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78F61-EAF9-4428-B1E6-5566D65FC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1FCB7F-A128-41C4-AA41-E3C20E093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0F711F-EEE9-4F07-833A-97142DFE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8A6D2-2FB6-4C38-AB6C-8E56B57D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BA570-D424-4AB9-9E7D-8E7BEED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86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AEB55-50A6-4399-AB6F-F7D59190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8D82A-9226-4DBA-86CA-24A075EF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BA430-518B-4611-8A3F-57D5C15E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991A2-B146-44D7-A30E-D8AE1370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2F63D-EBC4-4108-8B8C-025F9DC8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781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4EFC06-9549-4D7B-B1D0-E8B753A09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EE3CEE-93C4-470C-9086-D180387F8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21338-B8BB-4543-BC05-FBC5BB4C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443FD6-61D6-4899-A3B2-819BB519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6510D-8FDB-432B-8445-0F5F50AD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50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48A6B-4BDD-47D5-BFD2-C7795B90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D55A2-1599-46E4-8D66-DC97AFAF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804980-E62A-44F9-A7DE-04BD550A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56091-AF89-464A-80D3-065C1EA9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0251A-3E34-40AB-867C-F327016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72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FF59-3762-4E47-BFA4-3D03949C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077166-6348-46C1-93F7-0E0BE12C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EC728-DC8C-4E1C-A6ED-64167A79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F64AF-8912-4209-A82F-3CBEEBD7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62BB-5E16-4710-81D1-77364576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689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43F0C-29B4-4FED-9B36-2DE8C764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C3D0B-D97A-4B39-B5D4-59E958AA0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9975FB-EA1A-4BD1-A234-5055E0C5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AC3714-CA1C-44F8-B705-BC23CC22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1E203-7FF0-4369-B20D-52D8B393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31E22-4842-4F1D-A0B3-693FB255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701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CDD94-8008-402D-9DFE-7B64B93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D6AF9D-D614-446B-9218-7E7B376C7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C2893-E098-4B0B-9C0D-F290AD04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2BECC-6737-4DBF-83DE-E6D908840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CD100B-672A-46C7-AD12-0C3E9C9F0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162F6A-A04B-46E8-820D-E24A277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B5B1E1-BDAC-4786-A86F-D6CD32CB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6137A0-44D9-4A32-A72A-B3B7A9A0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7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033F1-1E3D-4171-AAB5-A99CBE31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AE059C-2C80-4B48-BC4C-89FE2E45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8247A9-44D8-4CBC-B3E3-5F32BFC4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1B72A8-1055-4278-98E3-18495EED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04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CA91E7-708E-485C-B673-C77BFE01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B6B0BA-4730-4D53-994E-181D9BF3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C76D17-1DFD-4E02-A3D1-EC3B4C9F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78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52D53-BD8B-4593-AA98-F92E8656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3F628-509F-4FAF-BEBF-C20AF7EC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0050A-9EDF-4437-BE02-6A72E78E1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305B5-A355-4E31-9EA3-1FAB8275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3F5354-C767-4287-8245-489F7A85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7B5D05-D3E2-460C-99C9-C0B4466D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0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E629C-8439-4AD4-9806-2AE545DC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51453A-72D5-4609-A313-A6DFC8D1E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7B9BB-C220-4874-9412-6470D7AC8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41110-46C9-4ADC-8D36-918A7FF9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944432-2BE2-4B6A-A0DB-1FEC123A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188126-0EAF-4463-99F4-3F2FF913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50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386DFF-F549-4D47-810B-FB6603E2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BECE46-5A72-49BB-9084-8E723E48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EF279-C1AB-4734-B26B-FC3287DD8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37E5-C42A-4822-B0AA-01A06331AD0C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FA65D-39C6-4030-905A-99055A8B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676D2-768C-4CB5-87C8-A7E3DEE7D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505B-B38F-43AF-866C-4D71388B1F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92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29E5FE-A5FC-4C60-9EE8-D5E9C94F8386}"/>
              </a:ext>
            </a:extLst>
          </p:cNvPr>
          <p:cNvGrpSpPr/>
          <p:nvPr/>
        </p:nvGrpSpPr>
        <p:grpSpPr>
          <a:xfrm>
            <a:off x="4731067" y="1497648"/>
            <a:ext cx="2729865" cy="3862705"/>
            <a:chOff x="4731067" y="1497648"/>
            <a:chExt cx="2729865" cy="38627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9EDEE3B4-5DF7-4B76-9EEB-5E80BBE4B9E6}"/>
                </a:ext>
              </a:extLst>
            </p:cNvPr>
            <p:cNvGrpSpPr/>
            <p:nvPr/>
          </p:nvGrpSpPr>
          <p:grpSpPr>
            <a:xfrm>
              <a:off x="4731067" y="1497648"/>
              <a:ext cx="2729865" cy="3862705"/>
              <a:chOff x="0" y="0"/>
              <a:chExt cx="2729948" cy="3863008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6292DEAF-737E-4F32-8A1E-56DC99C204F1}"/>
                  </a:ext>
                </a:extLst>
              </p:cNvPr>
              <p:cNvSpPr/>
              <p:nvPr/>
            </p:nvSpPr>
            <p:spPr>
              <a:xfrm>
                <a:off x="145774" y="92764"/>
                <a:ext cx="2425148" cy="2425148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9E159EF-F2B2-4159-B67C-B5411FC5A35C}"/>
                  </a:ext>
                </a:extLst>
              </p:cNvPr>
              <p:cNvSpPr/>
              <p:nvPr/>
            </p:nvSpPr>
            <p:spPr>
              <a:xfrm>
                <a:off x="1076739" y="331303"/>
                <a:ext cx="563217" cy="5632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B90FC6-B7D4-4E3E-BE17-979F3FA7293F}"/>
                  </a:ext>
                </a:extLst>
              </p:cNvPr>
              <p:cNvSpPr/>
              <p:nvPr/>
            </p:nvSpPr>
            <p:spPr>
              <a:xfrm>
                <a:off x="1797324" y="1023729"/>
                <a:ext cx="563217" cy="5632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BBC91AB8-1C39-40BD-8158-CC61BC00C36F}"/>
                  </a:ext>
                </a:extLst>
              </p:cNvPr>
              <p:cNvSpPr/>
              <p:nvPr/>
            </p:nvSpPr>
            <p:spPr>
              <a:xfrm>
                <a:off x="385969" y="1046920"/>
                <a:ext cx="563217" cy="5632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E045E2C-CA12-47A2-A27B-95C1604765F5}"/>
                  </a:ext>
                </a:extLst>
              </p:cNvPr>
              <p:cNvSpPr/>
              <p:nvPr/>
            </p:nvSpPr>
            <p:spPr>
              <a:xfrm>
                <a:off x="1099930" y="1742659"/>
                <a:ext cx="563217" cy="5632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25BF526A-0370-4549-AB68-F65AEE006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05337"/>
                <a:ext cx="2729948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3C9E9ED2-FA07-4321-89D6-92890666F8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1538" y="0"/>
                <a:ext cx="6626" cy="2650433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33A1F31B-91CF-43CD-B5DA-A8402F9FA191}"/>
                  </a:ext>
                </a:extLst>
              </p:cNvPr>
              <p:cNvSpPr/>
              <p:nvPr/>
            </p:nvSpPr>
            <p:spPr>
              <a:xfrm>
                <a:off x="145774" y="3289850"/>
                <a:ext cx="2425148" cy="41744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0D2DC254-04CA-41F4-B401-59236F446E06}"/>
                  </a:ext>
                </a:extLst>
              </p:cNvPr>
              <p:cNvSpPr/>
              <p:nvPr/>
            </p:nvSpPr>
            <p:spPr>
              <a:xfrm>
                <a:off x="362777" y="3031433"/>
                <a:ext cx="586409" cy="258417"/>
              </a:xfrm>
              <a:prstGeom prst="trapezoi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1AB727D-AD78-4F6C-A72D-681FE2DC4EAF}"/>
                  </a:ext>
                </a:extLst>
              </p:cNvPr>
              <p:cNvSpPr/>
              <p:nvPr/>
            </p:nvSpPr>
            <p:spPr>
              <a:xfrm>
                <a:off x="1774132" y="3031433"/>
                <a:ext cx="586409" cy="258417"/>
              </a:xfrm>
              <a:prstGeom prst="trapezoi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9343FE6D-113B-43FF-8A86-B1A68D4A11CD}"/>
                  </a:ext>
                </a:extLst>
              </p:cNvPr>
              <p:cNvSpPr/>
              <p:nvPr/>
            </p:nvSpPr>
            <p:spPr>
              <a:xfrm>
                <a:off x="1088333" y="3028120"/>
                <a:ext cx="586409" cy="258417"/>
              </a:xfrm>
              <a:prstGeom prst="trapezoi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AT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9A1B8D01-C0D4-401A-A4A4-3A28761DC8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790" y="2920446"/>
                <a:ext cx="0" cy="942562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8E1A908-B886-450D-8230-23C3704F7B5C}"/>
                </a:ext>
              </a:extLst>
            </p:cNvPr>
            <p:cNvCxnSpPr/>
            <p:nvPr/>
          </p:nvCxnSpPr>
          <p:spPr>
            <a:xfrm>
              <a:off x="5680224" y="2093843"/>
              <a:ext cx="824921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C8FE4FDF-F6C6-478C-83EC-6E6CCF54AE00}"/>
                </a:ext>
              </a:extLst>
            </p:cNvPr>
            <p:cNvCxnSpPr/>
            <p:nvPr/>
          </p:nvCxnSpPr>
          <p:spPr>
            <a:xfrm>
              <a:off x="5680224" y="3531704"/>
              <a:ext cx="824921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676A3D81-B05D-4A83-8267-D0348F1E22CD}"/>
                </a:ext>
              </a:extLst>
            </p:cNvPr>
            <p:cNvCxnSpPr>
              <a:cxnSpLocks/>
            </p:cNvCxnSpPr>
            <p:nvPr/>
          </p:nvCxnSpPr>
          <p:spPr>
            <a:xfrm>
              <a:off x="5406886" y="2392098"/>
              <a:ext cx="0" cy="84807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1164D60-5FEC-40C9-A2D3-66AD424F5B2A}"/>
                </a:ext>
              </a:extLst>
            </p:cNvPr>
            <p:cNvCxnSpPr>
              <a:cxnSpLocks/>
            </p:cNvCxnSpPr>
            <p:nvPr/>
          </p:nvCxnSpPr>
          <p:spPr>
            <a:xfrm>
              <a:off x="6818243" y="2392098"/>
              <a:ext cx="0" cy="84807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0D8892A-D593-4E9B-B433-3376E8E3EA32}"/>
                </a:ext>
              </a:extLst>
            </p:cNvPr>
            <p:cNvCxnSpPr/>
            <p:nvPr/>
          </p:nvCxnSpPr>
          <p:spPr>
            <a:xfrm>
              <a:off x="5380382" y="4379816"/>
              <a:ext cx="0" cy="58977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399496E-E9A8-4487-A661-DE26E09DC53F}"/>
                </a:ext>
              </a:extLst>
            </p:cNvPr>
            <p:cNvCxnSpPr/>
            <p:nvPr/>
          </p:nvCxnSpPr>
          <p:spPr>
            <a:xfrm>
              <a:off x="6818243" y="4417865"/>
              <a:ext cx="0" cy="58977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81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1</cp:revision>
  <dcterms:created xsi:type="dcterms:W3CDTF">2018-01-09T09:53:52Z</dcterms:created>
  <dcterms:modified xsi:type="dcterms:W3CDTF">2018-01-09T09:56:47Z</dcterms:modified>
</cp:coreProperties>
</file>