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CA0DE-4A25-4BD8-8D15-53D681AF4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5895B2-31A4-4CD5-8F58-06B342B36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C4E6FA-72A5-4E15-B8AE-F776DB1F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D6A7D-C332-4EC2-B60B-2AC1B133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1EDD8-F1C8-4FF8-8269-369E17D3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4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65127-9749-479A-9101-7B3649D5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225C7B-D790-4444-AD2D-20B053B26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AE22EB-6A24-4FF1-BE07-40DDA2B3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06A75D-A25B-47D6-A2BC-B2C4F6E0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5EE98-4D42-4ADB-BD40-3EE87310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620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3217E8-3BE2-4701-9EC6-63FB088E5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8A6F33-C7C9-4524-AD4E-FD7E1BB91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50846-AA42-42BB-91D4-81AFD4E1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40334-3FC7-4D3A-B672-620E62DE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C0CDA-6328-40CF-84F5-5D8429A2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996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82C41-CD6D-4ADC-8D5D-F1C6BA5C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28F21-E076-4CF5-B218-6E97BDAF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1EC9A9-B7E8-42EA-AF00-DDB68BCC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B4C02-7BBF-401E-BB0F-4344D26E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77A59-9836-4E4D-BF61-85DE2887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15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2FE8F-4752-4FF3-A3BD-2A0045D0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EBC5F-17F8-41D0-BE3E-C69C44C22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7D3685-5998-448C-BBF1-434CA53D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0E96E-E4EF-494C-A921-1CFAECB7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C5C72-04A3-4B7F-898A-E497EAD6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39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4C97A-1503-47A1-B659-6FA2D142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ED3EB-D2EC-4751-82CF-16251B693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AD153B-EAD2-4575-9721-3ACA4B0F9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7AA487-E400-4BDA-9CAD-6F122CD2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B9ED8D-5D4C-4599-B48E-130E93AB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B5D42A-1E6D-4754-AD2D-6E8B2CB1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364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00B83-4BA5-4EC7-BB11-7B9851D6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900FAC-D783-4976-B905-D4256191A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DBBFA2-7B5E-42AE-A777-3E92578E9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4B58B8-BBCD-468D-84A6-DA2757BAE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A6E706-283F-4C3F-89C8-7A4875B13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3544BF-6753-446A-85D2-C298AF53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40E467-6684-416B-B126-5149EF76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46FCBA-5546-4C0E-8931-DC4BB280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454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955C4-4AC5-4211-BAFA-826CC949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4DB43F-D542-485F-B4CF-A69D9081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27DD86-3CAF-40BD-8DA4-3F21EC0E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6DCBFD-528E-4B3A-B068-BD572ECD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913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353EB3-9D05-4629-9909-D6FABAB2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192A64-8DB5-42CB-B848-FF784C8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A70C32-4C30-410B-894D-2B3604E6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6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66F0A-FDEF-4078-8585-1392C07D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E7CA18-B1B6-4A1D-9FB5-6946AD4D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0FFC7-9BAE-4BF8-98E4-BA368D935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8CF54A-C92F-4C4B-9302-801CDC0E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5A2AC7-03B3-43A9-AD81-75C43395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88F0CB-346D-414E-BABC-F839201C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7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C5A9C-56E2-44E0-8D0B-126A6CFA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274EB1-9A04-43D7-9EFF-640850BA7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E84DE3-CC78-4932-8EFD-368972835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4ECE20-D466-4DAB-AFE9-E7F5592D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A3DB-B394-4BE6-BB32-4435136A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51960B-43A0-4610-918C-55A8561B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755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1029DE-3D14-4AAD-AD9B-E8B6A61A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516341-67F7-4628-90F3-9B25A701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7DDE1-8B28-42F3-8718-885E6590C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348F-E965-407C-9D79-0881A0B9A58D}" type="datetimeFigureOut">
              <a:rPr lang="de-AT" smtClean="0"/>
              <a:t>09.01.2018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66208D-9B5E-44D9-B65C-E1560E443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5FD105-5A23-437B-A32C-BF62DAFC8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494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800C5E7A-3756-4FBB-BA7E-BCFE61BCFA81}"/>
              </a:ext>
            </a:extLst>
          </p:cNvPr>
          <p:cNvSpPr/>
          <p:nvPr/>
        </p:nvSpPr>
        <p:spPr>
          <a:xfrm>
            <a:off x="4702861" y="5576358"/>
            <a:ext cx="2816087" cy="517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0644969D-AF5B-4EFC-9B9B-B0E5921761A9}"/>
              </a:ext>
            </a:extLst>
          </p:cNvPr>
          <p:cNvSpPr/>
          <p:nvPr/>
        </p:nvSpPr>
        <p:spPr>
          <a:xfrm>
            <a:off x="4890052" y="5202214"/>
            <a:ext cx="887896" cy="374142"/>
          </a:xfrm>
          <a:prstGeom prst="trapezoi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2E1DDD29-4624-4B04-904C-8C69389D92AF}"/>
              </a:ext>
            </a:extLst>
          </p:cNvPr>
          <p:cNvSpPr/>
          <p:nvPr/>
        </p:nvSpPr>
        <p:spPr>
          <a:xfrm>
            <a:off x="6414051" y="5193696"/>
            <a:ext cx="887896" cy="374142"/>
          </a:xfrm>
          <a:prstGeom prst="trapezoi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46FCCFCE-0A67-4508-87B7-E83C15CCC5C5}"/>
              </a:ext>
            </a:extLst>
          </p:cNvPr>
          <p:cNvCxnSpPr>
            <a:cxnSpLocks/>
          </p:cNvCxnSpPr>
          <p:nvPr/>
        </p:nvCxnSpPr>
        <p:spPr>
          <a:xfrm>
            <a:off x="5333798" y="4931144"/>
            <a:ext cx="0" cy="10262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F9114C1-6A41-4B15-9578-D2E1A3E987B0}"/>
              </a:ext>
            </a:extLst>
          </p:cNvPr>
          <p:cNvCxnSpPr>
            <a:cxnSpLocks/>
          </p:cNvCxnSpPr>
          <p:nvPr/>
        </p:nvCxnSpPr>
        <p:spPr>
          <a:xfrm>
            <a:off x="6857999" y="4903758"/>
            <a:ext cx="0" cy="10262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A23AA63-CA09-49F9-8DBE-A21482973F25}"/>
              </a:ext>
            </a:extLst>
          </p:cNvPr>
          <p:cNvGrpSpPr/>
          <p:nvPr/>
        </p:nvGrpSpPr>
        <p:grpSpPr>
          <a:xfrm>
            <a:off x="3637721" y="212464"/>
            <a:ext cx="4916557" cy="4546325"/>
            <a:chOff x="3637721" y="212464"/>
            <a:chExt cx="4916557" cy="454632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316974D-EA07-4AF9-B0C0-2AF50DA67AA7}"/>
                </a:ext>
              </a:extLst>
            </p:cNvPr>
            <p:cNvGrpSpPr/>
            <p:nvPr/>
          </p:nvGrpSpPr>
          <p:grpSpPr>
            <a:xfrm>
              <a:off x="4702862" y="1271809"/>
              <a:ext cx="2816087" cy="2438401"/>
              <a:chOff x="4936436" y="1549675"/>
              <a:chExt cx="2816087" cy="2438401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037F9419-95EB-48BA-9D18-2A2E49377BFF}"/>
                  </a:ext>
                </a:extLst>
              </p:cNvPr>
              <p:cNvSpPr/>
              <p:nvPr/>
            </p:nvSpPr>
            <p:spPr>
              <a:xfrm>
                <a:off x="4936436" y="1549675"/>
                <a:ext cx="2816087" cy="24384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EF9B8A7-C40D-4671-9298-78D267C2013F}"/>
                  </a:ext>
                </a:extLst>
              </p:cNvPr>
              <p:cNvSpPr/>
              <p:nvPr/>
            </p:nvSpPr>
            <p:spPr>
              <a:xfrm>
                <a:off x="5123626" y="1742661"/>
                <a:ext cx="887896" cy="88789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C4EB9EF4-1FF5-4D0A-AEA6-99F3DB4326F3}"/>
                  </a:ext>
                </a:extLst>
              </p:cNvPr>
              <p:cNvSpPr/>
              <p:nvPr/>
            </p:nvSpPr>
            <p:spPr>
              <a:xfrm>
                <a:off x="5123626" y="2896429"/>
                <a:ext cx="887896" cy="88789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078AF55E-8245-41BD-AE09-2110BFC95DDA}"/>
                  </a:ext>
                </a:extLst>
              </p:cNvPr>
              <p:cNvSpPr/>
              <p:nvPr/>
            </p:nvSpPr>
            <p:spPr>
              <a:xfrm>
                <a:off x="6647625" y="1742661"/>
                <a:ext cx="887896" cy="88789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51C95531-78D0-4BCE-9340-C6DDD310F737}"/>
                </a:ext>
              </a:extLst>
            </p:cNvPr>
            <p:cNvGrpSpPr/>
            <p:nvPr/>
          </p:nvGrpSpPr>
          <p:grpSpPr>
            <a:xfrm>
              <a:off x="3637721" y="1762969"/>
              <a:ext cx="1252331" cy="291548"/>
              <a:chOff x="3273287" y="2054087"/>
              <a:chExt cx="1252331" cy="29154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BDB04C9C-E770-40C5-A1AD-B41FA04BAC59}"/>
                  </a:ext>
                </a:extLst>
              </p:cNvPr>
              <p:cNvSpPr/>
              <p:nvPr/>
            </p:nvSpPr>
            <p:spPr>
              <a:xfrm>
                <a:off x="3273287" y="2054087"/>
                <a:ext cx="762002" cy="291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CBF71112-658A-400E-BD08-15C23343E2A9}"/>
                  </a:ext>
                </a:extLst>
              </p:cNvPr>
              <p:cNvCxnSpPr>
                <a:stCxn id="13" idx="3"/>
              </p:cNvCxnSpPr>
              <p:nvPr/>
            </p:nvCxnSpPr>
            <p:spPr>
              <a:xfrm>
                <a:off x="4035289" y="2199861"/>
                <a:ext cx="4041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63A6A59E-B9E0-4A01-A6D8-6B0CF99F21E7}"/>
                  </a:ext>
                </a:extLst>
              </p:cNvPr>
              <p:cNvSpPr/>
              <p:nvPr/>
            </p:nvSpPr>
            <p:spPr>
              <a:xfrm>
                <a:off x="4353339" y="2126975"/>
                <a:ext cx="172279" cy="1457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F9105DD0-63E1-4025-95C6-CF2B7B1D1735}"/>
                </a:ext>
              </a:extLst>
            </p:cNvPr>
            <p:cNvGrpSpPr/>
            <p:nvPr/>
          </p:nvGrpSpPr>
          <p:grpSpPr>
            <a:xfrm rot="5400000">
              <a:off x="6231833" y="692856"/>
              <a:ext cx="1252331" cy="291548"/>
              <a:chOff x="3273287" y="2054087"/>
              <a:chExt cx="1252331" cy="29154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78E964C0-9755-44AB-8D72-5A22B18EEF4C}"/>
                  </a:ext>
                </a:extLst>
              </p:cNvPr>
              <p:cNvSpPr/>
              <p:nvPr/>
            </p:nvSpPr>
            <p:spPr>
              <a:xfrm>
                <a:off x="3273287" y="2054087"/>
                <a:ext cx="762002" cy="291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41E63EF4-CB0C-4C1E-9040-1D8047830B22}"/>
                  </a:ext>
                </a:extLst>
              </p:cNvPr>
              <p:cNvCxnSpPr>
                <a:stCxn id="20" idx="3"/>
              </p:cNvCxnSpPr>
              <p:nvPr/>
            </p:nvCxnSpPr>
            <p:spPr>
              <a:xfrm>
                <a:off x="4035289" y="2199861"/>
                <a:ext cx="4041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hteck: abgerundete Ecken 21">
                <a:extLst>
                  <a:ext uri="{FF2B5EF4-FFF2-40B4-BE49-F238E27FC236}">
                    <a16:creationId xmlns:a16="http://schemas.microsoft.com/office/drawing/2014/main" id="{2334D513-71DF-4BFF-BCD4-FC505B5D7344}"/>
                  </a:ext>
                </a:extLst>
              </p:cNvPr>
              <p:cNvSpPr/>
              <p:nvPr/>
            </p:nvSpPr>
            <p:spPr>
              <a:xfrm>
                <a:off x="4353339" y="2126975"/>
                <a:ext cx="172279" cy="1457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2B49F2B5-6DB4-463C-82DA-6523AC46D507}"/>
                </a:ext>
              </a:extLst>
            </p:cNvPr>
            <p:cNvGrpSpPr/>
            <p:nvPr/>
          </p:nvGrpSpPr>
          <p:grpSpPr>
            <a:xfrm rot="10800000">
              <a:off x="7301947" y="2916737"/>
              <a:ext cx="1252331" cy="291548"/>
              <a:chOff x="3273287" y="2054087"/>
              <a:chExt cx="1252331" cy="291548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6A3F347E-19EC-492C-BDD4-53D323A6BF7E}"/>
                  </a:ext>
                </a:extLst>
              </p:cNvPr>
              <p:cNvSpPr/>
              <p:nvPr/>
            </p:nvSpPr>
            <p:spPr>
              <a:xfrm>
                <a:off x="3273287" y="2054087"/>
                <a:ext cx="762002" cy="291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490B2029-564E-4EAB-87CB-E758B0AE74FD}"/>
                  </a:ext>
                </a:extLst>
              </p:cNvPr>
              <p:cNvCxnSpPr>
                <a:stCxn id="24" idx="3"/>
              </p:cNvCxnSpPr>
              <p:nvPr/>
            </p:nvCxnSpPr>
            <p:spPr>
              <a:xfrm>
                <a:off x="4035289" y="2199861"/>
                <a:ext cx="4041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10DC5332-39B7-4886-8635-1D5D58B39A83}"/>
                  </a:ext>
                </a:extLst>
              </p:cNvPr>
              <p:cNvSpPr/>
              <p:nvPr/>
            </p:nvSpPr>
            <p:spPr>
              <a:xfrm>
                <a:off x="4353339" y="2126975"/>
                <a:ext cx="172279" cy="1457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B7F3A8AC-4FE8-4C7E-BC11-B2DC0A8027C5}"/>
                </a:ext>
              </a:extLst>
            </p:cNvPr>
            <p:cNvGrpSpPr/>
            <p:nvPr/>
          </p:nvGrpSpPr>
          <p:grpSpPr>
            <a:xfrm rot="16200000">
              <a:off x="4707835" y="3986850"/>
              <a:ext cx="1252331" cy="291548"/>
              <a:chOff x="3273287" y="2054087"/>
              <a:chExt cx="1252331" cy="29154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6F08F1E-550F-4992-B687-479B1BC1B318}"/>
                  </a:ext>
                </a:extLst>
              </p:cNvPr>
              <p:cNvSpPr/>
              <p:nvPr/>
            </p:nvSpPr>
            <p:spPr>
              <a:xfrm>
                <a:off x="3273287" y="2054087"/>
                <a:ext cx="762002" cy="291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71505569-1338-456E-A893-0A6782170C88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>
                <a:off x="4035289" y="2199861"/>
                <a:ext cx="4041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31B24E8B-A3C0-486D-A72E-AA155B0F3FAD}"/>
                  </a:ext>
                </a:extLst>
              </p:cNvPr>
              <p:cNvSpPr/>
              <p:nvPr/>
            </p:nvSpPr>
            <p:spPr>
              <a:xfrm>
                <a:off x="4353339" y="2126975"/>
                <a:ext cx="172279" cy="1457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9835AF3-7402-4AD0-B7AA-D817914C53F5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0" y="2490184"/>
              <a:ext cx="0" cy="110241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C44A3E9E-1C9C-4CB9-B50D-A61A1EFF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0" y="1395635"/>
              <a:ext cx="0" cy="102621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1D1FD567-3E38-4B6D-8D5D-AA93710F727F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1337241"/>
              <a:ext cx="0" cy="115376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950A01E-4B01-4B29-BE4D-474E33C33324}"/>
                </a:ext>
              </a:extLst>
            </p:cNvPr>
            <p:cNvCxnSpPr/>
            <p:nvPr/>
          </p:nvCxnSpPr>
          <p:spPr>
            <a:xfrm>
              <a:off x="4813815" y="3041390"/>
              <a:ext cx="1186142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EF9FF4DE-366B-47A6-812B-085916D93C8A}"/>
                </a:ext>
              </a:extLst>
            </p:cNvPr>
            <p:cNvCxnSpPr/>
            <p:nvPr/>
          </p:nvCxnSpPr>
          <p:spPr>
            <a:xfrm>
              <a:off x="6288084" y="1908742"/>
              <a:ext cx="1186142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6AED2ACA-C103-402E-8C49-3D702FC3D7E4}"/>
                </a:ext>
              </a:extLst>
            </p:cNvPr>
            <p:cNvCxnSpPr/>
            <p:nvPr/>
          </p:nvCxnSpPr>
          <p:spPr>
            <a:xfrm>
              <a:off x="4773669" y="1908742"/>
              <a:ext cx="1186142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A8BF79A5-AED6-4305-9E3D-0F0E7B8A57B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0" y="1321809"/>
              <a:ext cx="0" cy="102621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72ACB89C-0D77-4750-8F8C-02519839FAD4}"/>
              </a:ext>
            </a:extLst>
          </p:cNvPr>
          <p:cNvGrpSpPr/>
          <p:nvPr/>
        </p:nvGrpSpPr>
        <p:grpSpPr>
          <a:xfrm rot="10800000">
            <a:off x="7301947" y="5284808"/>
            <a:ext cx="1252331" cy="291548"/>
            <a:chOff x="3273287" y="2054087"/>
            <a:chExt cx="1252331" cy="291548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876B84B-4470-4890-9EE5-B59D6709135C}"/>
                </a:ext>
              </a:extLst>
            </p:cNvPr>
            <p:cNvSpPr/>
            <p:nvPr/>
          </p:nvSpPr>
          <p:spPr>
            <a:xfrm>
              <a:off x="3273287" y="2054087"/>
              <a:ext cx="762002" cy="291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64087C6-5A5A-46F3-A71B-AFF7CE4769E6}"/>
                </a:ext>
              </a:extLst>
            </p:cNvPr>
            <p:cNvCxnSpPr>
              <a:stCxn id="54" idx="3"/>
            </p:cNvCxnSpPr>
            <p:nvPr/>
          </p:nvCxnSpPr>
          <p:spPr>
            <a:xfrm>
              <a:off x="4035289" y="2199861"/>
              <a:ext cx="404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F2A7028C-881F-4857-9F5E-7FBFF06ED904}"/>
                </a:ext>
              </a:extLst>
            </p:cNvPr>
            <p:cNvSpPr/>
            <p:nvPr/>
          </p:nvSpPr>
          <p:spPr>
            <a:xfrm>
              <a:off x="4353339" y="2126975"/>
              <a:ext cx="172279" cy="1457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24B4645-6BDC-4A2E-987D-31C9C550FF61}"/>
              </a:ext>
            </a:extLst>
          </p:cNvPr>
          <p:cNvGrpSpPr/>
          <p:nvPr/>
        </p:nvGrpSpPr>
        <p:grpSpPr>
          <a:xfrm>
            <a:off x="3637721" y="5271091"/>
            <a:ext cx="1252331" cy="291548"/>
            <a:chOff x="3273287" y="2054087"/>
            <a:chExt cx="1252331" cy="291548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1A3A63F-5A6C-4C24-B370-62621562EB73}"/>
                </a:ext>
              </a:extLst>
            </p:cNvPr>
            <p:cNvSpPr/>
            <p:nvPr/>
          </p:nvSpPr>
          <p:spPr>
            <a:xfrm>
              <a:off x="3273287" y="2054087"/>
              <a:ext cx="762002" cy="291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1D676BE-E62C-4194-96AE-7E33FAFF9475}"/>
                </a:ext>
              </a:extLst>
            </p:cNvPr>
            <p:cNvCxnSpPr>
              <a:stCxn id="59" idx="3"/>
            </p:cNvCxnSpPr>
            <p:nvPr/>
          </p:nvCxnSpPr>
          <p:spPr>
            <a:xfrm>
              <a:off x="4035289" y="2199861"/>
              <a:ext cx="404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0E706214-1FC3-4FF1-BED8-0FE6426384D4}"/>
                </a:ext>
              </a:extLst>
            </p:cNvPr>
            <p:cNvSpPr/>
            <p:nvPr/>
          </p:nvSpPr>
          <p:spPr>
            <a:xfrm>
              <a:off x="4353339" y="2126975"/>
              <a:ext cx="172279" cy="1457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316724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Dominik</cp:lastModifiedBy>
  <cp:revision>4</cp:revision>
  <dcterms:created xsi:type="dcterms:W3CDTF">2018-01-09T10:06:13Z</dcterms:created>
  <dcterms:modified xsi:type="dcterms:W3CDTF">2018-01-09T10:20:47Z</dcterms:modified>
</cp:coreProperties>
</file>