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Technische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Resümee</a:t>
            </a:r>
          </a:p>
          <a:p>
            <a:pPr marL="457200" lvl="1" indent="0">
              <a:buNone/>
            </a:pPr>
            <a:endParaRPr lang="de-AT" sz="1800" dirty="0"/>
          </a:p>
          <a:p>
            <a:r>
              <a:rPr lang="de-AT" sz="2000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Benutzerfreundlich</a:t>
            </a:r>
          </a:p>
          <a:p>
            <a:pPr lvl="1"/>
            <a:r>
              <a:rPr lang="de-AT" sz="1800" dirty="0"/>
              <a:t>Übersichtlich</a:t>
            </a:r>
          </a:p>
          <a:p>
            <a:pPr lvl="1"/>
            <a:r>
              <a:rPr lang="de-AT" sz="1800" dirty="0"/>
              <a:t>Sinnvoll benannte Menüpunkte</a:t>
            </a:r>
          </a:p>
          <a:p>
            <a:pPr lvl="1"/>
            <a:r>
              <a:rPr lang="de-AT" sz="1800" dirty="0"/>
              <a:t>Soll ohne Anleitung bedienbar sein</a:t>
            </a:r>
          </a:p>
          <a:p>
            <a:r>
              <a:rPr lang="de-AT" sz="2000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80D5E-F2EB-45D7-8DF7-132D32A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Hauptfenster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2778BD-3C4E-4D64-BC41-2C69B589F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15533"/>
            <a:ext cx="6420446" cy="473766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6229162-B19E-4E03-B9AE-6E8DC4D91E4B}"/>
              </a:ext>
            </a:extLst>
          </p:cNvPr>
          <p:cNvSpPr/>
          <p:nvPr/>
        </p:nvSpPr>
        <p:spPr>
          <a:xfrm>
            <a:off x="2739691" y="3571900"/>
            <a:ext cx="1278636" cy="116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59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Fütterungszeiten verwalten</a:t>
            </a:r>
          </a:p>
          <a:p>
            <a:r>
              <a:rPr lang="de-AT" sz="2000" dirty="0"/>
              <a:t>Steuerung der Motoren und Auswerten der Sensoren</a:t>
            </a:r>
          </a:p>
          <a:p>
            <a:r>
              <a:rPr lang="de-AT" sz="2000" dirty="0"/>
              <a:t>Benutzer muss anlegbar sein</a:t>
            </a:r>
          </a:p>
          <a:p>
            <a:r>
              <a:rPr lang="de-AT" sz="2000" dirty="0"/>
              <a:t>Kommunikation mit der Web-Applikation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74CF6-8EDA-4689-80D5-C41761B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Technische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8017D-8954-45A0-86B7-ACA3A36E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Entwicklungsumgebung: </a:t>
            </a:r>
            <a:r>
              <a:rPr lang="de-AT" sz="2000" dirty="0" err="1"/>
              <a:t>Netbeans</a:t>
            </a:r>
            <a:r>
              <a:rPr lang="de-AT" sz="2000" dirty="0"/>
              <a:t> DIE</a:t>
            </a:r>
          </a:p>
          <a:p>
            <a:r>
              <a:rPr lang="de-AT" sz="2000" dirty="0"/>
              <a:t>Embedded System: Raspberry PI3 Model B</a:t>
            </a:r>
          </a:p>
          <a:p>
            <a:r>
              <a:rPr lang="de-AT" sz="2000" dirty="0"/>
              <a:t>Display:  Raspberry Pi 7 Zoll Touchscreen Display</a:t>
            </a:r>
          </a:p>
          <a:p>
            <a:r>
              <a:rPr lang="de-AT" sz="2000" dirty="0"/>
              <a:t>Betriebssystem: 2017-08-16-raspbian-stretch</a:t>
            </a:r>
          </a:p>
          <a:p>
            <a:r>
              <a:rPr lang="de-AT" sz="2000" dirty="0"/>
              <a:t>Datenbank: </a:t>
            </a:r>
            <a:r>
              <a:rPr lang="de-AT" sz="2000" dirty="0" err="1"/>
              <a:t>Mongodb</a:t>
            </a:r>
            <a:endParaRPr lang="de-AT" sz="2000" dirty="0"/>
          </a:p>
          <a:p>
            <a:r>
              <a:rPr lang="de-AT" sz="2000" dirty="0"/>
              <a:t>Steuerung der Pins: pi4j (Pi </a:t>
            </a:r>
            <a:r>
              <a:rPr lang="de-AT" sz="2000" dirty="0" err="1"/>
              <a:t>for</a:t>
            </a:r>
            <a:r>
              <a:rPr lang="de-AT" sz="2000" dirty="0"/>
              <a:t> Java)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Kompatibilität zwischen Datenbank und Raspberry-Betriebssystem</a:t>
            </a:r>
          </a:p>
          <a:p>
            <a:r>
              <a:rPr lang="de-AT" sz="2000" dirty="0"/>
              <a:t>Erkennungsproblem der Pins mit pi4j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Optimierung der grafischen Oberfläche</a:t>
            </a:r>
          </a:p>
          <a:p>
            <a:r>
              <a:rPr lang="de-AT" sz="2000" dirty="0"/>
              <a:t>Anlegen von mehreren Benutzern</a:t>
            </a:r>
          </a:p>
          <a:p>
            <a:r>
              <a:rPr lang="de-AT" sz="2000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127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Design Hauptfenster</vt:lpstr>
      <vt:lpstr>Anforderungen an das Programm</vt:lpstr>
      <vt:lpstr>Technische Details</vt:lpstr>
      <vt:lpstr>Aufgetretene Probleme</vt:lpstr>
      <vt:lpstr>Verbesserungsmöglichkeiten </vt:lpstr>
      <vt:lpstr>Danke für Ihre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29</cp:revision>
  <dcterms:created xsi:type="dcterms:W3CDTF">2018-05-23T08:49:01Z</dcterms:created>
  <dcterms:modified xsi:type="dcterms:W3CDTF">2018-05-27T13:26:58Z</dcterms:modified>
</cp:coreProperties>
</file>