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38F4-BD0B-44E0-A81F-BFF56CC9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1FF458-3DF8-44A2-87AB-F4B9982D0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65CFB-7F07-4749-971B-A4A5D091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D338A-26B3-45A5-9181-686FECA2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C2FFA-0119-40ED-8BAA-48A64F7F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A49-551F-4FF4-844C-9BCD254C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1449B3-8C23-4420-8A4F-81537F0B4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1FA24-630C-445C-B7C7-1D9DCFB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D560E-16EA-4E57-8404-66C6FEE6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83A4F-CA20-440C-8703-57E3EE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B42682-34AE-48AC-B7A3-9F510202B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B514E-3868-4785-898D-E5BC861F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775CB-6562-47A1-B079-D4912930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AE26F-A35E-4E3C-978C-045796C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2037A-48E6-42A7-9489-EFD0EF8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0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A0648-B34A-41BF-AED9-1C908858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239FC-BB13-4297-A797-0367F675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22EA1-AF30-4014-B9C0-B8BFA073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36F72-D888-4321-A103-B5FA3C50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C5C7-9A69-4449-AB0C-22F90176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3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CCAD7-9208-411A-B610-B793141F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70A83-A573-4FC2-80B0-99DB89BF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0B675-3187-4FCD-B0E6-A7CA2462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DAE15-4FEE-45C6-B37B-D04A9E3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6C105-0D52-4BEE-809E-9914A670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56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C1AD-D188-493E-B7E3-2769097C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A8DC6-7E71-48AB-9E8B-E2CBCEA60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6453-3542-4026-9F35-D27033CA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414496-E644-4422-8257-9293A32D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4C76DC-C78C-480C-9648-8CE446C0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F79796-2CB3-4C62-9053-FC9D189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80EC5-D71A-414E-BD60-D1920620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5B56A-B1D7-4389-BE6B-8609FB81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2C1EBD-C762-4058-88F5-A275DCE4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B1B238-1520-4442-859C-CECF0971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45587C-A0D2-4D90-B8D3-B5FABCB2A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6C6CEF-21C3-47D0-A5AE-4B67E31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D9F8C2-F319-4BA6-BF43-BD32981C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20898-857E-4F6C-A4FE-C79AFEA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CF13B-AB0A-4368-A940-7210B363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D6D942-7ACE-4A78-AC72-FE14A500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F06A1A-01EE-4051-AAC0-94B61DC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267771-B09D-4E47-AA02-17B7258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32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836633-8B2A-4D34-AD4B-F0786070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4ABD2A-2051-46CC-A573-30777704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DD31E4-8CB1-468C-8A7C-329A3290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6FDC-9F19-47BB-A3D0-ED973C6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34997-1878-4BF9-9834-69138C9D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317DBB-9014-459E-BD46-65B25269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C59A5A-9C50-4410-8C63-A1B384CF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720B25-DEF6-46DE-AA7D-9BC4B1A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963FA2-4206-4D39-950A-D13A3AF0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FA1-14C3-43A4-809C-3098460A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13766D-A679-414E-95BC-56FEC461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D40F0-4C18-4240-B7A3-2DFADAED9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B11D5C-0661-4E93-856A-12B5196F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B2241F-7BDA-4C4F-8209-30283B25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6AD49-CC58-4592-A5B0-F1418F5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7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8782FA-F88D-4CE9-A7EE-EE274F73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5F6F61-2563-42D9-B9B4-E6F90D88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F8C42-8B47-4A6D-B3A9-CB494040A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A863-98A4-4F0D-8B28-95C14FFE42F0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D2BC59-28E6-4EFA-ADD1-E96412C79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D361E-AE4A-4F64-945B-C9D1CB69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2064-62CF-462C-86CF-4DBEE6BC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2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859281F-DEE7-4CBA-9D97-9D2510F0991B}"/>
              </a:ext>
            </a:extLst>
          </p:cNvPr>
          <p:cNvSpPr/>
          <p:nvPr/>
        </p:nvSpPr>
        <p:spPr>
          <a:xfrm>
            <a:off x="2929631" y="2423604"/>
            <a:ext cx="736847" cy="19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74B0CD5-CD80-4D8A-AA92-A429A4EF6C0B}"/>
              </a:ext>
            </a:extLst>
          </p:cNvPr>
          <p:cNvCxnSpPr>
            <a:cxnSpLocks/>
          </p:cNvCxnSpPr>
          <p:nvPr/>
        </p:nvCxnSpPr>
        <p:spPr>
          <a:xfrm flipV="1">
            <a:off x="3666478" y="2219417"/>
            <a:ext cx="612559" cy="399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6E997A-4F63-4B40-B0B4-F77674D873B8}"/>
              </a:ext>
            </a:extLst>
          </p:cNvPr>
          <p:cNvCxnSpPr>
            <a:cxnSpLocks/>
          </p:cNvCxnSpPr>
          <p:nvPr/>
        </p:nvCxnSpPr>
        <p:spPr>
          <a:xfrm flipV="1">
            <a:off x="3666477" y="2019669"/>
            <a:ext cx="612559" cy="39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573843B-5A10-4F3C-B3A1-FFFD9CADE718}"/>
              </a:ext>
            </a:extLst>
          </p:cNvPr>
          <p:cNvCxnSpPr>
            <a:cxnSpLocks/>
          </p:cNvCxnSpPr>
          <p:nvPr/>
        </p:nvCxnSpPr>
        <p:spPr>
          <a:xfrm flipV="1">
            <a:off x="2929630" y="2019669"/>
            <a:ext cx="612559" cy="399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29EB01C-5915-4E65-979B-2F17FA287F3B}"/>
              </a:ext>
            </a:extLst>
          </p:cNvPr>
          <p:cNvCxnSpPr/>
          <p:nvPr/>
        </p:nvCxnSpPr>
        <p:spPr>
          <a:xfrm>
            <a:off x="3542189" y="2019669"/>
            <a:ext cx="73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A5180CF-54B7-4915-B1CC-FC63C8B2883A}"/>
              </a:ext>
            </a:extLst>
          </p:cNvPr>
          <p:cNvCxnSpPr/>
          <p:nvPr/>
        </p:nvCxnSpPr>
        <p:spPr>
          <a:xfrm flipV="1">
            <a:off x="4279036" y="2019669"/>
            <a:ext cx="0" cy="199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3C63F34-9398-4645-9567-011FC28279EF}"/>
              </a:ext>
            </a:extLst>
          </p:cNvPr>
          <p:cNvSpPr txBox="1"/>
          <p:nvPr/>
        </p:nvSpPr>
        <p:spPr>
          <a:xfrm>
            <a:off x="3972756" y="2325497"/>
            <a:ext cx="43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79BC342-D66A-4B97-BF57-6BDDBD47757D}"/>
              </a:ext>
            </a:extLst>
          </p:cNvPr>
          <p:cNvSpPr txBox="1"/>
          <p:nvPr/>
        </p:nvSpPr>
        <p:spPr>
          <a:xfrm>
            <a:off x="3138252" y="2618913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C14D15-353B-41DA-9FC7-AF9D0D960A86}"/>
              </a:ext>
            </a:extLst>
          </p:cNvPr>
          <p:cNvSpPr txBox="1"/>
          <p:nvPr/>
        </p:nvSpPr>
        <p:spPr>
          <a:xfrm>
            <a:off x="2663298" y="2336592"/>
            <a:ext cx="20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E8D9AF-0682-4984-9FA0-92CA0ECA4024}"/>
              </a:ext>
            </a:extLst>
          </p:cNvPr>
          <p:cNvCxnSpPr>
            <a:cxnSpLocks/>
          </p:cNvCxnSpPr>
          <p:nvPr/>
        </p:nvCxnSpPr>
        <p:spPr>
          <a:xfrm>
            <a:off x="3573257" y="1677880"/>
            <a:ext cx="0" cy="541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6AB8A99-5094-4F80-9E94-A5F4F1FA05C7}"/>
              </a:ext>
            </a:extLst>
          </p:cNvPr>
          <p:cNvSpPr txBox="1"/>
          <p:nvPr/>
        </p:nvSpPr>
        <p:spPr>
          <a:xfrm>
            <a:off x="3573257" y="1548244"/>
            <a:ext cx="3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805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picdom12@htlkaindorf.at</dc:creator>
  <cp:lastModifiedBy>picdom12@htlkaindorf.at</cp:lastModifiedBy>
  <cp:revision>3</cp:revision>
  <dcterms:created xsi:type="dcterms:W3CDTF">2018-03-14T17:50:50Z</dcterms:created>
  <dcterms:modified xsi:type="dcterms:W3CDTF">2018-03-24T10:26:02Z</dcterms:modified>
</cp:coreProperties>
</file>