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32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13E4E-63AA-4CCE-8961-97EEC1AD2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86A850-9769-4042-9442-2DE977904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DCD87-7F06-444B-BD91-E4ADA19E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9375-D47A-4F3F-B026-C2BB082CEFF8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A897E9-7269-4F9D-BC49-265EB12F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DFB5A3-B742-4D4F-A832-0D20264C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D50F-2BA8-4FE2-B80D-B43FC67B3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25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5D637-FC75-4599-971D-AF0E82F3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3B19F4-F3E8-4D92-BE85-4DB624FFE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AC7F23-A3C7-4C0D-BFF9-9943662D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9375-D47A-4F3F-B026-C2BB082CEFF8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9DE231-A0D6-44E4-B23B-19EC2103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58FB3-C458-4254-8AFD-6D67AB6E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D50F-2BA8-4FE2-B80D-B43FC67B3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69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CEDE61-7B91-4F2F-B3DA-158B901E9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D1526F-F0D2-453B-9783-619EA18C6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80413D-B2DF-498C-90E9-1293D79C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9375-D47A-4F3F-B026-C2BB082CEFF8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8EAECB-9581-4C09-87A7-91C7A993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79E24-E956-4B17-9216-A183E459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D50F-2BA8-4FE2-B80D-B43FC67B3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41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EBFE2-FA62-46A6-9B86-C8C85620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285FB8-997C-43BF-9612-BFF5F694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9AF748-EB94-4EB5-A542-0FBBB728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9375-D47A-4F3F-B026-C2BB082CEFF8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9D91B3-AA30-4849-8098-748BEEE3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E63ABA-C2F9-439F-96F5-4AA44D24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D50F-2BA8-4FE2-B80D-B43FC67B3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24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BDC8F-B1BC-4345-815A-297C8F91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071E9A-F1AF-428B-BAFF-7A59DA097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FC0D5-EF63-49AF-B3A3-CC20A33C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9375-D47A-4F3F-B026-C2BB082CEFF8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F2A784-C9D9-4259-A275-233EE801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5EF6E-F72B-48A9-B6AD-FDDB5491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D50F-2BA8-4FE2-B80D-B43FC67B3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39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B1C6D-D8AB-4BB5-962A-1B11B4E2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CF26DB-EDDE-4004-89FC-926C554D0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49251E-7D88-484B-B7FF-6A9768C10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FBE36E-A894-4B68-BA11-7E9D371B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9375-D47A-4F3F-B026-C2BB082CEFF8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1C6EDE-0D4A-49A9-AB77-4DE04172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3A3009-5B3A-4499-B341-71E36A9C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D50F-2BA8-4FE2-B80D-B43FC67B3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91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8CD61-471B-4766-AC23-E5427950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01CF39-7D56-45A1-AE54-3577A86CC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DA7AF4-9885-42C4-9F10-3410B7606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E33D5F-95B4-445C-A08B-72AE82AEF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4245FC5-E055-439B-B258-60C636591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95005D-5677-40B2-B231-A9B30782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9375-D47A-4F3F-B026-C2BB082CEFF8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42FE07-89D0-4858-9CE1-5FD00436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0F3C25-A972-404A-AA60-AD3FDBCC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D50F-2BA8-4FE2-B80D-B43FC67B3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72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A5F90-BE11-47AE-949F-7865F389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3BF496-EBA1-4589-B4AD-D9C7ED3E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9375-D47A-4F3F-B026-C2BB082CEFF8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F8C944-D7C7-4CEA-A508-AD27F276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E27685-8E35-4517-9A5F-D4401ADD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D50F-2BA8-4FE2-B80D-B43FC67B3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77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6A6448-90EC-4F29-8461-D94BBA33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9375-D47A-4F3F-B026-C2BB082CEFF8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929734-4381-409A-A8D6-F25EDC2B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638DEA-7034-4CFC-AC5F-E5D9E46A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D50F-2BA8-4FE2-B80D-B43FC67B3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82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D9FDB-0C4D-40C1-8E67-CC6BEBA6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13827-8281-44F9-97BD-F47CE78A4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5C8D9A-D27F-4991-842A-DD0109C04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7BA6D5-1AE7-4EBF-8008-C130192A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9375-D47A-4F3F-B026-C2BB082CEFF8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BAAEFB-562D-4604-97F4-878D6899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B4E5CC-714B-4D53-B13F-E7F6E3FB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D50F-2BA8-4FE2-B80D-B43FC67B3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54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8338B-8F78-4592-80A3-9170B7D9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1524C9-002E-49D9-8539-97B2EE6C2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D445EC-7628-452B-BC52-D156888E2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CF5BE8-F299-4026-ABA4-7CFA96DF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9375-D47A-4F3F-B026-C2BB082CEFF8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C9FF65-80A4-4C07-BFBF-5EE12E7E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77409F-4F17-47F5-BCEF-B026F83C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D50F-2BA8-4FE2-B80D-B43FC67B3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31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FFAC31-AE61-477F-97FD-88B1211F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90FB14-AC8C-409C-9739-793073FE7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5FBC8F-517B-44D7-9535-7A9929B99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F9375-D47A-4F3F-B026-C2BB082CEFF8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85376-B0B7-49F7-95E7-E0776E14D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978F8C-986C-4207-8289-06F2716C4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FD50F-2BA8-4FE2-B80D-B43FC67B3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43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CAE7244-7B25-4B6E-BDDC-0B8C69EF4817}"/>
              </a:ext>
            </a:extLst>
          </p:cNvPr>
          <p:cNvSpPr/>
          <p:nvPr/>
        </p:nvSpPr>
        <p:spPr>
          <a:xfrm>
            <a:off x="3710866" y="1997476"/>
            <a:ext cx="514905" cy="14315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E7CB27B-845C-44DA-B14F-16CF6ED6C166}"/>
              </a:ext>
            </a:extLst>
          </p:cNvPr>
          <p:cNvSpPr/>
          <p:nvPr/>
        </p:nvSpPr>
        <p:spPr>
          <a:xfrm>
            <a:off x="3915052" y="1455938"/>
            <a:ext cx="133165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A04A2D-9500-4C40-9811-59FD2C9DA609}"/>
              </a:ext>
            </a:extLst>
          </p:cNvPr>
          <p:cNvCxnSpPr/>
          <p:nvPr/>
        </p:nvCxnSpPr>
        <p:spPr>
          <a:xfrm flipH="1">
            <a:off x="4083728" y="1500326"/>
            <a:ext cx="506028" cy="4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08402B3-0B68-4DE0-B6AF-C50F969733B7}"/>
              </a:ext>
            </a:extLst>
          </p:cNvPr>
          <p:cNvSpPr txBox="1"/>
          <p:nvPr/>
        </p:nvSpPr>
        <p:spPr>
          <a:xfrm>
            <a:off x="4589756" y="1080375"/>
            <a:ext cx="1074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Kritische Stelle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77C654A-19BB-498D-BCD1-03F43AFC6990}"/>
              </a:ext>
            </a:extLst>
          </p:cNvPr>
          <p:cNvCxnSpPr/>
          <p:nvPr/>
        </p:nvCxnSpPr>
        <p:spPr>
          <a:xfrm>
            <a:off x="3984213" y="1226654"/>
            <a:ext cx="0" cy="2464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91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picdom12@htlkaindorf.at</dc:creator>
  <cp:lastModifiedBy>picdom12@htlkaindorf.at</cp:lastModifiedBy>
  <cp:revision>2</cp:revision>
  <dcterms:created xsi:type="dcterms:W3CDTF">2018-03-14T19:47:09Z</dcterms:created>
  <dcterms:modified xsi:type="dcterms:W3CDTF">2018-03-24T10:50:51Z</dcterms:modified>
</cp:coreProperties>
</file>