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DA898-8FF6-4BB4-9490-627DE9813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Java-Programm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3A4223-2B94-4AC2-8928-0007F78BFC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de-AT" dirty="0" err="1"/>
              <a:t>by</a:t>
            </a:r>
            <a:r>
              <a:rPr lang="de-AT" dirty="0"/>
              <a:t> Florian Harrer</a:t>
            </a:r>
          </a:p>
        </p:txBody>
      </p:sp>
    </p:spTree>
    <p:extLst>
      <p:ext uri="{BB962C8B-B14F-4D97-AF65-F5344CB8AC3E}">
        <p14:creationId xmlns:p14="http://schemas.microsoft.com/office/powerpoint/2010/main" val="110536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F5258-D5BA-4055-B558-BD547054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Java-Programm Agenda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99325-B24D-4E4D-B9D1-04FC6609C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Vorstellung von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Grundidee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Ziele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Probleme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err="1"/>
              <a:t>Resumee</a:t>
            </a:r>
            <a:endParaRPr lang="de-AT" dirty="0"/>
          </a:p>
          <a:p>
            <a:pPr marL="457200" lvl="1" indent="0">
              <a:buNone/>
            </a:pPr>
            <a:endParaRPr lang="de-AT" dirty="0"/>
          </a:p>
          <a:p>
            <a:r>
              <a:rPr lang="de-AT" dirty="0"/>
              <a:t>Verteidigung </a:t>
            </a:r>
          </a:p>
        </p:txBody>
      </p:sp>
    </p:spTree>
    <p:extLst>
      <p:ext uri="{BB962C8B-B14F-4D97-AF65-F5344CB8AC3E}">
        <p14:creationId xmlns:p14="http://schemas.microsoft.com/office/powerpoint/2010/main" val="301364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DC0B5-8E03-4983-B5AC-D33B589C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Kriterien für die grafische Oberfläche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CA87DF-EDA9-4908-86D8-AAB62AF6A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Benutzerfreundlich</a:t>
            </a:r>
          </a:p>
          <a:p>
            <a:pPr lvl="1"/>
            <a:r>
              <a:rPr lang="de-AT" dirty="0"/>
              <a:t>Übersichtlich</a:t>
            </a:r>
          </a:p>
          <a:p>
            <a:pPr lvl="1"/>
            <a:r>
              <a:rPr lang="de-AT" dirty="0"/>
              <a:t>Sinnvoll benannte Menüpunkte</a:t>
            </a:r>
          </a:p>
          <a:p>
            <a:pPr lvl="1"/>
            <a:r>
              <a:rPr lang="de-AT" dirty="0"/>
              <a:t>Soll ohne Anleitung bedienbar sein</a:t>
            </a:r>
          </a:p>
          <a:p>
            <a:r>
              <a:rPr lang="de-AT" dirty="0"/>
              <a:t>Wichtige Informationen sollen sofort ersichtlich sein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068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19764-7088-4C96-B187-459BCE07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Anforderungen an das Programm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B813E2-178E-46BE-A987-57C840E5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Fütterungszeiten verwalten</a:t>
            </a:r>
          </a:p>
          <a:p>
            <a:r>
              <a:rPr lang="de-AT" dirty="0"/>
              <a:t>Steuerung der Motoren und Sensoren</a:t>
            </a:r>
          </a:p>
          <a:p>
            <a:r>
              <a:rPr lang="de-AT" dirty="0"/>
              <a:t>Benutzer muss anlegbar sein</a:t>
            </a:r>
          </a:p>
          <a:p>
            <a:r>
              <a:rPr lang="de-AT" dirty="0"/>
              <a:t>Kommunikation mit der Web-Applikation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59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55DB5-832D-4DF2-89C7-53A4D322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Aufgetretene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A60EA-A688-4159-895C-04101663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Kombatibilität</a:t>
            </a:r>
            <a:r>
              <a:rPr lang="de-AT" dirty="0"/>
              <a:t> zwischen Datenbank und Raspberry-Betriebssystem</a:t>
            </a:r>
          </a:p>
          <a:p>
            <a:r>
              <a:rPr lang="de-AT" dirty="0"/>
              <a:t>Erkennungsproblem der Pins mit pi4j</a:t>
            </a:r>
          </a:p>
          <a:p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49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ED72A-E699-4FFE-8337-DACD41FD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Verbesserungsmöglichkeiten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C41FB1-5231-4600-A2BD-DFDE4E05B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Optimierung der grafischen Oberfläche</a:t>
            </a:r>
          </a:p>
          <a:p>
            <a:r>
              <a:rPr lang="de-AT" dirty="0"/>
              <a:t>Anlegen von mehreren Benutzern</a:t>
            </a:r>
          </a:p>
          <a:p>
            <a:r>
              <a:rPr lang="de-AT" dirty="0"/>
              <a:t>Erstellen von Vorlagen mit festgelegten Zeiten</a:t>
            </a:r>
          </a:p>
        </p:txBody>
      </p:sp>
    </p:spTree>
    <p:extLst>
      <p:ext uri="{BB962C8B-B14F-4D97-AF65-F5344CB8AC3E}">
        <p14:creationId xmlns:p14="http://schemas.microsoft.com/office/powerpoint/2010/main" val="416138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0F2D5-0E1D-4F2A-A7AD-9A52040A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097" y="2788555"/>
            <a:ext cx="8911687" cy="1280890"/>
          </a:xfrm>
        </p:spPr>
        <p:txBody>
          <a:bodyPr/>
          <a:lstStyle/>
          <a:p>
            <a:r>
              <a:rPr lang="de-AT" dirty="0"/>
              <a:t>Danke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52666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DB687-70FD-46E8-A044-B04C5EAF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352" y="2711643"/>
            <a:ext cx="5900967" cy="1280890"/>
          </a:xfrm>
        </p:spPr>
        <p:txBody>
          <a:bodyPr>
            <a:normAutofit fontScale="90000"/>
          </a:bodyPr>
          <a:lstStyle/>
          <a:p>
            <a:r>
              <a:rPr lang="de-AT" sz="8000" b="1" dirty="0" err="1"/>
              <a:t>Defensio</a:t>
            </a:r>
            <a:endParaRPr lang="de-AT" sz="8000" b="1" dirty="0"/>
          </a:p>
        </p:txBody>
      </p:sp>
    </p:spTree>
    <p:extLst>
      <p:ext uri="{BB962C8B-B14F-4D97-AF65-F5344CB8AC3E}">
        <p14:creationId xmlns:p14="http://schemas.microsoft.com/office/powerpoint/2010/main" val="3181971150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86</Words>
  <Application>Microsoft Office PowerPoint</Application>
  <PresentationFormat>Breitbild</PresentationFormat>
  <Paragraphs>33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Fetzen</vt:lpstr>
      <vt:lpstr>Java-Programm</vt:lpstr>
      <vt:lpstr>Java-Programm Agenda </vt:lpstr>
      <vt:lpstr>Kriterien für die grafische Oberfläche</vt:lpstr>
      <vt:lpstr>Anforderungen an das Programm</vt:lpstr>
      <vt:lpstr>Aufgetretene Probleme</vt:lpstr>
      <vt:lpstr>Verbesserungsmöglichkeiten </vt:lpstr>
      <vt:lpstr>Danke für eure Aufmerksamkeit</vt:lpstr>
      <vt:lpstr>Defensio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Java-Programm</dc:title>
  <dc:creator>Florian Harrer</dc:creator>
  <cp:lastModifiedBy>Florian Harrer</cp:lastModifiedBy>
  <cp:revision>13</cp:revision>
  <dcterms:created xsi:type="dcterms:W3CDTF">2018-05-23T08:49:01Z</dcterms:created>
  <dcterms:modified xsi:type="dcterms:W3CDTF">2018-05-24T14:17:42Z</dcterms:modified>
</cp:coreProperties>
</file>