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D7F05-8C6D-48F2-AD0B-F698E1DD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2E0930-FAB7-4BFD-9203-14C014D1B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5E500-B0D6-4CD2-A086-3B0234B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37417-B8DA-4682-90D2-9F7489EE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5BC020-12DB-4CD1-A277-E20ED89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28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A7141-B9B2-4468-9EC3-FA64A67D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F57377-A468-4030-A1F8-CA9A2C38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ED95A-20B6-4D66-8640-75EF49F5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6C462-2102-4F25-A007-AC672C31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879AA-BA67-46DC-B742-B4DD2729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CCBF0E-50FC-4AB7-9896-E124A5730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88186B-0A02-4FE4-871D-EAEBEC84D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9DC83-B9B2-4474-B6DF-A2CCFA39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51DE0-6F16-42F4-9B4F-9CC152BA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43D66-3C69-4F16-9E1F-F8289926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8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0F85C-5E3F-4401-8584-ABA5F635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9DC8-5CB0-4502-9A4E-5F9636AF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A74C-05AB-431D-8CDF-A0E29E40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4DF78-09A9-40B6-9641-D91EA4E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59F6A-BBFC-4A2C-AE2E-16290BB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6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9AD89-2E98-4C8A-8694-BF292C15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BABE3-80AC-40CC-A22B-6BEE9D1D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847B0-BB03-4DE3-B3C0-D967E0C4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A9A6D-C5EF-415C-B59D-D37888A0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5B995-DFAB-460E-B9D2-770B1E2C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8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F9CB0-44CE-45FC-AB25-D9526A39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4A2FC-139D-4AC1-BAD7-38350414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9631B0-E2FE-46C8-B9E4-A99542C1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BEF0C4-6049-4E05-863C-F83EB462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B4E9C-023A-45C2-89F7-8F1BA47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C7B7A2-1C5B-4995-8FF2-1133662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28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D0881-6F5C-47AA-8DB5-229991D4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49138-13F9-414D-8BCB-A6122984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6FC1CB-2378-4B3D-A0FF-973F9714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B25E6-DFD9-4F64-9AF9-47AF52E9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970EDD-EC7A-4BAA-82F0-0DECC09E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BDBA5F-AD92-413B-85DD-E2F8F76B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2EEE9-B73F-4546-87F7-A63E958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04E4AA-E75D-4420-952E-F6A4B380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0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68694-BE7C-49D4-B266-2CB4203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060FD1-07C6-4664-8836-9BC2DF76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5F11C7-E01B-49DD-BB2F-9E78D550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2DAA0F-405D-49FE-97B4-0EF25E6F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BC6A7B-46C2-4A6C-ADDB-0A915313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335046-CD27-4564-859C-02B307E3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414A0-35A3-4B1D-A748-CAD1BAB2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22BD5-ED5E-4B96-A65C-5F1963AA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19D85-A0ED-4378-8D71-D9D04C86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3A2D62-6D7F-434C-B231-BEB0DF9D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47900-AEAF-46A7-B913-7176FCF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59E2D0-D74D-419A-B448-C57863E2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8D0ED3-101F-4D51-9AFA-C4EB8C57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0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EF48D-3C2F-4D10-B0BE-D61E2109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277C61-9981-4F05-ABAA-004F355CC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8AB97-8CE6-4362-BB48-D12407AE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63BEE-AA0A-458B-9804-9C55216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9679DD-BF84-4C95-9EBC-1E07D2F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65FAC-3CA0-44D7-8CAE-156C88FA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9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940DBB-FE48-4706-B151-DB2D50E2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3A5D8-A77D-46F3-B0EF-9CD93A61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F98BB-CA12-408D-AEBA-DBB75439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7A58-88FF-47B2-A34C-96AAA0D495BE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6D73-EC5E-4331-A5C3-EDDA279A6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0FC80-635F-4CE2-A6C5-2BF0C672F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8C2D-EFDC-479A-829E-9EF665BF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CE7365-0691-4FBA-AD0A-EE43C2647735}"/>
              </a:ext>
            </a:extLst>
          </p:cNvPr>
          <p:cNvSpPr/>
          <p:nvPr/>
        </p:nvSpPr>
        <p:spPr>
          <a:xfrm>
            <a:off x="1802166" y="1500325"/>
            <a:ext cx="932155" cy="932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613F6A8-4364-4757-896C-C41AA740C59D}"/>
              </a:ext>
            </a:extLst>
          </p:cNvPr>
          <p:cNvSpPr/>
          <p:nvPr/>
        </p:nvSpPr>
        <p:spPr>
          <a:xfrm>
            <a:off x="2734321" y="1500325"/>
            <a:ext cx="932155" cy="9321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D163CEC-AEE1-4B47-ADE7-440A6D19734F}"/>
              </a:ext>
            </a:extLst>
          </p:cNvPr>
          <p:cNvCxnSpPr>
            <a:cxnSpLocks/>
          </p:cNvCxnSpPr>
          <p:nvPr/>
        </p:nvCxnSpPr>
        <p:spPr>
          <a:xfrm flipV="1">
            <a:off x="2268243" y="870012"/>
            <a:ext cx="0" cy="109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99BD865-C50C-4DBF-89CF-2A1F86F8BA83}"/>
              </a:ext>
            </a:extLst>
          </p:cNvPr>
          <p:cNvCxnSpPr/>
          <p:nvPr/>
        </p:nvCxnSpPr>
        <p:spPr>
          <a:xfrm>
            <a:off x="2268243" y="1331650"/>
            <a:ext cx="830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41AEA03-E81E-4873-AF8D-69E5BE9222CA}"/>
              </a:ext>
            </a:extLst>
          </p:cNvPr>
          <p:cNvCxnSpPr/>
          <p:nvPr/>
        </p:nvCxnSpPr>
        <p:spPr>
          <a:xfrm flipV="1">
            <a:off x="3098307" y="1331650"/>
            <a:ext cx="0" cy="63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7855E88-EA19-4DF6-9D92-9039E9636D73}"/>
              </a:ext>
            </a:extLst>
          </p:cNvPr>
          <p:cNvCxnSpPr>
            <a:cxnSpLocks/>
          </p:cNvCxnSpPr>
          <p:nvPr/>
        </p:nvCxnSpPr>
        <p:spPr>
          <a:xfrm flipV="1">
            <a:off x="3295095" y="870012"/>
            <a:ext cx="0" cy="109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FA95A78-5FC9-4F66-A2A6-BCB64DC1BB11}"/>
              </a:ext>
            </a:extLst>
          </p:cNvPr>
          <p:cNvCxnSpPr>
            <a:cxnSpLocks/>
          </p:cNvCxnSpPr>
          <p:nvPr/>
        </p:nvCxnSpPr>
        <p:spPr>
          <a:xfrm>
            <a:off x="2268243" y="870012"/>
            <a:ext cx="1026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2820630-4608-4300-BB14-DF6582BDC6EE}"/>
              </a:ext>
            </a:extLst>
          </p:cNvPr>
          <p:cNvSpPr txBox="1"/>
          <p:nvPr/>
        </p:nvSpPr>
        <p:spPr>
          <a:xfrm>
            <a:off x="2555290" y="554856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  <a:r>
              <a:rPr lang="de-DE" baseline="-25000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74AE95-5B98-4CFA-8E22-694C0FE11A35}"/>
              </a:ext>
            </a:extLst>
          </p:cNvPr>
          <p:cNvSpPr txBox="1"/>
          <p:nvPr/>
        </p:nvSpPr>
        <p:spPr>
          <a:xfrm>
            <a:off x="2556029" y="1008525"/>
            <a:ext cx="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  <a:r>
              <a:rPr lang="de-DE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6109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picdom12@htlkaindorf.at</dc:creator>
  <cp:lastModifiedBy>picdom12@htlkaindorf.at</cp:lastModifiedBy>
  <cp:revision>1</cp:revision>
  <dcterms:created xsi:type="dcterms:W3CDTF">2018-03-14T21:43:26Z</dcterms:created>
  <dcterms:modified xsi:type="dcterms:W3CDTF">2018-03-14T21:46:16Z</dcterms:modified>
</cp:coreProperties>
</file>