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3" r:id="rId4"/>
    <p:sldId id="266" r:id="rId5"/>
    <p:sldId id="282" r:id="rId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BF"/>
    <a:srgbClr val="D1C74C"/>
    <a:srgbClr val="F8EB74"/>
    <a:srgbClr val="E04F0B"/>
    <a:srgbClr val="9F040B"/>
    <a:srgbClr val="EBA427"/>
    <a:srgbClr val="EB5900"/>
    <a:srgbClr val="009EC7"/>
    <a:srgbClr val="004FC7"/>
    <a:srgbClr val="00D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05"/>
  </p:normalViewPr>
  <p:slideViewPr>
    <p:cSldViewPr>
      <p:cViewPr varScale="1">
        <p:scale>
          <a:sx n="89" d="100"/>
          <a:sy n="89" d="100"/>
        </p:scale>
        <p:origin x="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20E72-0A04-0D47-8171-5EE6B4A68D71}" type="datetimeFigureOut">
              <a:rPr lang="es-ES_tradnl" smtClean="0"/>
              <a:t>06/10/2024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CD5EF-5842-8148-B9A0-669CD48AE16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307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6"/>
          <a:stretch/>
        </p:blipFill>
        <p:spPr>
          <a:xfrm>
            <a:off x="-22645" y="0"/>
            <a:ext cx="16278645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533400"/>
            <a:ext cx="8737600" cy="841375"/>
          </a:xfrm>
        </p:spPr>
        <p:txBody>
          <a:bodyPr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Press Start 2P" charset="0"/>
                <a:ea typeface="Press Start 2P" charset="0"/>
                <a:cs typeface="Press Start 2P" charset="0"/>
              </a:defRPr>
            </a:lvl1pPr>
          </a:lstStyle>
          <a:p>
            <a:r>
              <a:rPr lang="en-US" dirty="0"/>
              <a:t>Click </a:t>
            </a:r>
            <a:r>
              <a:rPr lang="en-US"/>
              <a:t>to edit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66800" y="8382000"/>
            <a:ext cx="2133600" cy="365125"/>
          </a:xfrm>
        </p:spPr>
        <p:txBody>
          <a:bodyPr/>
          <a:lstStyle>
            <a:lvl1pPr>
              <a:defRPr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C7B9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66800" y="8382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6800" y="8458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Raum, Universum, Weltraum, Galaxie enthält.&#10;&#10;Automatisch generierte Beschreibung">
            <a:extLst>
              <a:ext uri="{FF2B5EF4-FFF2-40B4-BE49-F238E27FC236}">
                <a16:creationId xmlns:a16="http://schemas.microsoft.com/office/drawing/2014/main" id="{D2C6B6D5-DB69-B25C-6AFF-73A8A9A04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168" y="-26773"/>
            <a:ext cx="16357600" cy="95845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59953" y="3475310"/>
            <a:ext cx="64" cy="10770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8500"/>
              </a:lnSpc>
              <a:tabLst/>
            </a:pPr>
            <a:endParaRPr lang="en-US" altLang="zh-CN" sz="6300" dirty="0">
              <a:solidFill>
                <a:srgbClr val="FFFFFF"/>
              </a:solidFill>
              <a:latin typeface="Pixel"/>
              <a:ea typeface="Press Start 2P" charset="0"/>
              <a:cs typeface="Press Start 2P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9F27468-189F-18E5-A644-FD4913B2D415}"/>
              </a:ext>
            </a:extLst>
          </p:cNvPr>
          <p:cNvSpPr txBox="1"/>
          <p:nvPr/>
        </p:nvSpPr>
        <p:spPr>
          <a:xfrm>
            <a:off x="4851400" y="1949451"/>
            <a:ext cx="944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  <a:latin typeface="Bitsential" pitchFamily="50" charset="0"/>
              </a:rPr>
              <a:t>Galactic Conquest</a:t>
            </a:r>
            <a:endParaRPr lang="de-CH" sz="6000" dirty="0">
              <a:solidFill>
                <a:schemeClr val="bg1"/>
              </a:solidFill>
              <a:latin typeface="Bitsential" pitchFamily="50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61DEAE-3331-A24C-9EA7-D4F39A6DE1A2}"/>
              </a:ext>
            </a:extLst>
          </p:cNvPr>
          <p:cNvSpPr txBox="1"/>
          <p:nvPr/>
        </p:nvSpPr>
        <p:spPr>
          <a:xfrm>
            <a:off x="5870832" y="3244477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bg1"/>
                </a:solidFill>
                <a:latin typeface="Bitsential" pitchFamily="50" charset="0"/>
              </a:rPr>
              <a:t>Get</a:t>
            </a:r>
            <a:r>
              <a:rPr lang="de-DE" sz="2400" dirty="0">
                <a:solidFill>
                  <a:schemeClr val="bg1"/>
                </a:solidFill>
                <a:latin typeface="Bitsential" pitchFamily="50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itsential" pitchFamily="50" charset="0"/>
              </a:rPr>
              <a:t>ready</a:t>
            </a:r>
            <a:r>
              <a:rPr lang="de-DE" sz="2400" dirty="0">
                <a:solidFill>
                  <a:schemeClr val="bg1"/>
                </a:solidFill>
                <a:latin typeface="Bitsential" pitchFamily="50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itsential" pitchFamily="50" charset="0"/>
              </a:rPr>
              <a:t>to</a:t>
            </a:r>
            <a:r>
              <a:rPr lang="de-DE" sz="2400" dirty="0">
                <a:solidFill>
                  <a:schemeClr val="bg1"/>
                </a:solidFill>
                <a:latin typeface="Bitsential" pitchFamily="50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itsential" pitchFamily="50" charset="0"/>
              </a:rPr>
              <a:t>conquer</a:t>
            </a:r>
            <a:r>
              <a:rPr lang="de-DE" sz="2400" dirty="0">
                <a:solidFill>
                  <a:schemeClr val="bg1"/>
                </a:solidFill>
                <a:latin typeface="Bitsential" pitchFamily="50" charset="0"/>
              </a:rPr>
              <a:t> </a:t>
            </a:r>
            <a:r>
              <a:rPr lang="de-DE" sz="2400" dirty="0" err="1">
                <a:solidFill>
                  <a:schemeClr val="bg1"/>
                </a:solidFill>
                <a:latin typeface="Bitsential" pitchFamily="50" charset="0"/>
              </a:rPr>
              <a:t>space</a:t>
            </a:r>
            <a:r>
              <a:rPr lang="de-DE" sz="2400" dirty="0">
                <a:solidFill>
                  <a:schemeClr val="bg1"/>
                </a:solidFill>
                <a:latin typeface="Bitsential" pitchFamily="50" charset="0"/>
              </a:rPr>
              <a:t> !</a:t>
            </a:r>
            <a:endParaRPr lang="de-CH" sz="2400" dirty="0">
              <a:solidFill>
                <a:schemeClr val="bg1"/>
              </a:solidFill>
              <a:latin typeface="Bitsential" pitchFamily="50" charset="0"/>
            </a:endParaRPr>
          </a:p>
        </p:txBody>
      </p:sp>
      <p:pic>
        <p:nvPicPr>
          <p:cNvPr id="11" name="Grafik 10" descr="Ein Bild, das Grafiken, Screenshot, Schrift, Grafikdesign enthält.&#10;&#10;Automatisch generierte Beschreibung">
            <a:extLst>
              <a:ext uri="{FF2B5EF4-FFF2-40B4-BE49-F238E27FC236}">
                <a16:creationId xmlns:a16="http://schemas.microsoft.com/office/drawing/2014/main" id="{0D111AB9-6E57-8933-CE44-65D6AC0EF2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00" y="7089385"/>
            <a:ext cx="2273012" cy="2286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8FD8D64-5285-322A-A32C-168C0ED6E965}"/>
              </a:ext>
            </a:extLst>
          </p:cNvPr>
          <p:cNvSpPr txBox="1"/>
          <p:nvPr/>
        </p:nvSpPr>
        <p:spPr>
          <a:xfrm>
            <a:off x="7016638" y="6330636"/>
            <a:ext cx="175253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Bitsential" pitchFamily="50" charset="0"/>
              </a:rPr>
              <a:t>Flavie Gallois</a:t>
            </a:r>
            <a:endParaRPr lang="de-CH" dirty="0">
              <a:solidFill>
                <a:schemeClr val="bg1"/>
              </a:solidFill>
              <a:latin typeface="Bitsential" pitchFamily="50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CA50032-16CC-4FB1-B2D4-1B423F21C386}"/>
              </a:ext>
            </a:extLst>
          </p:cNvPr>
          <p:cNvSpPr txBox="1"/>
          <p:nvPr/>
        </p:nvSpPr>
        <p:spPr>
          <a:xfrm>
            <a:off x="6451600" y="4263287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Bitsential" pitchFamily="50" charset="0"/>
              </a:rPr>
              <a:t>A Strategic Adventure in a </a:t>
            </a:r>
            <a:r>
              <a:rPr lang="de-DE" dirty="0" err="1">
                <a:solidFill>
                  <a:schemeClr val="bg1"/>
                </a:solidFill>
                <a:latin typeface="Bitsential" pitchFamily="50" charset="0"/>
              </a:rPr>
              <a:t>Microgravity</a:t>
            </a:r>
            <a:r>
              <a:rPr lang="de-DE" dirty="0">
                <a:solidFill>
                  <a:schemeClr val="bg1"/>
                </a:solidFill>
                <a:latin typeface="Bitsential" pitchFamily="50" charset="0"/>
              </a:rPr>
              <a:t> Environment</a:t>
            </a:r>
            <a:endParaRPr lang="de-CH" dirty="0">
              <a:solidFill>
                <a:schemeClr val="bg1"/>
              </a:solidFill>
              <a:latin typeface="Bitsential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549400" y="2810641"/>
            <a:ext cx="2997200" cy="2997200"/>
          </a:xfrm>
          <a:prstGeom prst="rect">
            <a:avLst/>
          </a:prstGeom>
          <a:solidFill>
            <a:srgbClr val="68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extBox 1"/>
          <p:cNvSpPr txBox="1"/>
          <p:nvPr/>
        </p:nvSpPr>
        <p:spPr>
          <a:xfrm>
            <a:off x="15595600" y="8394700"/>
            <a:ext cx="192360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5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461000" y="3122428"/>
            <a:ext cx="6868703" cy="172181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3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Flavie Gallois</a:t>
            </a:r>
          </a:p>
          <a:p>
            <a:pPr>
              <a:lnSpc>
                <a:spcPts val="3300"/>
              </a:lnSpc>
              <a:tabLst/>
            </a:pPr>
            <a:endParaRPr lang="en-US" altLang="zh-CN" sz="25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  <a:p>
            <a:pPr>
              <a:lnSpc>
                <a:spcPts val="33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Computer science student</a:t>
            </a:r>
          </a:p>
          <a:p>
            <a:pPr>
              <a:lnSpc>
                <a:spcPts val="3400"/>
              </a:lnSpc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Team project galactic conquest game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36700" y="647700"/>
            <a:ext cx="12153900" cy="11362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>
                <a:tab pos="88900" algn="l"/>
              </a:tabLst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About myself</a:t>
            </a:r>
          </a:p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endParaRPr lang="en-US" altLang="zh-CN" sz="2400" dirty="0">
              <a:solidFill>
                <a:srgbClr val="FFFFFF"/>
              </a:solidFill>
              <a:latin typeface="Roboto" pitchFamily="18" charset="0"/>
              <a:cs typeface="Roboto" pitchFamily="18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4400" y="3124200"/>
            <a:ext cx="18796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2">
            <a:extLst>
              <a:ext uri="{FF2B5EF4-FFF2-40B4-BE49-F238E27FC236}">
                <a16:creationId xmlns:a16="http://schemas.microsoft.com/office/drawing/2014/main" id="{3C1F147B-D788-3D0A-A300-1363437740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936"/>
          <a:stretch/>
        </p:blipFill>
        <p:spPr>
          <a:xfrm>
            <a:off x="-30656" y="0"/>
            <a:ext cx="16286655" cy="9144000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1536700" y="660400"/>
            <a:ext cx="9334500" cy="8242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Game Overview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70071" y="2743200"/>
            <a:ext cx="5067300" cy="603242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24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Turn-based strategy 2D Game</a:t>
            </a:r>
          </a:p>
          <a:p>
            <a:pPr>
              <a:tabLst/>
            </a:pPr>
            <a:endParaRPr lang="en-US" altLang="zh-CN" sz="24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tabLst/>
            </a:pPr>
            <a:r>
              <a:rPr lang="en-US" altLang="zh-CN" sz="24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10x10 Grid</a:t>
            </a:r>
          </a:p>
          <a:p>
            <a:pPr>
              <a:tabLst/>
            </a:pPr>
            <a:endParaRPr lang="en-US" altLang="zh-CN" sz="24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tabLst/>
            </a:pPr>
            <a:r>
              <a:rPr lang="en-US" altLang="zh-CN" sz="24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Two players : You and the enemy</a:t>
            </a:r>
          </a:p>
          <a:p>
            <a:pPr>
              <a:tabLst/>
            </a:pPr>
            <a:endParaRPr lang="en-US" altLang="zh-CN" sz="24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r>
              <a:rPr lang="en-US" altLang="zh-CN" sz="24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Rules : </a:t>
            </a:r>
            <a:r>
              <a:rPr lang="en-US" sz="2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Each turn choose between "Move" "Upgrade" or "Conquer" (only if you are next to a planet).</a:t>
            </a:r>
          </a:p>
          <a:p>
            <a:r>
              <a:rPr lang="en-US" sz="28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   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goal of the game is, within the number of turn, either kill the enemy ship or if no one died, conquer the most amount of planets.</a:t>
            </a:r>
          </a:p>
          <a:p>
            <a:pPr>
              <a:tabLst/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5633700" y="8407400"/>
            <a:ext cx="192360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8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7ABFDE-E8C2-BF4D-4558-A0CA5204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199" y="457200"/>
            <a:ext cx="8068801" cy="8535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3650" y="635000"/>
            <a:ext cx="8648700" cy="86690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6400"/>
              </a:lnSpc>
              <a:tabLst/>
            </a:pPr>
            <a:r>
              <a:rPr lang="en-US" altLang="zh-CN" sz="4800" dirty="0" err="1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Centred</a:t>
            </a: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 text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403600" y="3923498"/>
            <a:ext cx="9642142" cy="125810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3200"/>
              </a:lnSpc>
              <a:tabLst>
                <a:tab pos="101600" algn="l"/>
                <a:tab pos="1143000" algn="l"/>
                <a:tab pos="2476500" algn="l"/>
                <a:tab pos="2628900" algn="l"/>
              </a:tabLst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This was my first time making a game</a:t>
            </a:r>
          </a:p>
          <a:p>
            <a:pPr algn="ctr">
              <a:lnSpc>
                <a:spcPts val="3200"/>
              </a:lnSpc>
              <a:tabLst>
                <a:tab pos="101600" algn="l"/>
                <a:tab pos="1143000" algn="l"/>
                <a:tab pos="2476500" algn="l"/>
                <a:tab pos="2628900" algn="l"/>
              </a:tabLst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and my first time at a hackathon.</a:t>
            </a:r>
          </a:p>
          <a:p>
            <a:pPr algn="ctr">
              <a:lnSpc>
                <a:spcPts val="3200"/>
              </a:lnSpc>
              <a:tabLst>
                <a:tab pos="101600" algn="l"/>
                <a:tab pos="1143000" algn="l"/>
                <a:tab pos="2476500" algn="l"/>
                <a:tab pos="2628900" algn="l"/>
              </a:tabLst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It was fun to do, thank you for the opportunity</a:t>
            </a:r>
            <a:endParaRPr lang="en-US" altLang="zh-CN" sz="2500" dirty="0">
              <a:solidFill>
                <a:srgbClr val="FFFFFF"/>
              </a:solidFill>
              <a:latin typeface="Press Start 2P" charset="0"/>
              <a:ea typeface="Press Start 2P" charset="0"/>
              <a:cs typeface="Press Start 2P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15481300" y="8407400"/>
            <a:ext cx="38472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11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200" y="2133600"/>
            <a:ext cx="1358900" cy="1206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5000" y="7023100"/>
            <a:ext cx="22860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" t="681" r="466"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544800" y="8407400"/>
            <a:ext cx="384721" cy="4565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27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01700" y="762000"/>
            <a:ext cx="5001369" cy="37779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400"/>
              </a:lnSpc>
              <a:tabLst/>
            </a:pPr>
            <a:r>
              <a:rPr lang="en-US" altLang="zh-CN" sz="4800" dirty="0">
                <a:solidFill>
                  <a:srgbClr val="FFFFFF"/>
                </a:solidFill>
                <a:latin typeface="Press Start 2P" charset="0"/>
                <a:ea typeface="Press Start 2P" charset="0"/>
                <a:cs typeface="Press Start 2P" charset="0"/>
              </a:rPr>
              <a:t>Credits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Presentation template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by Slides for Education</a:t>
            </a: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1000"/>
              </a:lnSpc>
            </a:pP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42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Illustrations and</a:t>
            </a:r>
          </a:p>
          <a:p>
            <a:pPr>
              <a:lnSpc>
                <a:spcPts val="36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infographics by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Freepik</a:t>
            </a: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  <a:p>
            <a:pPr>
              <a:lnSpc>
                <a:spcPts val="3600"/>
              </a:lnSpc>
              <a:tabLst/>
            </a:pPr>
            <a:r>
              <a:rPr lang="en-US" altLang="zh-CN" sz="2500" dirty="0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Photos created by </a:t>
            </a:r>
            <a:r>
              <a:rPr lang="en-US" altLang="zh-CN" sz="2500" dirty="0" err="1">
                <a:solidFill>
                  <a:srgbClr val="FFFFFF"/>
                </a:solidFill>
                <a:latin typeface="Roboto Mono" charset="0"/>
                <a:ea typeface="Roboto Mono" charset="0"/>
                <a:cs typeface="Roboto Mono" charset="0"/>
              </a:rPr>
              <a:t>Unsplash</a:t>
            </a:r>
            <a:endParaRPr lang="en-US" altLang="zh-CN" sz="2500" dirty="0">
              <a:solidFill>
                <a:srgbClr val="FFFFFF"/>
              </a:solidFill>
              <a:latin typeface="Roboto Mono" charset="0"/>
              <a:ea typeface="Roboto Mono" charset="0"/>
              <a:cs typeface="Roboto Mono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Benutzerdefiniert</PresentationFormat>
  <Paragraphs>38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Bitsential</vt:lpstr>
      <vt:lpstr>Calibri</vt:lpstr>
      <vt:lpstr>Pixel</vt:lpstr>
      <vt:lpstr>Press Start 2P</vt:lpstr>
      <vt:lpstr>Roboto</vt:lpstr>
      <vt:lpstr>Roboto Mono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Flavie Coralie Capucine Gallois</cp:lastModifiedBy>
  <cp:revision>52</cp:revision>
  <dcterms:created xsi:type="dcterms:W3CDTF">2006-08-16T00:00:00Z</dcterms:created>
  <dcterms:modified xsi:type="dcterms:W3CDTF">2024-10-06T09:33:45Z</dcterms:modified>
</cp:coreProperties>
</file>