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6431-5E2A-4590-9203-6CBFF3EAD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BE623-012E-4594-98F7-F26E451F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89B4D-5B50-422D-9975-C4004494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2DAE8-E613-4162-97B6-1BEF5FB2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4E301-63AD-4390-BAB7-6DFDB90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9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8DB8-2BCD-4AD9-86CA-8240DA4F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09CFD-53E6-4AEF-9639-6F3EDEDD9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1DB9B-ACC2-4046-BB51-F96D0E89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3914B-6BAA-422D-97E0-8DE7D1A2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8676E-ED93-407D-A7AA-4076C2A2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BB720-C0C1-4A61-93DD-082E337A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04CB-7776-4322-85D4-90109E8F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5A3C3-C987-4E27-8856-5FA73286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2EE52-554E-434F-9C56-BF9B5D1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08D7-FCF8-4276-9204-8A156D8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6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72B6-9CFE-4BD7-BDB0-ECEBAAC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45ACE-F874-4348-BF01-91984088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E5BC-D315-459A-861E-7F5A45F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7A3EB-581F-4279-A8A3-D5535D02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113D1-41DD-4591-9195-BDCB7D6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0115F-85A7-41B7-AA94-2ACC45C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3CF67-8DD9-492B-91F2-42EB28DE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DE07B-2DB3-4F76-A078-4C1F45D2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45849-C9A9-4809-93EA-22EA418E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ABDDD-6D92-4359-940C-02276380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14E6D-6D7A-4CBC-87F0-EDD7A37E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C04F-6EBE-45E5-A8B3-2E83D39CB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9BAB6-BB83-48B7-B6C4-232379E1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4E582-54C2-4BD3-A981-97DEE8B8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625F4-959D-498B-A443-3AE335B9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24D87-3DF1-419E-B2C4-5E00120E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9C33-E492-4B10-9561-F6BD05FB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48971-8FC1-49FE-A5D9-943DC4BB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D2743-C6A7-4C3C-9428-311C8749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D28EB-B7DC-46FD-8E39-C3696EB2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44DA1-BA73-49F8-92F2-18D31999E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5F191-8163-40E3-8D5D-71B4B20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B2E8B-72FE-435F-8D60-AA710F48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E29E1-443C-4445-BF43-C111B3A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4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E50B-7668-458E-B20C-23C0700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BD721-C3CF-406B-8C7D-7977E6A0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20096-020A-4C22-A6C4-F798CD1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DDB478-C531-4E6A-849F-29B32B68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35746-8656-4DA0-87E0-F7ECF5D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6B3FF-05FE-4C7D-939E-4607670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40206-3D21-4E6A-87C2-04ED887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8011-E330-4587-9D36-4F9D2DE0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E8B74-470D-4CD8-97E2-88248668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78A11-34AA-45FE-AA5F-95B462E4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0C0F5-38AF-4BC7-B7A0-1237856B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108C5-BB3A-4DC1-B339-7DD20EAD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744C3-EF6E-4BC6-9272-11441C9A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C028-9E83-4B81-9F6D-057E0CE3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0B0AF6-BB2B-403E-B96E-58F73C19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B7E3F-F681-4E56-BEA0-A25C1BEFC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6A0FB-D2C0-440B-9879-AA4B6E75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D0645-5951-4E61-A580-7C355EE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0F2-F09D-451E-B90F-5AF0B50A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4C636-1491-4826-A235-C1B0F2B6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92A5B-9F78-406E-A59E-55329BDC3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10B0E-3862-4EA2-AEE0-ABF875F7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E016-95EF-4FC7-97E5-E98EAAEBCB1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0E8F5-C43A-46F6-A057-1501FCE75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52D69-27D9-47AB-8CED-F1790CAD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5DE7-3A23-4B0E-9E51-4404E8F12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C9B0-E3B8-491A-BD12-92FC436DF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공유 회의 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1EB00-2836-404E-A78C-1CBDA748E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2014122048 </a:t>
            </a:r>
            <a:r>
              <a:rPr lang="ko-KR" altLang="en-US" dirty="0"/>
              <a:t>김영진</a:t>
            </a:r>
            <a:endParaRPr lang="en-US" altLang="ko-KR" dirty="0"/>
          </a:p>
          <a:p>
            <a:r>
              <a:rPr lang="en-US" altLang="ko-KR" dirty="0"/>
              <a:t>2014122221 </a:t>
            </a:r>
            <a:r>
              <a:rPr lang="ko-KR" altLang="en-US" dirty="0"/>
              <a:t>이주용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2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D584-C4FA-4B55-88BA-B706EBE1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A055B-BDF5-460E-9F2A-8DBB702E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개요 및 추진 방향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Wire frame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2B4F-5932-4B96-9365-FA889852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7EC3E-63D3-4ABE-AFC5-6341E6FF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개개인이 직접 만나 회의를 진행할 수 없는 상황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통화나 메시지만으로 내용 전달이 힘든 상황</a:t>
            </a:r>
            <a:endParaRPr lang="en-US" altLang="ko-KR" dirty="0"/>
          </a:p>
          <a:p>
            <a:r>
              <a:rPr lang="ko-KR" altLang="en-US" dirty="0"/>
              <a:t>원거리에서 효율적인 회의 진행을 하고 싶을 때</a:t>
            </a:r>
          </a:p>
        </p:txBody>
      </p:sp>
    </p:spTree>
    <p:extLst>
      <p:ext uri="{BB962C8B-B14F-4D97-AF65-F5344CB8AC3E}">
        <p14:creationId xmlns:p14="http://schemas.microsoft.com/office/powerpoint/2010/main" val="4064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61A0-4D13-4BB4-A2AB-17445B8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추진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FCBD7-37E2-4553-AA12-A297DAEF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공유를 할 수 있는 시스템을 만든다</a:t>
            </a:r>
            <a:endParaRPr lang="en-US" altLang="ko-KR" dirty="0"/>
          </a:p>
          <a:p>
            <a:r>
              <a:rPr lang="ko-KR" altLang="en-US" dirty="0"/>
              <a:t>그리기 및 사진 공유 등을 가능하게 한다</a:t>
            </a:r>
            <a:endParaRPr lang="en-US" altLang="ko-KR" dirty="0"/>
          </a:p>
          <a:p>
            <a:r>
              <a:rPr lang="ko-KR" altLang="en-US" dirty="0"/>
              <a:t>회의</a:t>
            </a:r>
            <a:r>
              <a:rPr lang="en-US" altLang="ko-KR" dirty="0"/>
              <a:t>, </a:t>
            </a:r>
            <a:r>
              <a:rPr lang="ko-KR" altLang="en-US" dirty="0"/>
              <a:t>설명이 진행되는 과정을 녹화할 수 있게 한다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72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A4B7-752B-492B-A87A-7A6434F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645C8-DF5F-44B2-AAD5-DF3804FD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방을 만든다</a:t>
            </a:r>
            <a:endParaRPr lang="en-US" altLang="ko-KR" dirty="0"/>
          </a:p>
          <a:p>
            <a:r>
              <a:rPr lang="ko-KR" altLang="en-US" dirty="0"/>
              <a:t>참여자들이 모인다</a:t>
            </a:r>
            <a:endParaRPr lang="en-US" altLang="ko-KR" dirty="0"/>
          </a:p>
          <a:p>
            <a:r>
              <a:rPr lang="ko-KR" altLang="en-US" dirty="0"/>
              <a:t>사진 첨부나 그림을 그리거나 텍스트를 입력한다</a:t>
            </a:r>
            <a:endParaRPr lang="en-US" altLang="ko-KR" dirty="0"/>
          </a:p>
          <a:p>
            <a:r>
              <a:rPr lang="ko-KR" altLang="en-US" dirty="0"/>
              <a:t>녹화를 원할 경우 녹화를 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카카오톡 그룹콜이나 </a:t>
            </a:r>
            <a:r>
              <a:rPr lang="ko-KR" altLang="en-US" dirty="0" err="1"/>
              <a:t>디스코드</a:t>
            </a:r>
            <a:r>
              <a:rPr lang="ko-KR" altLang="en-US" dirty="0"/>
              <a:t> 같은 음성 통화를 함께 이용하면 더 좋다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볼일이 끝나면 방을 나간다</a:t>
            </a:r>
          </a:p>
        </p:txBody>
      </p:sp>
    </p:spTree>
    <p:extLst>
      <p:ext uri="{BB962C8B-B14F-4D97-AF65-F5344CB8AC3E}">
        <p14:creationId xmlns:p14="http://schemas.microsoft.com/office/powerpoint/2010/main" val="370156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거울이(가) 표시된 사진&#10;&#10;자동 생성된 설명">
            <a:extLst>
              <a:ext uri="{FF2B5EF4-FFF2-40B4-BE49-F238E27FC236}">
                <a16:creationId xmlns:a16="http://schemas.microsoft.com/office/drawing/2014/main" id="{19A5F0C6-665E-4145-9049-767C94D5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595" y="643466"/>
            <a:ext cx="29248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BAB703-9AAD-42C4-B4C0-6DA2FFD8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54" y="581025"/>
            <a:ext cx="2981325" cy="5695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E45C26-E96C-48E6-AAED-86785EF8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1" y="552450"/>
            <a:ext cx="30194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거울, 그리기이(가) 표시된 사진&#10;&#10;자동 생성된 설명">
            <a:extLst>
              <a:ext uri="{FF2B5EF4-FFF2-40B4-BE49-F238E27FC236}">
                <a16:creationId xmlns:a16="http://schemas.microsoft.com/office/drawing/2014/main" id="{3D77F851-FA6B-437F-97B1-27DD4F8B7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94" y="643465"/>
            <a:ext cx="30223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D7AAC-3052-41EA-A5ED-693692D2C840}"/>
              </a:ext>
            </a:extLst>
          </p:cNvPr>
          <p:cNvSpPr txBox="1"/>
          <p:nvPr/>
        </p:nvSpPr>
        <p:spPr>
          <a:xfrm>
            <a:off x="4786489" y="857956"/>
            <a:ext cx="5825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우측 상단 </a:t>
            </a:r>
            <a:r>
              <a:rPr lang="en-US" altLang="ko-KR" dirty="0"/>
              <a:t>-&gt; </a:t>
            </a:r>
            <a:r>
              <a:rPr lang="ko-KR" altLang="en-US" dirty="0"/>
              <a:t>도구 버튼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텍스트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지우개 </a:t>
            </a:r>
            <a:r>
              <a:rPr lang="en-US" altLang="ko-KR" dirty="0"/>
              <a:t>( </a:t>
            </a:r>
            <a:r>
              <a:rPr lang="ko-KR" altLang="en-US" dirty="0"/>
              <a:t>선 단위 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지우개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포인터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 첨부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녹화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688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화면 공유 회의 노트</vt:lpstr>
      <vt:lpstr>PowerPoint 프레젠테이션</vt:lpstr>
      <vt:lpstr>기획의도</vt:lpstr>
      <vt:lpstr>개요 및 추진 방향</vt:lpstr>
      <vt:lpstr>시나리오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공유 회의 노트</dc:title>
  <dc:creator>JooYong Lee</dc:creator>
  <cp:lastModifiedBy>JooYong Lee</cp:lastModifiedBy>
  <cp:revision>2</cp:revision>
  <dcterms:created xsi:type="dcterms:W3CDTF">2019-11-06T05:58:37Z</dcterms:created>
  <dcterms:modified xsi:type="dcterms:W3CDTF">2019-11-06T06:05:49Z</dcterms:modified>
</cp:coreProperties>
</file>