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381C-E5D9-4C03-83CB-FA36669E7D4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35C-0C16-4024-A2C1-5AA06026EA5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32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381C-E5D9-4C03-83CB-FA36669E7D4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35C-0C16-4024-A2C1-5AA06026E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1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381C-E5D9-4C03-83CB-FA36669E7D4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35C-0C16-4024-A2C1-5AA06026E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280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381C-E5D9-4C03-83CB-FA36669E7D4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35C-0C16-4024-A2C1-5AA06026EA5C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4406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381C-E5D9-4C03-83CB-FA36669E7D4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35C-0C16-4024-A2C1-5AA06026E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451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381C-E5D9-4C03-83CB-FA36669E7D4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35C-0C16-4024-A2C1-5AA06026EA5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700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381C-E5D9-4C03-83CB-FA36669E7D4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35C-0C16-4024-A2C1-5AA06026E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75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381C-E5D9-4C03-83CB-FA36669E7D4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35C-0C16-4024-A2C1-5AA06026E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991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381C-E5D9-4C03-83CB-FA36669E7D4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35C-0C16-4024-A2C1-5AA06026E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59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381C-E5D9-4C03-83CB-FA36669E7D4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35C-0C16-4024-A2C1-5AA06026E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07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381C-E5D9-4C03-83CB-FA36669E7D4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35C-0C16-4024-A2C1-5AA06026E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84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381C-E5D9-4C03-83CB-FA36669E7D4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35C-0C16-4024-A2C1-5AA06026E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02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381C-E5D9-4C03-83CB-FA36669E7D4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35C-0C16-4024-A2C1-5AA06026E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53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381C-E5D9-4C03-83CB-FA36669E7D4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35C-0C16-4024-A2C1-5AA06026E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7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381C-E5D9-4C03-83CB-FA36669E7D4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35C-0C16-4024-A2C1-5AA06026E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63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381C-E5D9-4C03-83CB-FA36669E7D4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35C-0C16-4024-A2C1-5AA06026E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49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381C-E5D9-4C03-83CB-FA36669E7D4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35C-0C16-4024-A2C1-5AA06026E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10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9C5E3">
                <a:lumMod val="96000"/>
                <a:lumOff val="4000"/>
              </a:srgbClr>
            </a:gs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865381C-E5D9-4C03-83CB-FA36669E7D44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DDF35C-0C16-4024-A2C1-5AA06026E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57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03265-F4FC-4358-AB1E-F6DA4D5FC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latin typeface="Arial Black" panose="020B0A04020102020204" pitchFamily="34" charset="0"/>
              </a:rPr>
              <a:t>TEC UNIVERSAL</a:t>
            </a:r>
          </a:p>
        </p:txBody>
      </p:sp>
    </p:spTree>
    <p:extLst>
      <p:ext uri="{BB962C8B-B14F-4D97-AF65-F5344CB8AC3E}">
        <p14:creationId xmlns:p14="http://schemas.microsoft.com/office/powerpoint/2010/main" val="38435281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2A9B9-7BB7-4012-B7F8-44FA2999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17173"/>
            <a:ext cx="8534400" cy="1507067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BD23C-178B-457B-B5BC-C7866263C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372557"/>
            <a:ext cx="8534400" cy="3615267"/>
          </a:xfrm>
        </p:spPr>
        <p:txBody>
          <a:bodyPr/>
          <a:lstStyle/>
          <a:p>
            <a:r>
              <a:rPr lang="pt-BR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Aqui temos alguns dos produtos que vendemos em nossa loja.</a:t>
            </a:r>
          </a:p>
        </p:txBody>
      </p:sp>
    </p:spTree>
    <p:extLst>
      <p:ext uri="{BB962C8B-B14F-4D97-AF65-F5344CB8AC3E}">
        <p14:creationId xmlns:p14="http://schemas.microsoft.com/office/powerpoint/2010/main" val="102884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4678F-2A06-4072-B489-77808ECC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23" y="234928"/>
            <a:ext cx="8534400" cy="150706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COMPUTADORES GAMER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69E5BE-53D8-42D1-8546-F99099A83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948" y="408558"/>
            <a:ext cx="4937655" cy="3615267"/>
          </a:xfrm>
        </p:spPr>
        <p:txBody>
          <a:bodyPr/>
          <a:lstStyle/>
          <a:p>
            <a:pPr marL="0" indent="0">
              <a:buNone/>
            </a:pPr>
            <a:endParaRPr lang="pt-BR" b="1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pt-BR" b="1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Pc Gamer Completo 8gb Quad Core | Casas Bahia">
            <a:extLst>
              <a:ext uri="{FF2B5EF4-FFF2-40B4-BE49-F238E27FC236}">
                <a16:creationId xmlns:a16="http://schemas.microsoft.com/office/drawing/2014/main" id="{16C7264A-7436-4DB7-B22B-817E33A6B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399" y="1599952"/>
            <a:ext cx="4450843" cy="445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E33D2E2-D8FA-4235-905C-B1C7842205FA}"/>
              </a:ext>
            </a:extLst>
          </p:cNvPr>
          <p:cNvSpPr txBox="1"/>
          <p:nvPr/>
        </p:nvSpPr>
        <p:spPr>
          <a:xfrm>
            <a:off x="1526959" y="1961965"/>
            <a:ext cx="4569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PROCESSADOR CORE 2 QUAD 775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MEMORIA 8GB DDR3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FONTE 250w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PLACA DE VÍDEO GT 210 1GB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MONITOR 19 POLEGADAS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KIT GAMER COMPLETO ( MOUSE E TECLADO )</a:t>
            </a:r>
          </a:p>
        </p:txBody>
      </p:sp>
    </p:spTree>
    <p:extLst>
      <p:ext uri="{BB962C8B-B14F-4D97-AF65-F5344CB8AC3E}">
        <p14:creationId xmlns:p14="http://schemas.microsoft.com/office/powerpoint/2010/main" val="262589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93BED-3F61-40CF-BCEA-BA01FB93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63" y="452926"/>
            <a:ext cx="8534400" cy="150706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COMPUTADORES</a:t>
            </a:r>
          </a:p>
        </p:txBody>
      </p:sp>
      <p:pic>
        <p:nvPicPr>
          <p:cNvPr id="2054" name="Picture 6" descr="Computador Completo Icc Intel Core I5 8gb Hd 2tb Monitor 19 Adaptador Usb  U1 N300 | Leroy Merlin">
            <a:extLst>
              <a:ext uri="{FF2B5EF4-FFF2-40B4-BE49-F238E27FC236}">
                <a16:creationId xmlns:a16="http://schemas.microsoft.com/office/drawing/2014/main" id="{AA999A97-8F64-4E15-B72E-4A73326345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63" y="907426"/>
            <a:ext cx="5043148" cy="504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DC2FDFD-B08E-460E-9D2F-AA6FC8719B11}"/>
              </a:ext>
            </a:extLst>
          </p:cNvPr>
          <p:cNvSpPr txBox="1"/>
          <p:nvPr/>
        </p:nvSpPr>
        <p:spPr>
          <a:xfrm>
            <a:off x="6693763" y="2361460"/>
            <a:ext cx="4208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COMPUTADOR COMPLETO ICC INTEL CORE I5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8GB HD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2TB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MONITOR 19</a:t>
            </a:r>
          </a:p>
        </p:txBody>
      </p:sp>
    </p:spTree>
    <p:extLst>
      <p:ext uri="{BB962C8B-B14F-4D97-AF65-F5344CB8AC3E}">
        <p14:creationId xmlns:p14="http://schemas.microsoft.com/office/powerpoint/2010/main" val="181141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2B742-3DE5-4748-A6AE-A74C1881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177553"/>
            <a:ext cx="8534400" cy="1507067"/>
          </a:xfrm>
        </p:spPr>
        <p:txBody>
          <a:bodyPr/>
          <a:lstStyle/>
          <a:p>
            <a:pPr algn="ctr"/>
            <a:r>
              <a:rPr lang="pt-BR" b="1" dirty="0">
                <a:latin typeface="Arial Black" panose="020B0A04020102020204" pitchFamily="34" charset="0"/>
              </a:rPr>
              <a:t>NOTEBOOKS</a:t>
            </a:r>
          </a:p>
        </p:txBody>
      </p:sp>
      <p:pic>
        <p:nvPicPr>
          <p:cNvPr id="3074" name="Picture 2" descr="Confira 7 opções de notebooks bons e baratos - Casa e Jardim | Compras">
            <a:extLst>
              <a:ext uri="{FF2B5EF4-FFF2-40B4-BE49-F238E27FC236}">
                <a16:creationId xmlns:a16="http://schemas.microsoft.com/office/drawing/2014/main" id="{6E37A5B6-6DB0-44BB-856C-63D1009684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231024"/>
            <a:ext cx="4925575" cy="361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04778C3-0495-4E7E-8A01-3C1F1833D07F}"/>
              </a:ext>
            </a:extLst>
          </p:cNvPr>
          <p:cNvSpPr txBox="1"/>
          <p:nvPr/>
        </p:nvSpPr>
        <p:spPr>
          <a:xfrm>
            <a:off x="1029809" y="2429406"/>
            <a:ext cx="4651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NOTEBOOK PARA TRABALHO/ESTUDO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BOM E BARATO</a:t>
            </a:r>
          </a:p>
        </p:txBody>
      </p:sp>
    </p:spTree>
    <p:extLst>
      <p:ext uri="{BB962C8B-B14F-4D97-AF65-F5344CB8AC3E}">
        <p14:creationId xmlns:p14="http://schemas.microsoft.com/office/powerpoint/2010/main" val="273958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46F8A-E5BE-43DA-AC35-1BB708CB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61559"/>
            <a:ext cx="8534400" cy="150706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MOUSES</a:t>
            </a:r>
          </a:p>
        </p:txBody>
      </p:sp>
      <p:pic>
        <p:nvPicPr>
          <p:cNvPr id="4100" name="Picture 4" descr="Mouse Gamer Fortrek Crusader RGB">
            <a:extLst>
              <a:ext uri="{FF2B5EF4-FFF2-40B4-BE49-F238E27FC236}">
                <a16:creationId xmlns:a16="http://schemas.microsoft.com/office/drawing/2014/main" id="{EE97CB77-BBDA-48FD-9879-24F0D9B9CB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77249"/>
            <a:ext cx="3614738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A27D71E-D59F-4521-8BD3-54962FB75BD2}"/>
              </a:ext>
            </a:extLst>
          </p:cNvPr>
          <p:cNvSpPr txBox="1"/>
          <p:nvPr/>
        </p:nvSpPr>
        <p:spPr>
          <a:xfrm>
            <a:off x="6462944" y="3429000"/>
            <a:ext cx="3900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MOUSE GAMER DE QUALIDADE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 COR AZUL INTERNA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90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65476-09B7-47AF-8FEF-CC10577C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639" y="199417"/>
            <a:ext cx="8534400" cy="1507067"/>
          </a:xfrm>
        </p:spPr>
        <p:txBody>
          <a:bodyPr/>
          <a:lstStyle/>
          <a:p>
            <a:pPr algn="ctr"/>
            <a:r>
              <a:rPr lang="pt-BR" b="1" dirty="0">
                <a:latin typeface="Arial Black" panose="020B0A04020102020204" pitchFamily="34" charset="0"/>
              </a:rPr>
              <a:t>TECLADOS</a:t>
            </a:r>
          </a:p>
        </p:txBody>
      </p:sp>
      <p:sp>
        <p:nvSpPr>
          <p:cNvPr id="5" name="AutoShape 4" descr="https://encrypted-tbn1.gstatic.com/shopping?q=tbn:ANd9GcSJN-o-dGiXMWtHJCpnNZIh_1RhCgyJD6drnGZ_6JXC0TT3nDHbVOEWlER3ce3QUKia2f8Yg1HfaQ4BoxiYTDPkeckHp8KhLt56bW5OYUfU1zgCFfg5ksN6kQ&amp;usqp=CAE">
            <a:extLst>
              <a:ext uri="{FF2B5EF4-FFF2-40B4-BE49-F238E27FC236}">
                <a16:creationId xmlns:a16="http://schemas.microsoft.com/office/drawing/2014/main" id="{B3AF45E9-2541-48B0-8AF9-BF7A1807A581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968683" y="2279781"/>
            <a:ext cx="5041500" cy="361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TECLADO GAMER SEM FIO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REDRAGON DEIMOS K599-KRS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QWERTY 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PRETO COM LUZ RGB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30" name="Picture 10" descr="Teclado gamer sem fio Redragon Deimos K599-KRS QWERTY Red inglês UK cor  preto com luz RGB | Frete grátis">
            <a:extLst>
              <a:ext uri="{FF2B5EF4-FFF2-40B4-BE49-F238E27FC236}">
                <a16:creationId xmlns:a16="http://schemas.microsoft.com/office/drawing/2014/main" id="{D8EEF4BB-7D0B-4655-B11D-1B9090B62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839" y="2705655"/>
            <a:ext cx="4940978" cy="27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93936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</TotalTime>
  <Words>87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Century Gothic</vt:lpstr>
      <vt:lpstr>Wingdings 3</vt:lpstr>
      <vt:lpstr>Fatia</vt:lpstr>
      <vt:lpstr>TEC UNIVERSAL</vt:lpstr>
      <vt:lpstr>INTRODUÇÃO</vt:lpstr>
      <vt:lpstr>COMPUTADORES GAMER</vt:lpstr>
      <vt:lpstr>COMPUTADORES</vt:lpstr>
      <vt:lpstr>NOTEBOOKS</vt:lpstr>
      <vt:lpstr>MOUSES</vt:lpstr>
      <vt:lpstr>TECLADOS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 UNIVERSAL</dc:title>
  <dc:creator>KAUÃ SILVA</dc:creator>
  <cp:lastModifiedBy>KAUÃ SILVA</cp:lastModifiedBy>
  <cp:revision>5</cp:revision>
  <dcterms:created xsi:type="dcterms:W3CDTF">2023-04-10T11:19:29Z</dcterms:created>
  <dcterms:modified xsi:type="dcterms:W3CDTF">2023-04-10T12:28:31Z</dcterms:modified>
</cp:coreProperties>
</file>