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RrKrj1Bc109C/N9uR9tQzIL2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f771f6e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c5f771f6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Conflitos étnicos e religiosos</a:t>
            </a:r>
            <a:br>
              <a:rPr lang="pt-BR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Identificar e avaliar os conflitos étnicos e religiosos, as políticas dos grupos envolvidos e suas implicações espaciais e socioeconômicas.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f771f6ee_1_0"/>
          <p:cNvSpPr txBox="1"/>
          <p:nvPr>
            <p:ph type="title"/>
          </p:nvPr>
        </p:nvSpPr>
        <p:spPr>
          <a:xfrm>
            <a:off x="0" y="0"/>
            <a:ext cx="12192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Semana 3 - Conflitos Cáucaso</a:t>
            </a:r>
            <a:endParaRPr/>
          </a:p>
        </p:txBody>
      </p:sp>
      <p:sp>
        <p:nvSpPr>
          <p:cNvPr id="91" name="Google Shape;91;gc5f771f6ee_1_0"/>
          <p:cNvSpPr txBox="1"/>
          <p:nvPr>
            <p:ph idx="1" type="body"/>
          </p:nvPr>
        </p:nvSpPr>
        <p:spPr>
          <a:xfrm>
            <a:off x="0" y="1611550"/>
            <a:ext cx="119970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MOBILIZAÇÃO</a:t>
            </a:r>
            <a:r>
              <a:rPr lang="pt-BR"/>
              <a:t> - Exibição de reportagem sobre o “11 de Setembro” e sua relação com o desenvolvimento dos conflitos internos do Afeganistão e do conflito mundial entre “oriente e ocidente”, do ponto de vista cultural.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MATERIAL DE TRABALHO</a:t>
            </a:r>
            <a:r>
              <a:rPr lang="pt-BR"/>
              <a:t>:  Realizar leitura das páginas 44 e 45 mais disponibilização de arquivo de PowerPoint onde constam as características principais dos conflitos do Cáucaso.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CONECTIVIDADE</a:t>
            </a:r>
            <a:r>
              <a:rPr lang="pt-BR"/>
              <a:t>:  Aulas SIMULTÂNEAS a acontecerem conforme grade de horários de disciplinas da unidade devidamente agendadas no sistema TEAMS.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ATIVIDADE</a:t>
            </a:r>
            <a:r>
              <a:rPr lang="pt-BR"/>
              <a:t>: Realizar atividades 3 do livro didático constante na página 46 SOMENTE SOBRE O CÁUCASO.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1"/>
            <a:ext cx="121920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Cáucaso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0" y="651353"/>
            <a:ext cx="12192000" cy="6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Cadeia de montanhas no sudeste europeu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Sul da Rússia – antigas repúblicas soviéticas europeias (multiétnicas)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Submetidas à própria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Heranças religiosas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cristã ortodoxa (império russo)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Islâmica (época da dominação otomana)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Chechênia vs Rússia (1994-1996)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caso do teatro invadido por terroristas chechenos e que foram todos (inclusive os espectadores) assassinados.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Daguestão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Reservas petrolíferas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Geórgia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Ossétia do sul quer se juntar a Rússia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Azerbaijão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Nagorno-Karabakh é um território disputado pela Armênia, pois a população é de maioria armênio.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Armênia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1"/>
            <a:ext cx="121920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Afeganistão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1189974"/>
            <a:ext cx="121920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 Qaeda - “A base”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Nasceu nos anos 1980, da luta contra a ocupação soviética no Afeganistão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Células espalhadas, sem território fixo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Após o término, luta entre grupos internos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Interferência dos Estados Unidos contra os soviéticos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Aliança do Norte (apoiados pelos Estados Unidos contra o TALEBAN)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MISSÃO DAS NAÇÕES – eleições diretas, Hamid Karzai eleito presidente.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Sofreram resistência por parte da al Qaeda e Taleban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Força Internacional de Assistência e Segurança (ISAF)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12192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pt-BR" sz="2200"/>
              <a:t>ENEM-No dia 7 de outubro de 2001, Estados Unidos e Grã-Bretanha declararam guerra ao regime talibã, no Afeganistão. Leia os trechos das declarações do presidente dos Estados Unidos, George W. Bush, e de Osama bin Laden, líder muçulmano, nessa ocasião: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89974"/>
            <a:ext cx="121920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George W. Bush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Um comandante-chefe envia os filhos e filhas dos Estados Unidos á batalha em território estrangeiro somente depois de tomar o maior cuidado e depois de reze muito. Pedimos-lhes que estejam preparados para o sacrifício das próprias vidas. A partir de 11 de setembro, uma geração inteira de jovens americanos teve uma nova percepção do valor da liberdade, do seu preço, do seu dever e do seu sacrifício. Que Deus continue a abençoar os Estados Unidos.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Osama bin Laden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Deus abençoou um grupo de vanguarda de muçulmanos, a linha de frente do Islã, para destruir os Estados Unidos. Um milhão de crianças foram mortas no Iraque, e para eles isso não é um questão clara. Mas quando pouco mais de dez foram mortos em Nairóbi e Dar-es-Salaam, o Afeganistão e o Iraque foram bombardeados e a hipocrisia ficou atrás da cabeça dos infiéis internacionais. Digo a eles que esses acontecimentos dividiram o mundo em dois campos, o campo dos fiéis e o campo dos infiéis. Que Deus nos proteja deles. 				</a:t>
            </a:r>
            <a:r>
              <a:rPr lang="pt-BR" sz="1100"/>
              <a:t>Adap.: O estado de S Paulo 8 out. 2001.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Pode-se afirmar que: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a) A justificativa das ações militares encontra sentido apenas nos argumentos de George W. Bush.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b) A justificativa das ações militares encontra sentido apenas nos argumentos de Osama bin Laden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c) Ambos apoiam-se num discurso de fundo religioso para justificar o sacrifício e reivindicar a justiça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d) Ambos tentam associar a noção de justiça a valores de ordem politica, dissociando-a de princípios religiosos.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e) Ambos tentam separar a noção de justiça das justificativas de ordem religiosa, fundamentando-a numa estratégia militar.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0"/>
            <a:ext cx="12192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ENEM - O texto abaixo é um trecho do discurso do primeiro ministro britânico, Tony Blair, pronunciado quando da declaração de guerra ao regime Talebã: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1189974"/>
            <a:ext cx="121920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Essa atrocidade (o atentado de 11 de setembro, em Nova York) foi um ataque contra todos nós, contra pessoas de todas e nenhuma religião. Sabemos que a al-Qaeda ameaça a europa, incluindo a Grã-Bretanha, e qualquer nação que não compartilhe de seu fanatismo. Foi um ataque à vida e aos meios de vida. As empresas aéreas, o turismo e outras indústrias foram afetadas e a confiança econômica sofreu, afetando empregos e negócios britânicos. Nossa prosperidade e padrão de vida requerem uma resposta aos ataques terroristas. (O estado de S.Paulo, 8 out. 2001)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Nesta declaração, destacaram-se principalmente os interesses de ordem: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a) Moral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b) Militar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c) Jurídica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d) Religiosa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e) Econômica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2018-06-03T16:37:54Z</dcterms:created>
  <dc:creator>Usuário do Windows</dc:creator>
</cp:coreProperties>
</file>