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65D8DB-E4F4-4534-A8BD-BA3AE3756B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5623" y="1833803"/>
            <a:ext cx="8361229" cy="1214237"/>
          </a:xfrm>
        </p:spPr>
        <p:txBody>
          <a:bodyPr/>
          <a:lstStyle/>
          <a:p>
            <a:r>
              <a:rPr lang="pt-BR" dirty="0"/>
              <a:t>O CASO DA VARA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78CE80-018D-4103-8060-2C6B6DCB46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0400" y="3449782"/>
            <a:ext cx="6831673" cy="1086237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MACHADO</a:t>
            </a:r>
            <a:r>
              <a:rPr lang="pt-BR" dirty="0"/>
              <a:t> </a:t>
            </a:r>
            <a:r>
              <a:rPr lang="pt-BR" dirty="0">
                <a:solidFill>
                  <a:schemeClr val="tx1"/>
                </a:solidFill>
              </a:rPr>
              <a:t>DE</a:t>
            </a:r>
            <a:r>
              <a:rPr lang="pt-BR" dirty="0"/>
              <a:t> </a:t>
            </a:r>
            <a:r>
              <a:rPr lang="pt-BR" dirty="0">
                <a:solidFill>
                  <a:schemeClr val="tx1"/>
                </a:solidFill>
              </a:rPr>
              <a:t>ASSIS</a:t>
            </a:r>
          </a:p>
        </p:txBody>
      </p:sp>
    </p:spTree>
    <p:extLst>
      <p:ext uri="{BB962C8B-B14F-4D97-AF65-F5344CB8AC3E}">
        <p14:creationId xmlns:p14="http://schemas.microsoft.com/office/powerpoint/2010/main" val="392720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93D550-D3D6-4DEF-BA74-4636A82EB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0684" y="1129584"/>
            <a:ext cx="8361229" cy="1086238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RESUMO</a:t>
            </a:r>
            <a:r>
              <a:rPr lang="pt-BR" dirty="0"/>
              <a:t> </a:t>
            </a:r>
            <a:r>
              <a:rPr lang="pt-BR" dirty="0">
                <a:solidFill>
                  <a:schemeClr val="tx1"/>
                </a:solidFill>
              </a:rPr>
              <a:t>DO</a:t>
            </a:r>
            <a:r>
              <a:rPr lang="pt-BR" dirty="0"/>
              <a:t> </a:t>
            </a:r>
            <a:r>
              <a:rPr lang="pt-BR" dirty="0">
                <a:solidFill>
                  <a:schemeClr val="tx1"/>
                </a:solidFill>
              </a:rPr>
              <a:t>LIVRO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1AA9A7-5D92-42FA-A346-658009258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7406" y="2137318"/>
            <a:ext cx="9123910" cy="3315831"/>
          </a:xfrm>
        </p:spPr>
        <p:txBody>
          <a:bodyPr>
            <a:noAutofit/>
          </a:bodyPr>
          <a:lstStyle/>
          <a:p>
            <a:r>
              <a:rPr lang="pt-BR" sz="2000" dirty="0">
                <a:solidFill>
                  <a:schemeClr val="tx1"/>
                </a:solidFill>
              </a:rPr>
              <a:t>Machado de Assis conta brevemente a história de um seminarista fugitivo, que tem medo de voltar para casa, pois sabe que o pai o levará de volta ao seminário. Portanto, Damião foge e se esconde na casa de Sinhá Rita. A mulher promete ajudá-lo e por isso Damião permanece.</a:t>
            </a:r>
          </a:p>
          <a:p>
            <a:r>
              <a:rPr lang="pt-BR" sz="2000" dirty="0">
                <a:solidFill>
                  <a:schemeClr val="tx1"/>
                </a:solidFill>
              </a:rPr>
              <a:t>Porém, Sinhá Rita tem uma escrava chamada Lucrécia, uma garota que é maltratada por ela.</a:t>
            </a:r>
          </a:p>
          <a:p>
            <a:r>
              <a:rPr lang="pt-BR" sz="2000" dirty="0">
                <a:solidFill>
                  <a:schemeClr val="tx1"/>
                </a:solidFill>
              </a:rPr>
              <a:t>Damião, vendo a situação, promete a si mesmo que irá apadrinhar Lucrécia. Mas chega um momento em que Sinhá Rita vai castigar Lucrécia e pede a vara a Damião, que fica em dúvida entre ajudar Lucrécia ou entregar a vara e receber a ajuda de Sinhá Rita. Por fim, ele decide entregar a vara.</a:t>
            </a:r>
          </a:p>
          <a:p>
            <a:endParaRPr lang="pt-B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010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A6AE8A-396C-4171-8B50-9A55A743C1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82289" y="789709"/>
            <a:ext cx="5725209" cy="1426113"/>
          </a:xfrm>
        </p:spPr>
        <p:txBody>
          <a:bodyPr/>
          <a:lstStyle/>
          <a:p>
            <a:r>
              <a:rPr lang="pt-BR" dirty="0"/>
              <a:t>NOSSO LIVRO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48E224F-0F30-43E1-B524-CE5C6930C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653" y="2375485"/>
            <a:ext cx="1743075" cy="26289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75A9B98-1A34-4EE9-A5ED-A8B301083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75485"/>
            <a:ext cx="17430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407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25E9DC-DEA4-4057-9CBB-C45E618EA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5593" y="1379704"/>
            <a:ext cx="8361229" cy="971371"/>
          </a:xfrm>
        </p:spPr>
        <p:txBody>
          <a:bodyPr/>
          <a:lstStyle/>
          <a:p>
            <a:r>
              <a:rPr lang="pt-BR" dirty="0"/>
              <a:t>FIGMA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316ABE-2922-4EA0-BF81-32122BEFA2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5593" y="2635134"/>
            <a:ext cx="4289367" cy="2600727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Antes de começar a fazer o nosso site, precisaríamos fazer uma </a:t>
            </a:r>
            <a:r>
              <a:rPr lang="pt-BR" dirty="0" err="1">
                <a:solidFill>
                  <a:schemeClr val="tx1"/>
                </a:solidFill>
              </a:rPr>
              <a:t>uma</a:t>
            </a:r>
            <a:r>
              <a:rPr lang="pt-BR" dirty="0">
                <a:solidFill>
                  <a:schemeClr val="tx1"/>
                </a:solidFill>
              </a:rPr>
              <a:t> base antes de começar tudo, para isso utilizamos o </a:t>
            </a:r>
            <a:r>
              <a:rPr lang="pt-BR" dirty="0" err="1">
                <a:solidFill>
                  <a:schemeClr val="tx1"/>
                </a:solidFill>
              </a:rPr>
              <a:t>figma</a:t>
            </a:r>
            <a:r>
              <a:rPr lang="pt-BR" dirty="0"/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6C2DDD2-52B6-407F-8375-D0122BB26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960" y="2635134"/>
            <a:ext cx="5558442" cy="297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457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BB3334-0F78-436F-843B-17F023CC2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2878" y="1106029"/>
            <a:ext cx="8361229" cy="954746"/>
          </a:xfrm>
        </p:spPr>
        <p:txBody>
          <a:bodyPr/>
          <a:lstStyle/>
          <a:p>
            <a:r>
              <a:rPr lang="pt-BR" dirty="0"/>
              <a:t>SITE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22AC64B-8C6F-4863-9CC2-F316BB016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943" y="2060775"/>
            <a:ext cx="2010056" cy="298174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5AF0A79-16F0-4EFE-A270-FAA11FC3A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029" y="2060776"/>
            <a:ext cx="2010056" cy="312197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49A3764-F37B-4670-AE24-1B302A7323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3589" y="2060775"/>
            <a:ext cx="2010055" cy="312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696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4C6098-AE15-43DE-99D9-54F85216FA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3177" y="3105944"/>
            <a:ext cx="8645236" cy="1220753"/>
          </a:xfrm>
        </p:spPr>
        <p:txBody>
          <a:bodyPr/>
          <a:lstStyle/>
          <a:p>
            <a:r>
              <a:rPr lang="pt-BR" dirty="0"/>
              <a:t>OBRIGADO PELA ATENÇÃO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1665F3-5022-4319-A3B5-349287290D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8056" y="4106536"/>
            <a:ext cx="3481706" cy="1086237"/>
          </a:xfrm>
        </p:spPr>
        <p:txBody>
          <a:bodyPr>
            <a:noAutofit/>
          </a:bodyPr>
          <a:lstStyle/>
          <a:p>
            <a:r>
              <a:rPr lang="pt-BR" sz="1800" dirty="0">
                <a:solidFill>
                  <a:schemeClr val="tx1"/>
                </a:solidFill>
              </a:rPr>
              <a:t>CADU</a:t>
            </a:r>
          </a:p>
          <a:p>
            <a:r>
              <a:rPr lang="pt-BR" sz="1800" dirty="0">
                <a:solidFill>
                  <a:schemeClr val="tx1"/>
                </a:solidFill>
              </a:rPr>
              <a:t>            JOAO PEDRO</a:t>
            </a:r>
          </a:p>
          <a:p>
            <a:r>
              <a:rPr lang="pt-BR" sz="1800" dirty="0">
                <a:solidFill>
                  <a:schemeClr val="tx1"/>
                </a:solidFill>
              </a:rPr>
              <a:t>  KAUÃ</a:t>
            </a:r>
          </a:p>
          <a:p>
            <a:r>
              <a:rPr lang="pt-BR" sz="1800" dirty="0">
                <a:solidFill>
                  <a:schemeClr val="tx1"/>
                </a:solidFill>
              </a:rPr>
              <a:t>   LETICIA</a:t>
            </a:r>
          </a:p>
          <a:p>
            <a:r>
              <a:rPr lang="pt-BR" sz="1800" dirty="0">
                <a:solidFill>
                  <a:schemeClr val="tx1"/>
                </a:solidFill>
              </a:rPr>
              <a:t>       GABRIELA</a:t>
            </a:r>
          </a:p>
        </p:txBody>
      </p:sp>
    </p:spTree>
    <p:extLst>
      <p:ext uri="{BB962C8B-B14F-4D97-AF65-F5344CB8AC3E}">
        <p14:creationId xmlns:p14="http://schemas.microsoft.com/office/powerpoint/2010/main" val="2963042453"/>
      </p:ext>
    </p:extLst>
  </p:cSld>
  <p:clrMapOvr>
    <a:masterClrMapping/>
  </p:clrMapOvr>
</p:sld>
</file>

<file path=ppt/theme/theme1.xml><?xml version="1.0" encoding="utf-8"?>
<a:theme xmlns:a="http://schemas.openxmlformats.org/drawingml/2006/main" name="Cortar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TM10001105[[fn=Cortar]]</Template>
  <TotalTime>35</TotalTime>
  <Words>186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8" baseType="lpstr">
      <vt:lpstr>Franklin Gothic Book</vt:lpstr>
      <vt:lpstr>Cortar</vt:lpstr>
      <vt:lpstr>O CASO DA VARA</vt:lpstr>
      <vt:lpstr>RESUMO DO LIVRO</vt:lpstr>
      <vt:lpstr>NOSSO LIVRO</vt:lpstr>
      <vt:lpstr>FIGMA</vt:lpstr>
      <vt:lpstr>SITE</vt:lpstr>
      <vt:lpstr>OBRIGADO PELA ATENÇÃO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CASO DA VARA</dc:title>
  <dc:creator>Segundo</dc:creator>
  <cp:lastModifiedBy>Segundo</cp:lastModifiedBy>
  <cp:revision>4</cp:revision>
  <dcterms:created xsi:type="dcterms:W3CDTF">2024-09-23T16:12:22Z</dcterms:created>
  <dcterms:modified xsi:type="dcterms:W3CDTF">2024-09-23T16:48:12Z</dcterms:modified>
</cp:coreProperties>
</file>