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13"/>
  </p:notesMasterIdLst>
  <p:sldIdLst>
    <p:sldId id="256" r:id="rId3"/>
    <p:sldId id="259" r:id="rId4"/>
    <p:sldId id="257" r:id="rId5"/>
    <p:sldId id="258" r:id="rId6"/>
    <p:sldId id="266" r:id="rId7"/>
    <p:sldId id="260" r:id="rId8"/>
    <p:sldId id="261" r:id="rId9"/>
    <p:sldId id="274" r:id="rId10"/>
    <p:sldId id="305" r:id="rId11"/>
    <p:sldId id="28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9F9D38-D21D-44D2-BC7D-BF5FBF10DB45}">
  <a:tblStyle styleId="{039F9D38-D21D-44D2-BC7D-BF5FBF10D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8425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460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1" name="Google Shape;3411;g14a9c0cadc7_0_8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2" name="Google Shape;3412;g14a9c0cadc7_0_8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52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14a9c0cadc7_0_17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14a9c0cadc7_0_17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12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66b055bf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66b055bf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9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166b055bf9e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166b055bf9e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39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14a9c0cadc7_0_17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14a9c0cadc7_0_17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12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166b055bf9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166b055bf9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801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14a9c0cadc7_0_17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14a9c0cadc7_0_17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17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4a9c0cadc7_0_17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14a9c0cadc7_0_17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37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g14a9c0cadc7_0_17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7" name="Google Shape;2577;g14a9c0cadc7_0_17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85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rot="5400000" flipH="1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rot="-5400000" flipH="1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rot="-5400000" flipH="1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30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 idx="2" hasCustomPrompt="1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"/>
          <p:cNvSpPr txBox="1">
            <a:spLocks noGrp="1"/>
          </p:cNvSpPr>
          <p:nvPr>
            <p:ph type="body" idx="1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4" name="Google Shape;544;p9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9"/>
          <p:cNvSpPr>
            <a:spLocks noGrp="1"/>
          </p:cNvSpPr>
          <p:nvPr>
            <p:ph type="pic" idx="2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28384" extrusionOk="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4765" extrusionOk="0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1" name="Google Shape;751;p13"/>
          <p:cNvSpPr txBox="1">
            <a:spLocks noGrp="1"/>
          </p:cNvSpPr>
          <p:nvPr>
            <p:ph type="subTitle" idx="1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13"/>
          <p:cNvSpPr txBox="1">
            <a:spLocks noGrp="1"/>
          </p:cNvSpPr>
          <p:nvPr>
            <p:ph type="title" idx="3" hasCustomPrompt="1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>
            <a:spLocks noGrp="1"/>
          </p:cNvSpPr>
          <p:nvPr>
            <p:ph type="title" idx="4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13"/>
          <p:cNvSpPr txBox="1">
            <a:spLocks noGrp="1"/>
          </p:cNvSpPr>
          <p:nvPr>
            <p:ph type="subTitle" idx="5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13"/>
          <p:cNvSpPr txBox="1">
            <a:spLocks noGrp="1"/>
          </p:cNvSpPr>
          <p:nvPr>
            <p:ph type="title" idx="6" hasCustomPrompt="1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7" name="Google Shape;757;p1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3"/>
          <p:cNvSpPr txBox="1">
            <a:spLocks noGrp="1"/>
          </p:cNvSpPr>
          <p:nvPr>
            <p:ph type="title" idx="9" hasCustomPrompt="1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>
            <a:spLocks noGrp="1"/>
          </p:cNvSpPr>
          <p:nvPr>
            <p:ph type="title" idx="13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0" name="Google Shape;760;p13"/>
          <p:cNvSpPr txBox="1">
            <a:spLocks noGrp="1"/>
          </p:cNvSpPr>
          <p:nvPr>
            <p:ph type="subTitle" idx="14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>
            <a:spLocks noGrp="1"/>
          </p:cNvSpPr>
          <p:nvPr>
            <p:ph type="title" idx="16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title" idx="18" hasCustomPrompt="1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>
            <a:spLocks noGrp="1"/>
          </p:cNvSpPr>
          <p:nvPr>
            <p:ph type="title" idx="19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subTitle" idx="20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21" hasCustomPrompt="1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rot="10800000" flipH="1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rot="-5400000" flipH="1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2"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rot="-5400000" flipH="1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rot="10800000" flipH="1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avLst/>
              <a:gdLst/>
              <a:ahLst/>
              <a:cxnLst/>
              <a:rect l="l" t="t" r="r" b="b"/>
              <a:pathLst>
                <a:path w="3878" h="3900" extrusionOk="0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avLst/>
              <a:gdLst/>
              <a:ahLst/>
              <a:cxnLst/>
              <a:rect l="l" t="t" r="r" b="b"/>
              <a:pathLst>
                <a:path w="15665" h="267" extrusionOk="0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3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avLst/>
              <a:gdLst/>
              <a:ahLst/>
              <a:cxnLst/>
              <a:rect l="l" t="t" r="r" b="b"/>
              <a:pathLst>
                <a:path w="9395" h="18236" extrusionOk="0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avLst/>
              <a:gdLst/>
              <a:ahLst/>
              <a:cxnLst/>
              <a:rect l="l" t="t" r="r" b="b"/>
              <a:pathLst>
                <a:path w="3590" h="976" extrusionOk="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avLst/>
              <a:gdLst/>
              <a:ahLst/>
              <a:cxnLst/>
              <a:rect l="l" t="t" r="r" b="b"/>
              <a:pathLst>
                <a:path w="3590" h="954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avLst/>
              <a:gdLst/>
              <a:ahLst/>
              <a:cxnLst/>
              <a:rect l="l" t="t" r="r" b="b"/>
              <a:pathLst>
                <a:path w="3590" h="953" extrusionOk="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rot="-5400000" flipH="1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rot="10800000" flipH="1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rot="10800000" flipH="1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avLst/>
              <a:gdLst/>
              <a:ahLst/>
              <a:cxnLst/>
              <a:rect l="l" t="t" r="r" b="b"/>
              <a:pathLst>
                <a:path w="7113" h="10813" extrusionOk="0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7135" extrusionOk="0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lt2"/>
        </a:solidFill>
        <a:effectLst/>
      </p:bgPr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avLst/>
                <a:gdLst/>
                <a:ahLst/>
                <a:cxnLst/>
                <a:rect l="l" t="t" r="r" b="b"/>
                <a:pathLst>
                  <a:path w="25215" h="6050" extrusionOk="0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792" extrusionOk="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avLst/>
              <a:gdLst/>
              <a:ahLst/>
              <a:cxnLst/>
              <a:rect l="l" t="t" r="r" b="b"/>
              <a:pathLst>
                <a:path w="356" h="333" extrusionOk="0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avLst/>
              <a:gdLst/>
              <a:ahLst/>
              <a:cxnLst/>
              <a:rect l="l" t="t" r="r" b="b"/>
              <a:pathLst>
                <a:path w="48457" h="12896" extrusionOk="0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avLst/>
              <a:gdLst/>
              <a:ahLst/>
              <a:cxnLst/>
              <a:rect l="l" t="t" r="r" b="b"/>
              <a:pathLst>
                <a:path w="24883" h="5252" extrusionOk="0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avLst/>
              <a:gdLst/>
              <a:ahLst/>
              <a:cxnLst/>
              <a:rect l="l" t="t" r="r" b="b"/>
              <a:pathLst>
                <a:path w="1707" h="1707" extrusionOk="0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avLst/>
              <a:gdLst/>
              <a:ahLst/>
              <a:cxnLst/>
              <a:rect l="l" t="t" r="r" b="b"/>
              <a:pathLst>
                <a:path w="821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avLst/>
              <a:gdLst/>
              <a:ahLst/>
              <a:cxnLst/>
              <a:rect l="l" t="t" r="r" b="b"/>
              <a:pathLst>
                <a:path w="843" h="267" extrusionOk="0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avLst/>
              <a:gdLst/>
              <a:ahLst/>
              <a:cxnLst/>
              <a:rect l="l" t="t" r="r" b="b"/>
              <a:pathLst>
                <a:path w="7800" h="21359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avLst/>
              <a:gdLst/>
              <a:ahLst/>
              <a:cxnLst/>
              <a:rect l="l" t="t" r="r" b="b"/>
              <a:pathLst>
                <a:path w="2350" h="2328" extrusionOk="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avLst/>
              <a:gdLst/>
              <a:ahLst/>
              <a:cxnLst/>
              <a:rect l="l" t="t" r="r" b="b"/>
              <a:pathLst>
                <a:path w="2349" h="2350" extrusionOk="0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avLst/>
              <a:gdLst/>
              <a:ahLst/>
              <a:cxnLst/>
              <a:rect l="l" t="t" r="r" b="b"/>
              <a:pathLst>
                <a:path w="7822" h="24905" extrusionOk="0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avLst/>
              <a:gdLst/>
              <a:ahLst/>
              <a:cxnLst/>
              <a:rect l="l" t="t" r="r" b="b"/>
              <a:pathLst>
                <a:path w="2350" h="2327" extrusionOk="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avLst/>
              <a:gdLst/>
              <a:ahLst/>
              <a:cxnLst/>
              <a:rect l="l" t="t" r="r" b="b"/>
              <a:pathLst>
                <a:path w="2327" h="2350" extrusionOk="0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avLst/>
              <a:gdLst/>
              <a:ahLst/>
              <a:cxnLst/>
              <a:rect l="l" t="t" r="r" b="b"/>
              <a:pathLst>
                <a:path w="7800" h="28095" extrusionOk="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avLst/>
              <a:gdLst/>
              <a:ahLst/>
              <a:cxnLst/>
              <a:rect l="l" t="t" r="r" b="b"/>
              <a:pathLst>
                <a:path w="2350" h="2350" extrusionOk="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avLst/>
              <a:gdLst/>
              <a:ahLst/>
              <a:cxnLst/>
              <a:rect l="l" t="t" r="r" b="b"/>
              <a:pathLst>
                <a:path w="355" h="7135" extrusionOk="0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avLst/>
              <a:gdLst/>
              <a:ahLst/>
              <a:cxnLst/>
              <a:rect l="l" t="t" r="r" b="b"/>
              <a:pathLst>
                <a:path w="25105" h="12010" extrusionOk="0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avLst/>
              <a:gdLst/>
              <a:ahLst/>
              <a:cxnLst/>
              <a:rect l="l" t="t" r="r" b="b"/>
              <a:pathLst>
                <a:path w="3058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6" extrusionOk="0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9284" extrusionOk="0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avLst/>
                <a:gdLst/>
                <a:ahLst/>
                <a:cxnLst/>
                <a:rect l="l" t="t" r="r" b="b"/>
                <a:pathLst>
                  <a:path w="24528" h="14690" extrusionOk="0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3058" extrusionOk="0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avLst/>
              <a:gdLst/>
              <a:ahLst/>
              <a:cxnLst/>
              <a:rect l="l" t="t" r="r" b="b"/>
              <a:pathLst>
                <a:path w="3059" h="3036" extrusionOk="0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avLst/>
              <a:gdLst/>
              <a:ahLst/>
              <a:cxnLst/>
              <a:rect l="l" t="t" r="r" b="b"/>
              <a:pathLst>
                <a:path w="24528" h="14690" extrusionOk="0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sz="3000" b="1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9" r:id="rId7"/>
    <p:sldLayoutId id="2147483670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52" name="Google Shape;1852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1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name="adj" fmla="val 251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1" name="Google Shape;1861;p31"/>
          <p:cNvSpPr txBox="1">
            <a:spLocks noGrp="1"/>
          </p:cNvSpPr>
          <p:nvPr>
            <p:ph type="ctrTitle"/>
          </p:nvPr>
        </p:nvSpPr>
        <p:spPr>
          <a:xfrm>
            <a:off x="1398029" y="894416"/>
            <a:ext cx="6258300" cy="2584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sz="4800" dirty="0"/>
              <a:t>Atividade de Participação 07</a:t>
            </a:r>
            <a:br>
              <a:rPr lang="pt-BR" sz="4800" dirty="0"/>
            </a:br>
            <a:r>
              <a:rPr lang="pt-BR" sz="4800" dirty="0">
                <a:solidFill>
                  <a:srgbClr val="FFFF00"/>
                </a:solidFill>
              </a:rPr>
              <a:t>Java </a:t>
            </a:r>
            <a:r>
              <a:rPr lang="pt-BR" sz="4800" dirty="0" err="1">
                <a:solidFill>
                  <a:srgbClr val="FFFF00"/>
                </a:solidFill>
              </a:rPr>
              <a:t>Collections</a:t>
            </a:r>
            <a:r>
              <a:rPr lang="pt-BR" sz="4800" dirty="0">
                <a:solidFill>
                  <a:srgbClr val="FFFF00"/>
                </a:solidFill>
              </a:rPr>
              <a:t> API</a:t>
            </a:r>
          </a:p>
        </p:txBody>
      </p:sp>
      <p:sp>
        <p:nvSpPr>
          <p:cNvPr id="1862" name="Google Shape;1862;p31"/>
          <p:cNvSpPr txBox="1">
            <a:spLocks noGrp="1"/>
          </p:cNvSpPr>
          <p:nvPr>
            <p:ph type="subTitle" idx="1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/>
              <a:t>Estrutura de </a:t>
            </a:r>
            <a:r>
              <a:rPr lang="pt-BR" dirty="0" smtClean="0"/>
              <a:t>Dados</a:t>
            </a:r>
            <a:endParaRPr dirty="0"/>
          </a:p>
        </p:txBody>
      </p:sp>
      <p:grpSp>
        <p:nvGrpSpPr>
          <p:cNvPr id="1863" name="Google Shape;1863;p31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64" name="Google Shape;1864;p31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1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9" name="Google Shape;1869;p3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-21957" y="3648039"/>
              <a:ext cx="1150161" cy="332607"/>
            </a:xfrm>
            <a:custGeom>
              <a:avLst/>
              <a:gdLst/>
              <a:ahLst/>
              <a:cxnLst/>
              <a:rect l="l" t="t" r="r" b="b"/>
              <a:pathLst>
                <a:path w="35628" h="10303" extrusionOk="0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1198819" y="3895801"/>
              <a:ext cx="162413" cy="161671"/>
            </a:xfrm>
            <a:custGeom>
              <a:avLst/>
              <a:gdLst/>
              <a:ahLst/>
              <a:cxnLst/>
              <a:rect l="l" t="t" r="r" b="b"/>
              <a:pathLst>
                <a:path w="5031" h="5008" extrusionOk="0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2" name="Google Shape;1872;p31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73" name="Google Shape;1873;p31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1" name="Google Shape;1891;p31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92" name="Google Shape;1892;p31"/>
            <p:cNvSpPr/>
            <p:nvPr/>
          </p:nvSpPr>
          <p:spPr>
            <a:xfrm>
              <a:off x="7911327" y="4137684"/>
              <a:ext cx="1091918" cy="1022534"/>
            </a:xfrm>
            <a:custGeom>
              <a:avLst/>
              <a:gdLst/>
              <a:ahLst/>
              <a:cxnLst/>
              <a:rect l="l" t="t" r="r" b="b"/>
              <a:pathLst>
                <a:path w="30310" h="28384" extrusionOk="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7825118" y="4065849"/>
              <a:ext cx="172416" cy="171659"/>
            </a:xfrm>
            <a:custGeom>
              <a:avLst/>
              <a:gdLst/>
              <a:ahLst/>
              <a:cxnLst/>
              <a:rect l="l" t="t" r="r" b="b"/>
              <a:pathLst>
                <a:path w="4786" h="4765" extrusionOk="0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4" name="Google Shape;1894;p31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95" name="Google Shape;1895;p31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1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901" name="Google Shape;1901;p31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5" name="Google Shape;3415;p64"/>
          <p:cNvSpPr/>
          <p:nvPr/>
        </p:nvSpPr>
        <p:spPr>
          <a:xfrm>
            <a:off x="511526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64"/>
          <p:cNvSpPr/>
          <p:nvPr/>
        </p:nvSpPr>
        <p:spPr>
          <a:xfrm>
            <a:off x="1573346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3005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64"/>
          <p:cNvSpPr/>
          <p:nvPr/>
        </p:nvSpPr>
        <p:spPr>
          <a:xfrm>
            <a:off x="2635165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C8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64"/>
          <p:cNvSpPr txBox="1"/>
          <p:nvPr/>
        </p:nvSpPr>
        <p:spPr>
          <a:xfrm>
            <a:off x="511526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</a:rPr>
              <a:t>O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3419" name="Google Shape;3419;p64"/>
          <p:cNvSpPr txBox="1"/>
          <p:nvPr/>
        </p:nvSpPr>
        <p:spPr>
          <a:xfrm>
            <a:off x="1573351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B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420" name="Google Shape;3420;p64"/>
          <p:cNvSpPr txBox="1"/>
          <p:nvPr/>
        </p:nvSpPr>
        <p:spPr>
          <a:xfrm>
            <a:off x="2635176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FFFF"/>
                </a:solidFill>
              </a:rPr>
              <a:t>R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421" name="Google Shape;3421;p64"/>
          <p:cNvSpPr/>
          <p:nvPr/>
        </p:nvSpPr>
        <p:spPr>
          <a:xfrm>
            <a:off x="3697001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1CFE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64"/>
          <p:cNvSpPr txBox="1"/>
          <p:nvPr/>
        </p:nvSpPr>
        <p:spPr>
          <a:xfrm>
            <a:off x="3697001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FFFF"/>
                </a:solidFill>
              </a:rPr>
              <a:t>I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3423" name="Google Shape;3423;p64"/>
          <p:cNvSpPr/>
          <p:nvPr/>
        </p:nvSpPr>
        <p:spPr>
          <a:xfrm>
            <a:off x="4758826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788F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64"/>
          <p:cNvSpPr txBox="1"/>
          <p:nvPr/>
        </p:nvSpPr>
        <p:spPr>
          <a:xfrm>
            <a:off x="4758826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FFFF"/>
                </a:solidFill>
              </a:rPr>
              <a:t>G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15" name="Google Shape;3415;p64"/>
          <p:cNvSpPr/>
          <p:nvPr/>
        </p:nvSpPr>
        <p:spPr>
          <a:xfrm>
            <a:off x="5767373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418;p64"/>
          <p:cNvSpPr txBox="1"/>
          <p:nvPr/>
        </p:nvSpPr>
        <p:spPr>
          <a:xfrm>
            <a:off x="5767373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>
                <a:solidFill>
                  <a:schemeClr val="dk1"/>
                </a:solidFill>
              </a:rPr>
              <a:t>A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17" name="Google Shape;3416;p64"/>
          <p:cNvSpPr/>
          <p:nvPr/>
        </p:nvSpPr>
        <p:spPr>
          <a:xfrm>
            <a:off x="6744789" y="1443440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3005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419;p64"/>
          <p:cNvSpPr txBox="1"/>
          <p:nvPr/>
        </p:nvSpPr>
        <p:spPr>
          <a:xfrm>
            <a:off x="6744794" y="160049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FFFFF"/>
                </a:solidFill>
              </a:rPr>
              <a:t>D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3" name="Google Shape;3420;p64"/>
          <p:cNvSpPr txBox="1"/>
          <p:nvPr/>
        </p:nvSpPr>
        <p:spPr>
          <a:xfrm>
            <a:off x="7748263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4" name="Google Shape;3415;p64"/>
          <p:cNvSpPr/>
          <p:nvPr/>
        </p:nvSpPr>
        <p:spPr>
          <a:xfrm>
            <a:off x="7748263" y="1439442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418;p64"/>
          <p:cNvSpPr txBox="1"/>
          <p:nvPr/>
        </p:nvSpPr>
        <p:spPr>
          <a:xfrm>
            <a:off x="7748263" y="1596492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>
                <a:solidFill>
                  <a:schemeClr val="dk1"/>
                </a:solidFill>
              </a:rPr>
              <a:t>O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34"/>
          <p:cNvSpPr txBox="1">
            <a:spLocks noGrp="1"/>
          </p:cNvSpPr>
          <p:nvPr>
            <p:ph type="subTitle" idx="1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b="1" dirty="0" smtClean="0"/>
          </a:p>
          <a:p>
            <a:r>
              <a:rPr lang="pt-BR" b="1" dirty="0"/>
              <a:t>KAUÃ MACHADO DA SILVA</a:t>
            </a:r>
            <a:endParaRPr lang="pt-BR" dirty="0"/>
          </a:p>
          <a:p>
            <a:r>
              <a:rPr lang="pt-BR" b="1" dirty="0"/>
              <a:t>JEOVANDO DA SILVA REIS JUNIOR</a:t>
            </a:r>
            <a:endParaRPr lang="pt-BR" dirty="0"/>
          </a:p>
          <a:p>
            <a:r>
              <a:rPr lang="pt-BR" b="1" dirty="0"/>
              <a:t>WENCYO RAFAEL LIMA DE </a:t>
            </a:r>
            <a:r>
              <a:rPr lang="pt-BR" b="1" dirty="0" smtClean="0"/>
              <a:t>SOUSA</a:t>
            </a:r>
            <a:endParaRPr lang="pt-BR" dirty="0"/>
          </a:p>
        </p:txBody>
      </p:sp>
      <p:sp>
        <p:nvSpPr>
          <p:cNvPr id="1950" name="Google Shape;1950;p34"/>
          <p:cNvSpPr txBox="1">
            <a:spLocks noGrp="1"/>
          </p:cNvSpPr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GRUPO 8</a:t>
            </a:r>
            <a:endParaRPr dirty="0"/>
          </a:p>
        </p:txBody>
      </p:sp>
      <p:grpSp>
        <p:nvGrpSpPr>
          <p:cNvPr id="1952" name="Google Shape;1952;p34"/>
          <p:cNvGrpSpPr/>
          <p:nvPr/>
        </p:nvGrpSpPr>
        <p:grpSpPr>
          <a:xfrm rot="10800000" flipH="1">
            <a:off x="-410264" y="4080269"/>
            <a:ext cx="1591472" cy="841159"/>
            <a:chOff x="661553" y="1919040"/>
            <a:chExt cx="1591472" cy="841159"/>
          </a:xfrm>
        </p:grpSpPr>
        <p:sp>
          <p:nvSpPr>
            <p:cNvPr id="1953" name="Google Shape;1953;p34"/>
            <p:cNvSpPr/>
            <p:nvPr/>
          </p:nvSpPr>
          <p:spPr>
            <a:xfrm>
              <a:off x="661553" y="2267371"/>
              <a:ext cx="1400512" cy="411311"/>
            </a:xfrm>
            <a:custGeom>
              <a:avLst/>
              <a:gdLst/>
              <a:ahLst/>
              <a:cxnLst/>
              <a:rect l="l" t="t" r="r" b="b"/>
              <a:pathLst>
                <a:path w="43383" h="12741" extrusionOk="0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661553" y="2117869"/>
              <a:ext cx="1493485" cy="209610"/>
            </a:xfrm>
            <a:custGeom>
              <a:avLst/>
              <a:gdLst/>
              <a:ahLst/>
              <a:cxnLst/>
              <a:rect l="l" t="t" r="r" b="b"/>
              <a:pathLst>
                <a:path w="46263" h="6493" extrusionOk="0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2043446" y="2661479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2155015" y="2072802"/>
              <a:ext cx="98010" cy="98752"/>
            </a:xfrm>
            <a:custGeom>
              <a:avLst/>
              <a:gdLst/>
              <a:ahLst/>
              <a:cxnLst/>
              <a:rect l="l" t="t" r="r" b="b"/>
              <a:pathLst>
                <a:path w="3036" h="3059" extrusionOk="0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2155015" y="2117869"/>
              <a:ext cx="4326" cy="8619"/>
            </a:xfrm>
            <a:custGeom>
              <a:avLst/>
              <a:gdLst/>
              <a:ahLst/>
              <a:cxnLst/>
              <a:rect l="l" t="t" r="r" b="b"/>
              <a:pathLst>
                <a:path w="134" h="267" extrusionOk="0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1779502" y="1951936"/>
              <a:ext cx="3616" cy="8619"/>
            </a:xfrm>
            <a:custGeom>
              <a:avLst/>
              <a:gdLst/>
              <a:ahLst/>
              <a:cxnLst/>
              <a:rect l="l" t="t" r="r" b="b"/>
              <a:pathLst>
                <a:path w="112" h="267" extrusionOk="0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951936" y="1951936"/>
              <a:ext cx="821138" cy="187432"/>
            </a:xfrm>
            <a:custGeom>
              <a:avLst/>
              <a:gdLst/>
              <a:ahLst/>
              <a:cxnLst/>
              <a:rect l="l" t="t" r="r" b="b"/>
              <a:pathLst>
                <a:path w="25436" h="5806" extrusionOk="0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851795" y="2077096"/>
              <a:ext cx="98752" cy="98752"/>
            </a:xfrm>
            <a:custGeom>
              <a:avLst/>
              <a:gdLst/>
              <a:ahLst/>
              <a:cxnLst/>
              <a:rect l="l" t="t" r="r" b="b"/>
              <a:pathLst>
                <a:path w="3059" h="3059" extrusionOk="0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1770205" y="1919040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1770915" y="1951936"/>
              <a:ext cx="11460" cy="8619"/>
            </a:xfrm>
            <a:custGeom>
              <a:avLst/>
              <a:gdLst/>
              <a:ahLst/>
              <a:cxnLst/>
              <a:rect l="l" t="t" r="r" b="b"/>
              <a:pathLst>
                <a:path w="355" h="267" extrusionOk="0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34"/>
          <p:cNvGrpSpPr/>
          <p:nvPr/>
        </p:nvGrpSpPr>
        <p:grpSpPr>
          <a:xfrm>
            <a:off x="6814663" y="4418925"/>
            <a:ext cx="881930" cy="325254"/>
            <a:chOff x="4761438" y="4276425"/>
            <a:chExt cx="881930" cy="325254"/>
          </a:xfrm>
        </p:grpSpPr>
        <p:sp>
          <p:nvSpPr>
            <p:cNvPr id="1964" name="Google Shape;1964;p34"/>
            <p:cNvSpPr/>
            <p:nvPr/>
          </p:nvSpPr>
          <p:spPr>
            <a:xfrm>
              <a:off x="542436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5235220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046076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856933" y="447398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5360094" y="4529884"/>
              <a:ext cx="64310" cy="15899"/>
            </a:xfrm>
            <a:custGeom>
              <a:avLst/>
              <a:gdLst/>
              <a:ahLst/>
              <a:cxnLst/>
              <a:rect l="l" t="t" r="r" b="b"/>
              <a:pathLst>
                <a:path w="152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5170951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981808" y="4529884"/>
              <a:ext cx="64352" cy="15899"/>
            </a:xfrm>
            <a:custGeom>
              <a:avLst/>
              <a:gdLst/>
              <a:ahLst/>
              <a:cxnLst/>
              <a:rect l="l" t="t" r="r" b="b"/>
              <a:pathLst>
                <a:path w="1530" h="378" extrusionOk="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761438" y="4529884"/>
              <a:ext cx="99766" cy="15899"/>
            </a:xfrm>
            <a:custGeom>
              <a:avLst/>
              <a:gdLst/>
              <a:ahLst/>
              <a:cxnLst/>
              <a:rect l="l" t="t" r="r" b="b"/>
              <a:pathLst>
                <a:path w="2372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544569" y="4529884"/>
              <a:ext cx="98799" cy="15899"/>
            </a:xfrm>
            <a:custGeom>
              <a:avLst/>
              <a:gdLst/>
              <a:ahLst/>
              <a:cxnLst/>
              <a:rect l="l" t="t" r="r" b="b"/>
              <a:pathLst>
                <a:path w="2349" h="378" extrusionOk="0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42436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235220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046076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856933" y="4276425"/>
              <a:ext cx="124918" cy="127694"/>
            </a:xfrm>
            <a:custGeom>
              <a:avLst/>
              <a:gdLst/>
              <a:ahLst/>
              <a:cxnLst/>
              <a:rect l="l" t="t" r="r" b="b"/>
              <a:pathLst>
                <a:path w="2970" h="3036" extrusionOk="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360094" y="4331399"/>
              <a:ext cx="64310" cy="16824"/>
            </a:xfrm>
            <a:custGeom>
              <a:avLst/>
              <a:gdLst/>
              <a:ahLst/>
              <a:cxnLst/>
              <a:rect l="l" t="t" r="r" b="b"/>
              <a:pathLst>
                <a:path w="152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70951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981808" y="4331399"/>
              <a:ext cx="64352" cy="16824"/>
            </a:xfrm>
            <a:custGeom>
              <a:avLst/>
              <a:gdLst/>
              <a:ahLst/>
              <a:cxnLst/>
              <a:rect l="l" t="t" r="r" b="b"/>
              <a:pathLst>
                <a:path w="1530" h="400" extrusionOk="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761438" y="4331399"/>
              <a:ext cx="99766" cy="16824"/>
            </a:xfrm>
            <a:custGeom>
              <a:avLst/>
              <a:gdLst/>
              <a:ahLst/>
              <a:cxnLst/>
              <a:rect l="l" t="t" r="r" b="b"/>
              <a:pathLst>
                <a:path w="2372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544569" y="4331399"/>
              <a:ext cx="98799" cy="16824"/>
            </a:xfrm>
            <a:custGeom>
              <a:avLst/>
              <a:gdLst/>
              <a:ahLst/>
              <a:cxnLst/>
              <a:rect l="l" t="t" r="r" b="b"/>
              <a:pathLst>
                <a:path w="2349" h="400" extrusionOk="0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2" name="Google Shape;1982;p34"/>
          <p:cNvGrpSpPr/>
          <p:nvPr/>
        </p:nvGrpSpPr>
        <p:grpSpPr>
          <a:xfrm flipH="1">
            <a:off x="466920" y="2925696"/>
            <a:ext cx="1127604" cy="709227"/>
            <a:chOff x="8080552" y="2473390"/>
            <a:chExt cx="793249" cy="498929"/>
          </a:xfrm>
        </p:grpSpPr>
        <p:sp>
          <p:nvSpPr>
            <p:cNvPr id="1983" name="Google Shape;1983;p34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34"/>
          <p:cNvGrpSpPr/>
          <p:nvPr/>
        </p:nvGrpSpPr>
        <p:grpSpPr>
          <a:xfrm rot="10800000">
            <a:off x="-292249" y="-37273"/>
            <a:ext cx="1794619" cy="937714"/>
            <a:chOff x="7447476" y="612577"/>
            <a:chExt cx="1794619" cy="937714"/>
          </a:xfrm>
        </p:grpSpPr>
        <p:sp>
          <p:nvSpPr>
            <p:cNvPr id="1988" name="Google Shape;1988;p34"/>
            <p:cNvSpPr/>
            <p:nvPr/>
          </p:nvSpPr>
          <p:spPr>
            <a:xfrm>
              <a:off x="7866602" y="1081065"/>
              <a:ext cx="1375493" cy="469226"/>
            </a:xfrm>
            <a:custGeom>
              <a:avLst/>
              <a:gdLst/>
              <a:ahLst/>
              <a:cxnLst/>
              <a:rect l="l" t="t" r="r" b="b"/>
              <a:pathLst>
                <a:path w="42608" h="14535" extrusionOk="0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7526149" y="694834"/>
              <a:ext cx="1715944" cy="710280"/>
            </a:xfrm>
            <a:custGeom>
              <a:avLst/>
              <a:gdLst/>
              <a:ahLst/>
              <a:cxnLst/>
              <a:rect l="l" t="t" r="r" b="b"/>
              <a:pathLst>
                <a:path w="53154" h="22002" extrusionOk="0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7447476" y="612577"/>
              <a:ext cx="98010" cy="98720"/>
            </a:xfrm>
            <a:custGeom>
              <a:avLst/>
              <a:gdLst/>
              <a:ahLst/>
              <a:cxnLst/>
              <a:rect l="l" t="t" r="r" b="b"/>
              <a:pathLst>
                <a:path w="3036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7786509" y="1209098"/>
              <a:ext cx="98720" cy="98720"/>
            </a:xfrm>
            <a:custGeom>
              <a:avLst/>
              <a:gdLst/>
              <a:ahLst/>
              <a:cxnLst/>
              <a:rect l="l" t="t" r="r" b="b"/>
              <a:pathLst>
                <a:path w="3058" h="3058" extrusionOk="0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2" name="Google Shape;1992;p34"/>
          <p:cNvGrpSpPr/>
          <p:nvPr/>
        </p:nvGrpSpPr>
        <p:grpSpPr>
          <a:xfrm>
            <a:off x="6684551" y="634549"/>
            <a:ext cx="280875" cy="265900"/>
            <a:chOff x="4730850" y="1621700"/>
            <a:chExt cx="280875" cy="265900"/>
          </a:xfrm>
        </p:grpSpPr>
        <p:sp>
          <p:nvSpPr>
            <p:cNvPr id="1993" name="Google Shape;1993;p34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Espaço Reservado para Imagem 2"/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43" t="3451" r="-18494" b="3776"/>
          <a:stretch/>
        </p:blipFill>
        <p:spPr>
          <a:xfrm>
            <a:off x="1730776" y="74238"/>
            <a:ext cx="1943558" cy="1964776"/>
          </a:xfrm>
        </p:spPr>
      </p:pic>
      <p:sp>
        <p:nvSpPr>
          <p:cNvPr id="53" name="Google Shape;1949;p34"/>
          <p:cNvSpPr txBox="1">
            <a:spLocks/>
          </p:cNvSpPr>
          <p:nvPr/>
        </p:nvSpPr>
        <p:spPr>
          <a:xfrm>
            <a:off x="698387" y="2113913"/>
            <a:ext cx="4064973" cy="2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"/>
              <a:buChar char="●"/>
              <a:defRPr sz="1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○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■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○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■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●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○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ans"/>
              <a:buChar char="■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139700" indent="0">
              <a:buSzPts val="1400"/>
              <a:buNone/>
            </a:pPr>
            <a:r>
              <a:rPr lang="pt-PT" b="1" dirty="0"/>
              <a:t>UNIVERSIDADE FEDERAL DO PIAUÍ CENTRO DE CIÊNCIAS DA NATUREZA DEPARTAMENTO DE COMPUTAÇÃO GRADUAÇÃO EM CIÊNCIA DA COMPUTAÇÃO</a:t>
            </a:r>
            <a:endParaRPr lang="pt-BR" b="1" dirty="0"/>
          </a:p>
          <a:p>
            <a:pPr marL="139700" indent="0">
              <a:buSzPts val="1400"/>
              <a:buFont typeface="PT Sans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2"/>
          <p:cNvSpPr txBox="1">
            <a:spLocks noGrp="1"/>
          </p:cNvSpPr>
          <p:nvPr>
            <p:ph type="title"/>
          </p:nvPr>
        </p:nvSpPr>
        <p:spPr>
          <a:xfrm>
            <a:off x="624234" y="20076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Java </a:t>
            </a:r>
            <a:r>
              <a:rPr lang="pt-BR" dirty="0" err="1" smtClean="0"/>
              <a:t>Collections</a:t>
            </a:r>
            <a:r>
              <a:rPr lang="pt-BR" dirty="0" smtClean="0"/>
              <a:t> API</a:t>
            </a:r>
            <a:endParaRPr dirty="0"/>
          </a:p>
        </p:txBody>
      </p:sp>
      <p:grpSp>
        <p:nvGrpSpPr>
          <p:cNvPr id="1914" name="Google Shape;1914;p32"/>
          <p:cNvGrpSpPr/>
          <p:nvPr/>
        </p:nvGrpSpPr>
        <p:grpSpPr>
          <a:xfrm>
            <a:off x="7227018" y="1270274"/>
            <a:ext cx="399883" cy="381256"/>
            <a:chOff x="7268887" y="1278648"/>
            <a:chExt cx="399883" cy="381256"/>
          </a:xfrm>
        </p:grpSpPr>
        <p:sp>
          <p:nvSpPr>
            <p:cNvPr id="1915" name="Google Shape;1915;p32"/>
            <p:cNvSpPr/>
            <p:nvPr/>
          </p:nvSpPr>
          <p:spPr>
            <a:xfrm>
              <a:off x="7268887" y="1278648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7378325" y="1388086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7" name="Google Shape;1917;p32"/>
          <p:cNvGrpSpPr/>
          <p:nvPr/>
        </p:nvGrpSpPr>
        <p:grpSpPr>
          <a:xfrm>
            <a:off x="8130794" y="2474816"/>
            <a:ext cx="793249" cy="498929"/>
            <a:chOff x="8130794" y="2474816"/>
            <a:chExt cx="793249" cy="498929"/>
          </a:xfrm>
        </p:grpSpPr>
        <p:sp>
          <p:nvSpPr>
            <p:cNvPr id="1918" name="Google Shape;1918;p32"/>
            <p:cNvSpPr/>
            <p:nvPr/>
          </p:nvSpPr>
          <p:spPr>
            <a:xfrm>
              <a:off x="8213761" y="2859271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2"/>
            <p:cNvSpPr/>
            <p:nvPr/>
          </p:nvSpPr>
          <p:spPr>
            <a:xfrm>
              <a:off x="8130794" y="2776304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2"/>
            <p:cNvSpPr/>
            <p:nvPr/>
          </p:nvSpPr>
          <p:spPr>
            <a:xfrm>
              <a:off x="8229514" y="2532376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8785261" y="2474816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34" y="926682"/>
            <a:ext cx="7949753" cy="40941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3"/>
          <p:cNvSpPr txBox="1">
            <a:spLocks noGrp="1"/>
          </p:cNvSpPr>
          <p:nvPr>
            <p:ph type="title" idx="2"/>
          </p:nvPr>
        </p:nvSpPr>
        <p:spPr>
          <a:xfrm>
            <a:off x="1771796" y="1405263"/>
            <a:ext cx="6355062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Classes Vector, </a:t>
            </a:r>
            <a:r>
              <a:rPr lang="pt-BR" dirty="0" err="1"/>
              <a:t>LinkedList</a:t>
            </a:r>
            <a:r>
              <a:rPr lang="pt-BR" dirty="0"/>
              <a:t> e </a:t>
            </a:r>
            <a:r>
              <a:rPr lang="pt-BR" dirty="0" err="1"/>
              <a:t>ArrayList</a:t>
            </a:r>
            <a:r>
              <a:rPr lang="pt-BR" dirty="0" smtClean="0"/>
              <a:t>.</a:t>
            </a:r>
            <a:endParaRPr dirty="0"/>
          </a:p>
        </p:txBody>
      </p:sp>
      <p:sp>
        <p:nvSpPr>
          <p:cNvPr id="1929" name="Google Shape;1929;p33"/>
          <p:cNvSpPr txBox="1">
            <a:spLocks noGrp="1"/>
          </p:cNvSpPr>
          <p:nvPr>
            <p:ph type="title" idx="3"/>
          </p:nvPr>
        </p:nvSpPr>
        <p:spPr>
          <a:xfrm>
            <a:off x="984283" y="1411072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1933" name="Google Shape;1933;p33"/>
          <p:cNvSpPr txBox="1">
            <a:spLocks noGrp="1"/>
          </p:cNvSpPr>
          <p:nvPr>
            <p:ph type="title" idx="7"/>
          </p:nvPr>
        </p:nvSpPr>
        <p:spPr>
          <a:xfrm>
            <a:off x="1771796" y="2529090"/>
            <a:ext cx="5399566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Classe </a:t>
            </a:r>
            <a:r>
              <a:rPr lang="pt-BR" dirty="0" err="1"/>
              <a:t>HashSet</a:t>
            </a:r>
            <a:r>
              <a:rPr lang="pt-BR" dirty="0"/>
              <a:t>, </a:t>
            </a:r>
            <a:r>
              <a:rPr lang="pt-BR" dirty="0" err="1"/>
              <a:t>LinkedHashSet</a:t>
            </a:r>
            <a:r>
              <a:rPr lang="pt-BR" dirty="0"/>
              <a:t> e </a:t>
            </a:r>
            <a:r>
              <a:rPr lang="pt-BR" dirty="0" err="1" smtClean="0"/>
              <a:t>TreeSet</a:t>
            </a:r>
            <a:endParaRPr dirty="0"/>
          </a:p>
        </p:txBody>
      </p:sp>
      <p:sp>
        <p:nvSpPr>
          <p:cNvPr id="1934" name="Google Shape;1934;p33"/>
          <p:cNvSpPr txBox="1">
            <a:spLocks noGrp="1"/>
          </p:cNvSpPr>
          <p:nvPr>
            <p:ph type="subTitle" idx="8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 smtClean="0"/>
              <a:t>Interface </a:t>
            </a:r>
            <a:r>
              <a:rPr lang="pt-BR" dirty="0"/>
              <a:t>Set. </a:t>
            </a:r>
            <a:endParaRPr dirty="0"/>
          </a:p>
        </p:txBody>
      </p:sp>
      <p:sp>
        <p:nvSpPr>
          <p:cNvPr id="1935" name="Google Shape;1935;p33"/>
          <p:cNvSpPr txBox="1">
            <a:spLocks noGrp="1"/>
          </p:cNvSpPr>
          <p:nvPr>
            <p:ph type="title" idx="9"/>
          </p:nvPr>
        </p:nvSpPr>
        <p:spPr>
          <a:xfrm>
            <a:off x="984283" y="2529251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1939" name="Google Shape;1939;p33"/>
          <p:cNvSpPr txBox="1">
            <a:spLocks noGrp="1"/>
          </p:cNvSpPr>
          <p:nvPr>
            <p:ph type="title" idx="16"/>
          </p:nvPr>
        </p:nvSpPr>
        <p:spPr>
          <a:xfrm>
            <a:off x="1771795" y="3646968"/>
            <a:ext cx="5635871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Classe </a:t>
            </a:r>
            <a:r>
              <a:rPr lang="pt-BR" dirty="0" err="1"/>
              <a:t>HashMap</a:t>
            </a:r>
            <a:r>
              <a:rPr lang="pt-BR" dirty="0"/>
              <a:t>, </a:t>
            </a:r>
            <a:r>
              <a:rPr lang="pt-BR" dirty="0" err="1"/>
              <a:t>LinkedHashMap</a:t>
            </a:r>
            <a:r>
              <a:rPr lang="pt-BR" dirty="0"/>
              <a:t> e </a:t>
            </a:r>
            <a:r>
              <a:rPr lang="pt-BR" dirty="0" err="1" smtClean="0"/>
              <a:t>TreeMap</a:t>
            </a:r>
            <a:endParaRPr dirty="0"/>
          </a:p>
        </p:txBody>
      </p:sp>
      <p:sp>
        <p:nvSpPr>
          <p:cNvPr id="1940" name="Google Shape;1940;p33"/>
          <p:cNvSpPr txBox="1">
            <a:spLocks noGrp="1"/>
          </p:cNvSpPr>
          <p:nvPr>
            <p:ph type="subTitle" idx="17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I</a:t>
            </a:r>
            <a:r>
              <a:rPr lang="pt-BR" dirty="0" smtClean="0"/>
              <a:t>nterface </a:t>
            </a:r>
            <a:r>
              <a:rPr lang="pt-BR" dirty="0" err="1"/>
              <a:t>Map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1941" name="Google Shape;1941;p33"/>
          <p:cNvSpPr txBox="1">
            <a:spLocks noGrp="1"/>
          </p:cNvSpPr>
          <p:nvPr>
            <p:ph type="title" idx="18"/>
          </p:nvPr>
        </p:nvSpPr>
        <p:spPr>
          <a:xfrm>
            <a:off x="984283" y="3647125"/>
            <a:ext cx="617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</a:t>
            </a:r>
            <a:r>
              <a:rPr lang="pt-BR" dirty="0" smtClean="0"/>
              <a:t>nterface </a:t>
            </a:r>
            <a:r>
              <a:rPr lang="pt-BR" dirty="0" err="1" smtClean="0"/>
              <a:t>List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41"/>
          <p:cNvSpPr txBox="1">
            <a:spLocks noGrp="1"/>
          </p:cNvSpPr>
          <p:nvPr>
            <p:ph type="title"/>
          </p:nvPr>
        </p:nvSpPr>
        <p:spPr>
          <a:xfrm>
            <a:off x="1304203" y="57087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Gráfico Tempo de execução: Inserção</a:t>
            </a:r>
            <a:br>
              <a:rPr lang="pt-BR" dirty="0"/>
            </a:br>
            <a:endParaRPr dirty="0"/>
          </a:p>
        </p:txBody>
      </p:sp>
      <p:sp>
        <p:nvSpPr>
          <p:cNvPr id="2279" name="Google Shape;2279;p41"/>
          <p:cNvSpPr txBox="1"/>
          <p:nvPr/>
        </p:nvSpPr>
        <p:spPr>
          <a:xfrm>
            <a:off x="1452696" y="1754897"/>
            <a:ext cx="26016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80" name="Google Shape;2280;p41"/>
          <p:cNvSpPr txBox="1"/>
          <p:nvPr/>
        </p:nvSpPr>
        <p:spPr>
          <a:xfrm>
            <a:off x="1452696" y="2089672"/>
            <a:ext cx="26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81" name="Google Shape;2281;p41"/>
          <p:cNvSpPr txBox="1"/>
          <p:nvPr/>
        </p:nvSpPr>
        <p:spPr>
          <a:xfrm>
            <a:off x="1452696" y="2923057"/>
            <a:ext cx="26016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82" name="Google Shape;2282;p41"/>
          <p:cNvSpPr txBox="1"/>
          <p:nvPr/>
        </p:nvSpPr>
        <p:spPr>
          <a:xfrm>
            <a:off x="1452696" y="3256947"/>
            <a:ext cx="260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83" name="Google Shape;2283;p41"/>
          <p:cNvSpPr/>
          <p:nvPr/>
        </p:nvSpPr>
        <p:spPr>
          <a:xfrm>
            <a:off x="1030003" y="1807827"/>
            <a:ext cx="274200" cy="27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41"/>
          <p:cNvSpPr/>
          <p:nvPr/>
        </p:nvSpPr>
        <p:spPr>
          <a:xfrm>
            <a:off x="1030003" y="2975891"/>
            <a:ext cx="274200" cy="274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6" name="Google Shape;2286;p41"/>
          <p:cNvGrpSpPr/>
          <p:nvPr/>
        </p:nvGrpSpPr>
        <p:grpSpPr>
          <a:xfrm>
            <a:off x="7567437" y="1694535"/>
            <a:ext cx="399883" cy="381256"/>
            <a:chOff x="6113337" y="393160"/>
            <a:chExt cx="399883" cy="381256"/>
          </a:xfrm>
        </p:grpSpPr>
        <p:sp>
          <p:nvSpPr>
            <p:cNvPr id="2287" name="Google Shape;2287;p41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1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111;p37"/>
          <p:cNvSpPr txBox="1"/>
          <p:nvPr/>
        </p:nvSpPr>
        <p:spPr>
          <a:xfrm>
            <a:off x="405600" y="608220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4</a:t>
            </a:r>
            <a:r>
              <a:rPr lang="en" sz="3200" b="1" dirty="0" smtClean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6" name="Imagem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59" y="1309876"/>
            <a:ext cx="7161088" cy="3606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/>
          <p:nvPr/>
        </p:nvSpPr>
        <p:spPr>
          <a:xfrm>
            <a:off x="511681" y="288147"/>
            <a:ext cx="7922231" cy="1006638"/>
          </a:xfrm>
          <a:prstGeom prst="snip1Rect">
            <a:avLst>
              <a:gd name="adj" fmla="val 3708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5"/>
          <p:cNvSpPr txBox="1">
            <a:spLocks noGrp="1"/>
          </p:cNvSpPr>
          <p:nvPr>
            <p:ph type="title"/>
          </p:nvPr>
        </p:nvSpPr>
        <p:spPr>
          <a:xfrm>
            <a:off x="1894817" y="514570"/>
            <a:ext cx="5821025" cy="869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Código de Busca</a:t>
            </a:r>
            <a:endParaRPr dirty="0"/>
          </a:p>
        </p:txBody>
      </p:sp>
      <p:sp>
        <p:nvSpPr>
          <p:cNvPr id="2002" name="Google Shape;2002;p35"/>
          <p:cNvSpPr txBox="1">
            <a:spLocks noGrp="1"/>
          </p:cNvSpPr>
          <p:nvPr>
            <p:ph type="title" idx="2"/>
          </p:nvPr>
        </p:nvSpPr>
        <p:spPr>
          <a:xfrm>
            <a:off x="611847" y="330782"/>
            <a:ext cx="1304547" cy="8693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2004" name="Google Shape;2004;p35"/>
          <p:cNvGrpSpPr/>
          <p:nvPr/>
        </p:nvGrpSpPr>
        <p:grpSpPr>
          <a:xfrm>
            <a:off x="6551438" y="1288862"/>
            <a:ext cx="972506" cy="659538"/>
            <a:chOff x="8080552" y="2473390"/>
            <a:chExt cx="793249" cy="498929"/>
          </a:xfrm>
        </p:grpSpPr>
        <p:sp>
          <p:nvSpPr>
            <p:cNvPr id="2005" name="Google Shape;2005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5"/>
          <p:cNvGrpSpPr/>
          <p:nvPr/>
        </p:nvGrpSpPr>
        <p:grpSpPr>
          <a:xfrm flipH="1">
            <a:off x="167313" y="325907"/>
            <a:ext cx="972506" cy="659538"/>
            <a:chOff x="8080552" y="2473390"/>
            <a:chExt cx="793249" cy="498929"/>
          </a:xfrm>
        </p:grpSpPr>
        <p:sp>
          <p:nvSpPr>
            <p:cNvPr id="2010" name="Google Shape;2010;p35"/>
            <p:cNvSpPr/>
            <p:nvPr/>
          </p:nvSpPr>
          <p:spPr>
            <a:xfrm>
              <a:off x="8163519" y="2857845"/>
              <a:ext cx="32218" cy="32218"/>
            </a:xfrm>
            <a:custGeom>
              <a:avLst/>
              <a:gdLst/>
              <a:ahLst/>
              <a:cxnLst/>
              <a:rect l="l" t="t" r="r" b="b"/>
              <a:pathLst>
                <a:path w="998" h="998" extrusionOk="0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8080552" y="2774879"/>
              <a:ext cx="197440" cy="197440"/>
            </a:xfrm>
            <a:custGeom>
              <a:avLst/>
              <a:gdLst/>
              <a:ahLst/>
              <a:cxnLst/>
              <a:rect l="l" t="t" r="r" b="b"/>
              <a:pathLst>
                <a:path w="6116" h="6116" extrusionOk="0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8735019" y="2473390"/>
              <a:ext cx="138782" cy="125902"/>
            </a:xfrm>
            <a:custGeom>
              <a:avLst/>
              <a:gdLst/>
              <a:ahLst/>
              <a:cxnLst/>
              <a:rect l="l" t="t" r="r" b="b"/>
              <a:pathLst>
                <a:path w="4299" h="3900" extrusionOk="0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8179273" y="2530950"/>
              <a:ext cx="631607" cy="351234"/>
            </a:xfrm>
            <a:custGeom>
              <a:avLst/>
              <a:gdLst/>
              <a:ahLst/>
              <a:cxnLst/>
              <a:rect l="l" t="t" r="r" b="b"/>
              <a:pathLst>
                <a:path w="19565" h="10880" extrusionOk="0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5"/>
          <p:cNvGrpSpPr/>
          <p:nvPr/>
        </p:nvGrpSpPr>
        <p:grpSpPr>
          <a:xfrm flipH="1">
            <a:off x="6510585" y="-110550"/>
            <a:ext cx="3434729" cy="1094377"/>
            <a:chOff x="1035175" y="739350"/>
            <a:chExt cx="2659900" cy="847500"/>
          </a:xfrm>
        </p:grpSpPr>
        <p:sp>
          <p:nvSpPr>
            <p:cNvPr id="2015" name="Google Shape;2015;p35"/>
            <p:cNvSpPr/>
            <p:nvPr/>
          </p:nvSpPr>
          <p:spPr>
            <a:xfrm>
              <a:off x="1092800" y="1117100"/>
              <a:ext cx="2529150" cy="430400"/>
            </a:xfrm>
            <a:custGeom>
              <a:avLst/>
              <a:gdLst/>
              <a:ahLst/>
              <a:cxnLst/>
              <a:rect l="l" t="t" r="r" b="b"/>
              <a:pathLst>
                <a:path w="101166" h="17216" extrusionOk="0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1035175" y="1417725"/>
              <a:ext cx="83675" cy="76600"/>
            </a:xfrm>
            <a:custGeom>
              <a:avLst/>
              <a:gdLst/>
              <a:ahLst/>
              <a:cxnLst/>
              <a:rect l="l" t="t" r="r" b="b"/>
              <a:pathLst>
                <a:path w="3347" h="3064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611400" y="1510225"/>
              <a:ext cx="83675" cy="76625"/>
            </a:xfrm>
            <a:custGeom>
              <a:avLst/>
              <a:gdLst/>
              <a:ahLst/>
              <a:cxnLst/>
              <a:rect l="l" t="t" r="r" b="b"/>
              <a:pathLst>
                <a:path w="3347" h="3065" extrusionOk="0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509875" y="739350"/>
              <a:ext cx="638125" cy="396600"/>
            </a:xfrm>
            <a:custGeom>
              <a:avLst/>
              <a:gdLst/>
              <a:ahLst/>
              <a:cxnLst/>
              <a:rect l="l" t="t" r="r" b="b"/>
              <a:pathLst>
                <a:path w="25525" h="15864" extrusionOk="0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2140225" y="1087600"/>
              <a:ext cx="83675" cy="76050"/>
            </a:xfrm>
            <a:custGeom>
              <a:avLst/>
              <a:gdLst/>
              <a:ahLst/>
              <a:cxnLst/>
              <a:rect l="l" t="t" r="r" b="b"/>
              <a:pathLst>
                <a:path w="3347" h="3042" extrusionOk="0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35"/>
          <p:cNvGrpSpPr/>
          <p:nvPr/>
        </p:nvGrpSpPr>
        <p:grpSpPr>
          <a:xfrm>
            <a:off x="4671877" y="267109"/>
            <a:ext cx="1178136" cy="679753"/>
            <a:chOff x="2176527" y="4297299"/>
            <a:chExt cx="1178136" cy="679753"/>
          </a:xfrm>
        </p:grpSpPr>
        <p:sp>
          <p:nvSpPr>
            <p:cNvPr id="2021" name="Google Shape;2021;p35"/>
            <p:cNvSpPr/>
            <p:nvPr/>
          </p:nvSpPr>
          <p:spPr>
            <a:xfrm>
              <a:off x="2892971" y="4297299"/>
              <a:ext cx="461692" cy="407329"/>
            </a:xfrm>
            <a:custGeom>
              <a:avLst/>
              <a:gdLst/>
              <a:ahLst/>
              <a:cxnLst/>
              <a:rect l="l" t="t" r="r" b="b"/>
              <a:pathLst>
                <a:path w="12807" h="11299" extrusionOk="0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2957644" y="4356096"/>
              <a:ext cx="330723" cy="292402"/>
            </a:xfrm>
            <a:custGeom>
              <a:avLst/>
              <a:gdLst/>
              <a:ahLst/>
              <a:cxnLst/>
              <a:rect l="l" t="t" r="r" b="b"/>
              <a:pathLst>
                <a:path w="9174" h="8111" extrusionOk="0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054292" y="4436199"/>
              <a:ext cx="138216" cy="130032"/>
            </a:xfrm>
            <a:custGeom>
              <a:avLst/>
              <a:gdLst/>
              <a:ahLst/>
              <a:cxnLst/>
              <a:rect l="l" t="t" r="r" b="b"/>
              <a:pathLst>
                <a:path w="3834" h="3607" extrusionOk="0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76527" y="4847200"/>
              <a:ext cx="146976" cy="129852"/>
            </a:xfrm>
            <a:custGeom>
              <a:avLst/>
              <a:gdLst/>
              <a:ahLst/>
              <a:cxnLst/>
              <a:rect l="l" t="t" r="r" b="b"/>
              <a:pathLst>
                <a:path w="4077" h="3602" extrusionOk="0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249996" y="4637464"/>
              <a:ext cx="740467" cy="281190"/>
            </a:xfrm>
            <a:custGeom>
              <a:avLst/>
              <a:gdLst/>
              <a:ahLst/>
              <a:cxnLst/>
              <a:rect l="l" t="t" r="r" b="b"/>
              <a:pathLst>
                <a:path w="20540" h="7800" extrusionOk="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Imagem 28" descr="C:\Users\rafae\Downloads\carbon (7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1" y="1364951"/>
            <a:ext cx="7574081" cy="361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36"/>
          <p:cNvSpPr/>
          <p:nvPr/>
        </p:nvSpPr>
        <p:spPr>
          <a:xfrm>
            <a:off x="895427" y="1259753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2" name="Google Shape;2032;p36"/>
          <p:cNvSpPr/>
          <p:nvPr/>
        </p:nvSpPr>
        <p:spPr>
          <a:xfrm>
            <a:off x="2813421" y="954953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3" name="Google Shape;2033;p36"/>
          <p:cNvSpPr/>
          <p:nvPr/>
        </p:nvSpPr>
        <p:spPr>
          <a:xfrm>
            <a:off x="4706295" y="1259753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sp>
        <p:nvSpPr>
          <p:cNvPr id="2034" name="Google Shape;2034;p36"/>
          <p:cNvSpPr/>
          <p:nvPr/>
        </p:nvSpPr>
        <p:spPr>
          <a:xfrm>
            <a:off x="6624289" y="954953"/>
            <a:ext cx="822900" cy="822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Poller One"/>
              <a:ea typeface="Poller One"/>
              <a:cs typeface="Poller One"/>
              <a:sym typeface="Poller One"/>
            </a:endParaRPr>
          </a:p>
        </p:txBody>
      </p:sp>
      <p:cxnSp>
        <p:nvCxnSpPr>
          <p:cNvPr id="2043" name="Google Shape;2043;p36"/>
          <p:cNvCxnSpPr>
            <a:stCxn id="2031" idx="6"/>
            <a:endCxn id="2032" idx="2"/>
          </p:cNvCxnSpPr>
          <p:nvPr/>
        </p:nvCxnSpPr>
        <p:spPr>
          <a:xfrm rot="10800000" flipH="1">
            <a:off x="1718327" y="1366403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4" name="Google Shape;2044;p36"/>
          <p:cNvCxnSpPr>
            <a:stCxn id="2032" idx="6"/>
            <a:endCxn id="2033" idx="2"/>
          </p:cNvCxnSpPr>
          <p:nvPr/>
        </p:nvCxnSpPr>
        <p:spPr>
          <a:xfrm>
            <a:off x="3636321" y="1366403"/>
            <a:ext cx="1070100" cy="3048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5" name="Google Shape;2045;p36"/>
          <p:cNvCxnSpPr>
            <a:stCxn id="2033" idx="6"/>
            <a:endCxn id="2034" idx="2"/>
          </p:cNvCxnSpPr>
          <p:nvPr/>
        </p:nvCxnSpPr>
        <p:spPr>
          <a:xfrm rot="10800000" flipH="1">
            <a:off x="5529195" y="1366403"/>
            <a:ext cx="1095000" cy="304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46" name="Google Shape;2046;p36"/>
          <p:cNvGrpSpPr/>
          <p:nvPr/>
        </p:nvGrpSpPr>
        <p:grpSpPr>
          <a:xfrm>
            <a:off x="1133117" y="1476315"/>
            <a:ext cx="347520" cy="389753"/>
            <a:chOff x="2197820" y="2112743"/>
            <a:chExt cx="347520" cy="389753"/>
          </a:xfrm>
        </p:grpSpPr>
        <p:sp>
          <p:nvSpPr>
            <p:cNvPr id="2047" name="Google Shape;2047;p36"/>
            <p:cNvSpPr/>
            <p:nvPr/>
          </p:nvSpPr>
          <p:spPr>
            <a:xfrm>
              <a:off x="2306778" y="2202213"/>
              <a:ext cx="126560" cy="114208"/>
            </a:xfrm>
            <a:custGeom>
              <a:avLst/>
              <a:gdLst/>
              <a:ahLst/>
              <a:cxnLst/>
              <a:rect l="l" t="t" r="r" b="b"/>
              <a:pathLst>
                <a:path w="3955" h="3569" extrusionOk="0">
                  <a:moveTo>
                    <a:pt x="977" y="0"/>
                  </a:moveTo>
                  <a:cubicBezTo>
                    <a:pt x="382" y="381"/>
                    <a:pt x="1" y="1072"/>
                    <a:pt x="96" y="1858"/>
                  </a:cubicBezTo>
                  <a:cubicBezTo>
                    <a:pt x="192" y="2715"/>
                    <a:pt x="882" y="3430"/>
                    <a:pt x="1739" y="3549"/>
                  </a:cubicBezTo>
                  <a:cubicBezTo>
                    <a:pt x="1833" y="3562"/>
                    <a:pt x="1925" y="3568"/>
                    <a:pt x="2016" y="3568"/>
                  </a:cubicBezTo>
                  <a:cubicBezTo>
                    <a:pt x="3085" y="3568"/>
                    <a:pt x="3954" y="2695"/>
                    <a:pt x="3954" y="1620"/>
                  </a:cubicBezTo>
                  <a:cubicBezTo>
                    <a:pt x="3954" y="929"/>
                    <a:pt x="3597" y="334"/>
                    <a:pt x="3049" y="0"/>
                  </a:cubicBezTo>
                  <a:lnTo>
                    <a:pt x="3049" y="1024"/>
                  </a:lnTo>
                  <a:cubicBezTo>
                    <a:pt x="3049" y="1524"/>
                    <a:pt x="2644" y="2001"/>
                    <a:pt x="2144" y="2048"/>
                  </a:cubicBezTo>
                  <a:cubicBezTo>
                    <a:pt x="2093" y="2056"/>
                    <a:pt x="2042" y="2060"/>
                    <a:pt x="1992" y="2060"/>
                  </a:cubicBezTo>
                  <a:cubicBezTo>
                    <a:pt x="1438" y="2060"/>
                    <a:pt x="977" y="1592"/>
                    <a:pt x="977" y="1024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2197820" y="2184677"/>
              <a:ext cx="347520" cy="224064"/>
            </a:xfrm>
            <a:custGeom>
              <a:avLst/>
              <a:gdLst/>
              <a:ahLst/>
              <a:cxnLst/>
              <a:rect l="l" t="t" r="r" b="b"/>
              <a:pathLst>
                <a:path w="10860" h="7002" extrusionOk="0"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621"/>
                  </a:lnTo>
                  <a:cubicBezTo>
                    <a:pt x="1" y="6835"/>
                    <a:pt x="167" y="7002"/>
                    <a:pt x="382" y="7002"/>
                  </a:cubicBezTo>
                  <a:lnTo>
                    <a:pt x="10479" y="7002"/>
                  </a:lnTo>
                  <a:cubicBezTo>
                    <a:pt x="10693" y="7002"/>
                    <a:pt x="10860" y="6835"/>
                    <a:pt x="10860" y="6621"/>
                  </a:cubicBezTo>
                  <a:lnTo>
                    <a:pt x="10860" y="382"/>
                  </a:lnTo>
                  <a:cubicBezTo>
                    <a:pt x="10860" y="167"/>
                    <a:pt x="10693" y="1"/>
                    <a:pt x="10479" y="1"/>
                  </a:cubicBezTo>
                  <a:lnTo>
                    <a:pt x="8693" y="1"/>
                  </a:lnTo>
                  <a:cubicBezTo>
                    <a:pt x="9169" y="715"/>
                    <a:pt x="9431" y="1596"/>
                    <a:pt x="9360" y="2525"/>
                  </a:cubicBezTo>
                  <a:cubicBezTo>
                    <a:pt x="9193" y="4406"/>
                    <a:pt x="7693" y="5930"/>
                    <a:pt x="5787" y="6097"/>
                  </a:cubicBezTo>
                  <a:cubicBezTo>
                    <a:pt x="5663" y="6108"/>
                    <a:pt x="5539" y="6114"/>
                    <a:pt x="5417" y="6114"/>
                  </a:cubicBezTo>
                  <a:cubicBezTo>
                    <a:pt x="3250" y="6114"/>
                    <a:pt x="1501" y="4355"/>
                    <a:pt x="1501" y="2191"/>
                  </a:cubicBezTo>
                  <a:cubicBezTo>
                    <a:pt x="1501" y="1382"/>
                    <a:pt x="1739" y="620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2278587" y="2432352"/>
              <a:ext cx="185216" cy="70144"/>
            </a:xfrm>
            <a:custGeom>
              <a:avLst/>
              <a:gdLst/>
              <a:ahLst/>
              <a:cxnLst/>
              <a:rect l="l" t="t" r="r" b="b"/>
              <a:pathLst>
                <a:path w="5788" h="2192" extrusionOk="0">
                  <a:moveTo>
                    <a:pt x="2025" y="0"/>
                  </a:moveTo>
                  <a:lnTo>
                    <a:pt x="1930" y="1453"/>
                  </a:lnTo>
                  <a:lnTo>
                    <a:pt x="406" y="1453"/>
                  </a:lnTo>
                  <a:cubicBezTo>
                    <a:pt x="191" y="1453"/>
                    <a:pt x="25" y="1596"/>
                    <a:pt x="25" y="1810"/>
                  </a:cubicBezTo>
                  <a:cubicBezTo>
                    <a:pt x="1" y="2024"/>
                    <a:pt x="168" y="2191"/>
                    <a:pt x="382" y="2191"/>
                  </a:cubicBezTo>
                  <a:lnTo>
                    <a:pt x="5383" y="2191"/>
                  </a:lnTo>
                  <a:cubicBezTo>
                    <a:pt x="5597" y="2191"/>
                    <a:pt x="5764" y="2024"/>
                    <a:pt x="5764" y="1834"/>
                  </a:cubicBezTo>
                  <a:cubicBezTo>
                    <a:pt x="5788" y="1620"/>
                    <a:pt x="5621" y="1453"/>
                    <a:pt x="5407" y="1453"/>
                  </a:cubicBezTo>
                  <a:lnTo>
                    <a:pt x="3859" y="1453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2268699" y="2157254"/>
              <a:ext cx="205024" cy="198912"/>
            </a:xfrm>
            <a:custGeom>
              <a:avLst/>
              <a:gdLst/>
              <a:ahLst/>
              <a:cxnLst/>
              <a:rect l="l" t="t" r="r" b="b"/>
              <a:pathLst>
                <a:path w="6407" h="6216" extrusionOk="0">
                  <a:moveTo>
                    <a:pt x="2167" y="0"/>
                  </a:moveTo>
                  <a:cubicBezTo>
                    <a:pt x="905" y="429"/>
                    <a:pt x="0" y="1643"/>
                    <a:pt x="0" y="3025"/>
                  </a:cubicBezTo>
                  <a:cubicBezTo>
                    <a:pt x="0" y="4787"/>
                    <a:pt x="1453" y="6216"/>
                    <a:pt x="3215" y="6216"/>
                  </a:cubicBezTo>
                  <a:cubicBezTo>
                    <a:pt x="4954" y="6216"/>
                    <a:pt x="6406" y="4787"/>
                    <a:pt x="6406" y="3025"/>
                  </a:cubicBezTo>
                  <a:cubicBezTo>
                    <a:pt x="6406" y="1643"/>
                    <a:pt x="5501" y="429"/>
                    <a:pt x="4239" y="0"/>
                  </a:cubicBezTo>
                  <a:lnTo>
                    <a:pt x="4239" y="572"/>
                  </a:lnTo>
                  <a:cubicBezTo>
                    <a:pt x="5192" y="953"/>
                    <a:pt x="5882" y="1905"/>
                    <a:pt x="5882" y="3025"/>
                  </a:cubicBezTo>
                  <a:cubicBezTo>
                    <a:pt x="5882" y="4501"/>
                    <a:pt x="4668" y="5716"/>
                    <a:pt x="3215" y="5716"/>
                  </a:cubicBezTo>
                  <a:cubicBezTo>
                    <a:pt x="1739" y="5716"/>
                    <a:pt x="524" y="4501"/>
                    <a:pt x="524" y="3025"/>
                  </a:cubicBezTo>
                  <a:cubicBezTo>
                    <a:pt x="524" y="1929"/>
                    <a:pt x="1215" y="977"/>
                    <a:pt x="2167" y="572"/>
                  </a:cubicBezTo>
                  <a:lnTo>
                    <a:pt x="2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2361657" y="2112743"/>
              <a:ext cx="19072" cy="131712"/>
            </a:xfrm>
            <a:custGeom>
              <a:avLst/>
              <a:gdLst/>
              <a:ahLst/>
              <a:cxnLst/>
              <a:rect l="l" t="t" r="r" b="b"/>
              <a:pathLst>
                <a:path w="596" h="4116" extrusionOk="0">
                  <a:moveTo>
                    <a:pt x="299" y="1"/>
                  </a:moveTo>
                  <a:cubicBezTo>
                    <a:pt x="126" y="1"/>
                    <a:pt x="1" y="127"/>
                    <a:pt x="1" y="272"/>
                  </a:cubicBezTo>
                  <a:lnTo>
                    <a:pt x="1" y="3820"/>
                  </a:lnTo>
                  <a:cubicBezTo>
                    <a:pt x="1" y="3986"/>
                    <a:pt x="126" y="4115"/>
                    <a:pt x="300" y="4115"/>
                  </a:cubicBezTo>
                  <a:cubicBezTo>
                    <a:pt x="326" y="4115"/>
                    <a:pt x="353" y="4112"/>
                    <a:pt x="382" y="4106"/>
                  </a:cubicBezTo>
                  <a:cubicBezTo>
                    <a:pt x="501" y="4082"/>
                    <a:pt x="596" y="3963"/>
                    <a:pt x="596" y="3820"/>
                  </a:cubicBezTo>
                  <a:lnTo>
                    <a:pt x="596" y="296"/>
                  </a:lnTo>
                  <a:cubicBezTo>
                    <a:pt x="596" y="153"/>
                    <a:pt x="501" y="34"/>
                    <a:pt x="382" y="10"/>
                  </a:cubicBezTo>
                  <a:cubicBezTo>
                    <a:pt x="353" y="4"/>
                    <a:pt x="326" y="1"/>
                    <a:pt x="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36"/>
          <p:cNvGrpSpPr/>
          <p:nvPr/>
        </p:nvGrpSpPr>
        <p:grpSpPr>
          <a:xfrm>
            <a:off x="4922260" y="1476000"/>
            <a:ext cx="390969" cy="390398"/>
            <a:chOff x="6606275" y="2112103"/>
            <a:chExt cx="390969" cy="390398"/>
          </a:xfrm>
        </p:grpSpPr>
        <p:sp>
          <p:nvSpPr>
            <p:cNvPr id="2053" name="Google Shape;2053;p36"/>
            <p:cNvSpPr/>
            <p:nvPr/>
          </p:nvSpPr>
          <p:spPr>
            <a:xfrm>
              <a:off x="6709152" y="2194597"/>
              <a:ext cx="135680" cy="27456"/>
            </a:xfrm>
            <a:custGeom>
              <a:avLst/>
              <a:gdLst/>
              <a:ahLst/>
              <a:cxnLst/>
              <a:rect l="l" t="t" r="r" b="b"/>
              <a:pathLst>
                <a:path w="4240" h="858" extrusionOk="0">
                  <a:moveTo>
                    <a:pt x="0" y="0"/>
                  </a:moveTo>
                  <a:lnTo>
                    <a:pt x="286" y="857"/>
                  </a:lnTo>
                  <a:lnTo>
                    <a:pt x="3382" y="857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6606275" y="2194597"/>
              <a:ext cx="307904" cy="307904"/>
            </a:xfrm>
            <a:custGeom>
              <a:avLst/>
              <a:gdLst/>
              <a:ahLst/>
              <a:cxnLst/>
              <a:rect l="l" t="t" r="r" b="b"/>
              <a:pathLst>
                <a:path w="9622" h="9622" extrusionOk="0">
                  <a:moveTo>
                    <a:pt x="1691" y="381"/>
                  </a:moveTo>
                  <a:cubicBezTo>
                    <a:pt x="1882" y="381"/>
                    <a:pt x="2048" y="548"/>
                    <a:pt x="2048" y="762"/>
                  </a:cubicBezTo>
                  <a:cubicBezTo>
                    <a:pt x="2048" y="953"/>
                    <a:pt x="1882" y="1119"/>
                    <a:pt x="1691" y="1119"/>
                  </a:cubicBezTo>
                  <a:lnTo>
                    <a:pt x="810" y="1119"/>
                  </a:lnTo>
                  <a:cubicBezTo>
                    <a:pt x="596" y="1119"/>
                    <a:pt x="405" y="929"/>
                    <a:pt x="453" y="691"/>
                  </a:cubicBezTo>
                  <a:cubicBezTo>
                    <a:pt x="500" y="500"/>
                    <a:pt x="643" y="381"/>
                    <a:pt x="834" y="381"/>
                  </a:cubicBezTo>
                  <a:close/>
                  <a:moveTo>
                    <a:pt x="3287" y="3548"/>
                  </a:moveTo>
                  <a:cubicBezTo>
                    <a:pt x="3525" y="3548"/>
                    <a:pt x="3692" y="3763"/>
                    <a:pt x="3644" y="3977"/>
                  </a:cubicBezTo>
                  <a:cubicBezTo>
                    <a:pt x="3620" y="4168"/>
                    <a:pt x="3453" y="4287"/>
                    <a:pt x="3287" y="4287"/>
                  </a:cubicBezTo>
                  <a:lnTo>
                    <a:pt x="2810" y="4287"/>
                  </a:lnTo>
                  <a:cubicBezTo>
                    <a:pt x="2644" y="4287"/>
                    <a:pt x="2477" y="4168"/>
                    <a:pt x="2453" y="3977"/>
                  </a:cubicBezTo>
                  <a:cubicBezTo>
                    <a:pt x="2406" y="3763"/>
                    <a:pt x="2572" y="3548"/>
                    <a:pt x="2810" y="3548"/>
                  </a:cubicBezTo>
                  <a:close/>
                  <a:moveTo>
                    <a:pt x="3287" y="4977"/>
                  </a:moveTo>
                  <a:cubicBezTo>
                    <a:pt x="3453" y="4977"/>
                    <a:pt x="3596" y="5096"/>
                    <a:pt x="3644" y="5263"/>
                  </a:cubicBezTo>
                  <a:cubicBezTo>
                    <a:pt x="3715" y="5501"/>
                    <a:pt x="3525" y="5716"/>
                    <a:pt x="3287" y="5716"/>
                  </a:cubicBezTo>
                  <a:lnTo>
                    <a:pt x="2810" y="5716"/>
                  </a:lnTo>
                  <a:cubicBezTo>
                    <a:pt x="2596" y="5716"/>
                    <a:pt x="2429" y="5549"/>
                    <a:pt x="2429" y="5335"/>
                  </a:cubicBezTo>
                  <a:cubicBezTo>
                    <a:pt x="2429" y="5144"/>
                    <a:pt x="2596" y="4977"/>
                    <a:pt x="2810" y="4977"/>
                  </a:cubicBezTo>
                  <a:close/>
                  <a:moveTo>
                    <a:pt x="1650" y="3307"/>
                  </a:moveTo>
                  <a:cubicBezTo>
                    <a:pt x="1730" y="3307"/>
                    <a:pt x="1812" y="3332"/>
                    <a:pt x="1882" y="3382"/>
                  </a:cubicBezTo>
                  <a:cubicBezTo>
                    <a:pt x="2048" y="3501"/>
                    <a:pt x="2072" y="3715"/>
                    <a:pt x="1953" y="3882"/>
                  </a:cubicBezTo>
                  <a:cubicBezTo>
                    <a:pt x="1596" y="4382"/>
                    <a:pt x="1715" y="4215"/>
                    <a:pt x="1405" y="4620"/>
                  </a:cubicBezTo>
                  <a:cubicBezTo>
                    <a:pt x="1715" y="5049"/>
                    <a:pt x="1596" y="4882"/>
                    <a:pt x="1953" y="5382"/>
                  </a:cubicBezTo>
                  <a:cubicBezTo>
                    <a:pt x="2072" y="5549"/>
                    <a:pt x="2025" y="5763"/>
                    <a:pt x="1882" y="5882"/>
                  </a:cubicBezTo>
                  <a:cubicBezTo>
                    <a:pt x="1812" y="5932"/>
                    <a:pt x="1730" y="5957"/>
                    <a:pt x="1650" y="5957"/>
                  </a:cubicBezTo>
                  <a:cubicBezTo>
                    <a:pt x="1537" y="5957"/>
                    <a:pt x="1427" y="5908"/>
                    <a:pt x="1358" y="5811"/>
                  </a:cubicBezTo>
                  <a:lnTo>
                    <a:pt x="667" y="4858"/>
                  </a:lnTo>
                  <a:cubicBezTo>
                    <a:pt x="572" y="4715"/>
                    <a:pt x="572" y="4549"/>
                    <a:pt x="667" y="4406"/>
                  </a:cubicBezTo>
                  <a:lnTo>
                    <a:pt x="1358" y="3453"/>
                  </a:lnTo>
                  <a:cubicBezTo>
                    <a:pt x="1427" y="3356"/>
                    <a:pt x="1537" y="3307"/>
                    <a:pt x="1650" y="3307"/>
                  </a:cubicBezTo>
                  <a:close/>
                  <a:moveTo>
                    <a:pt x="5049" y="6406"/>
                  </a:moveTo>
                  <a:cubicBezTo>
                    <a:pt x="5240" y="6406"/>
                    <a:pt x="5406" y="6573"/>
                    <a:pt x="5406" y="6763"/>
                  </a:cubicBezTo>
                  <a:cubicBezTo>
                    <a:pt x="5406" y="6978"/>
                    <a:pt x="5240" y="7144"/>
                    <a:pt x="5049" y="7144"/>
                  </a:cubicBezTo>
                  <a:lnTo>
                    <a:pt x="1167" y="7144"/>
                  </a:lnTo>
                  <a:cubicBezTo>
                    <a:pt x="953" y="7144"/>
                    <a:pt x="786" y="6978"/>
                    <a:pt x="786" y="6763"/>
                  </a:cubicBezTo>
                  <a:cubicBezTo>
                    <a:pt x="786" y="6573"/>
                    <a:pt x="953" y="6406"/>
                    <a:pt x="1167" y="6406"/>
                  </a:cubicBezTo>
                  <a:close/>
                  <a:moveTo>
                    <a:pt x="5049" y="7835"/>
                  </a:moveTo>
                  <a:cubicBezTo>
                    <a:pt x="5240" y="7835"/>
                    <a:pt x="5406" y="8002"/>
                    <a:pt x="5406" y="8192"/>
                  </a:cubicBezTo>
                  <a:cubicBezTo>
                    <a:pt x="5406" y="8407"/>
                    <a:pt x="5240" y="8573"/>
                    <a:pt x="5049" y="8573"/>
                  </a:cubicBezTo>
                  <a:lnTo>
                    <a:pt x="1167" y="8573"/>
                  </a:lnTo>
                  <a:cubicBezTo>
                    <a:pt x="953" y="8573"/>
                    <a:pt x="786" y="8407"/>
                    <a:pt x="786" y="8192"/>
                  </a:cubicBezTo>
                  <a:cubicBezTo>
                    <a:pt x="786" y="8002"/>
                    <a:pt x="953" y="7835"/>
                    <a:pt x="1167" y="7835"/>
                  </a:cubicBezTo>
                  <a:close/>
                  <a:moveTo>
                    <a:pt x="6504" y="6229"/>
                  </a:moveTo>
                  <a:cubicBezTo>
                    <a:pt x="6534" y="6229"/>
                    <a:pt x="6565" y="6232"/>
                    <a:pt x="6597" y="6240"/>
                  </a:cubicBezTo>
                  <a:cubicBezTo>
                    <a:pt x="6787" y="6263"/>
                    <a:pt x="6907" y="6478"/>
                    <a:pt x="6883" y="6668"/>
                  </a:cubicBezTo>
                  <a:lnTo>
                    <a:pt x="6478" y="8597"/>
                  </a:lnTo>
                  <a:cubicBezTo>
                    <a:pt x="6437" y="8759"/>
                    <a:pt x="6293" y="8870"/>
                    <a:pt x="6134" y="8870"/>
                  </a:cubicBezTo>
                  <a:cubicBezTo>
                    <a:pt x="6106" y="8870"/>
                    <a:pt x="6078" y="8866"/>
                    <a:pt x="6049" y="8859"/>
                  </a:cubicBezTo>
                  <a:cubicBezTo>
                    <a:pt x="5859" y="8835"/>
                    <a:pt x="5716" y="8645"/>
                    <a:pt x="5763" y="8430"/>
                  </a:cubicBezTo>
                  <a:lnTo>
                    <a:pt x="6144" y="6525"/>
                  </a:lnTo>
                  <a:cubicBezTo>
                    <a:pt x="6185" y="6343"/>
                    <a:pt x="6330" y="6229"/>
                    <a:pt x="6504" y="6229"/>
                  </a:cubicBezTo>
                  <a:close/>
                  <a:moveTo>
                    <a:pt x="7717" y="6221"/>
                  </a:moveTo>
                  <a:cubicBezTo>
                    <a:pt x="7831" y="6221"/>
                    <a:pt x="7952" y="6279"/>
                    <a:pt x="8026" y="6382"/>
                  </a:cubicBezTo>
                  <a:lnTo>
                    <a:pt x="8716" y="7335"/>
                  </a:lnTo>
                  <a:cubicBezTo>
                    <a:pt x="8812" y="7454"/>
                    <a:pt x="8812" y="7645"/>
                    <a:pt x="8716" y="7764"/>
                  </a:cubicBezTo>
                  <a:lnTo>
                    <a:pt x="8026" y="8716"/>
                  </a:lnTo>
                  <a:cubicBezTo>
                    <a:pt x="7952" y="8820"/>
                    <a:pt x="7831" y="8878"/>
                    <a:pt x="7717" y="8878"/>
                  </a:cubicBezTo>
                  <a:cubicBezTo>
                    <a:pt x="7647" y="8878"/>
                    <a:pt x="7580" y="8856"/>
                    <a:pt x="7526" y="8811"/>
                  </a:cubicBezTo>
                  <a:cubicBezTo>
                    <a:pt x="7359" y="8692"/>
                    <a:pt x="7311" y="8454"/>
                    <a:pt x="7430" y="8288"/>
                  </a:cubicBezTo>
                  <a:cubicBezTo>
                    <a:pt x="7788" y="7811"/>
                    <a:pt x="7669" y="7978"/>
                    <a:pt x="7978" y="7549"/>
                  </a:cubicBezTo>
                  <a:cubicBezTo>
                    <a:pt x="7669" y="7121"/>
                    <a:pt x="7788" y="7287"/>
                    <a:pt x="7430" y="6811"/>
                  </a:cubicBezTo>
                  <a:cubicBezTo>
                    <a:pt x="7311" y="6644"/>
                    <a:pt x="7359" y="6406"/>
                    <a:pt x="7526" y="6287"/>
                  </a:cubicBezTo>
                  <a:cubicBezTo>
                    <a:pt x="7580" y="6242"/>
                    <a:pt x="7647" y="6221"/>
                    <a:pt x="7717" y="6221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9240"/>
                  </a:lnTo>
                  <a:cubicBezTo>
                    <a:pt x="0" y="9454"/>
                    <a:pt x="167" y="9621"/>
                    <a:pt x="358" y="9621"/>
                  </a:cubicBezTo>
                  <a:lnTo>
                    <a:pt x="9264" y="9621"/>
                  </a:lnTo>
                  <a:cubicBezTo>
                    <a:pt x="9478" y="9621"/>
                    <a:pt x="9621" y="9454"/>
                    <a:pt x="9621" y="9240"/>
                  </a:cubicBezTo>
                  <a:lnTo>
                    <a:pt x="9621" y="2143"/>
                  </a:lnTo>
                  <a:lnTo>
                    <a:pt x="7430" y="4358"/>
                  </a:lnTo>
                  <a:cubicBezTo>
                    <a:pt x="7383" y="4406"/>
                    <a:pt x="7335" y="4430"/>
                    <a:pt x="7288" y="4430"/>
                  </a:cubicBezTo>
                  <a:lnTo>
                    <a:pt x="4763" y="5335"/>
                  </a:lnTo>
                  <a:cubicBezTo>
                    <a:pt x="4714" y="5354"/>
                    <a:pt x="4665" y="5362"/>
                    <a:pt x="4620" y="5362"/>
                  </a:cubicBezTo>
                  <a:cubicBezTo>
                    <a:pt x="4379" y="5362"/>
                    <a:pt x="4207" y="5122"/>
                    <a:pt x="4287" y="4882"/>
                  </a:cubicBezTo>
                  <a:lnTo>
                    <a:pt x="5192" y="2334"/>
                  </a:lnTo>
                  <a:cubicBezTo>
                    <a:pt x="5192" y="2286"/>
                    <a:pt x="5216" y="2239"/>
                    <a:pt x="5263" y="2191"/>
                  </a:cubicBezTo>
                  <a:lnTo>
                    <a:pt x="5883" y="1596"/>
                  </a:lnTo>
                  <a:lnTo>
                    <a:pt x="3215" y="1596"/>
                  </a:lnTo>
                  <a:cubicBezTo>
                    <a:pt x="3072" y="1596"/>
                    <a:pt x="2930" y="1500"/>
                    <a:pt x="2882" y="1334"/>
                  </a:cubicBezTo>
                  <a:lnTo>
                    <a:pt x="2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6773151" y="2294403"/>
              <a:ext cx="41184" cy="40416"/>
            </a:xfrm>
            <a:custGeom>
              <a:avLst/>
              <a:gdLst/>
              <a:ahLst/>
              <a:cxnLst/>
              <a:rect l="l" t="t" r="r" b="b"/>
              <a:pathLst>
                <a:path w="1287" h="1263" extrusionOk="0">
                  <a:moveTo>
                    <a:pt x="453" y="1"/>
                  </a:moveTo>
                  <a:lnTo>
                    <a:pt x="1" y="1263"/>
                  </a:lnTo>
                  <a:lnTo>
                    <a:pt x="1" y="1263"/>
                  </a:lnTo>
                  <a:lnTo>
                    <a:pt x="1287" y="834"/>
                  </a:lnTo>
                  <a:cubicBezTo>
                    <a:pt x="787" y="334"/>
                    <a:pt x="977" y="50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6940060" y="2112103"/>
              <a:ext cx="57184" cy="55840"/>
            </a:xfrm>
            <a:custGeom>
              <a:avLst/>
              <a:gdLst/>
              <a:ahLst/>
              <a:cxnLst/>
              <a:rect l="l" t="t" r="r" b="b"/>
              <a:pathLst>
                <a:path w="1787" h="1745" extrusionOk="0">
                  <a:moveTo>
                    <a:pt x="798" y="0"/>
                  </a:moveTo>
                  <a:cubicBezTo>
                    <a:pt x="691" y="0"/>
                    <a:pt x="584" y="42"/>
                    <a:pt x="500" y="125"/>
                  </a:cubicBezTo>
                  <a:lnTo>
                    <a:pt x="0" y="625"/>
                  </a:lnTo>
                  <a:cubicBezTo>
                    <a:pt x="119" y="744"/>
                    <a:pt x="1000" y="1649"/>
                    <a:pt x="1119" y="1745"/>
                  </a:cubicBezTo>
                  <a:lnTo>
                    <a:pt x="1619" y="1245"/>
                  </a:lnTo>
                  <a:cubicBezTo>
                    <a:pt x="1786" y="1102"/>
                    <a:pt x="1786" y="840"/>
                    <a:pt x="1619" y="673"/>
                  </a:cubicBezTo>
                  <a:lnTo>
                    <a:pt x="1096" y="125"/>
                  </a:lnTo>
                  <a:cubicBezTo>
                    <a:pt x="1012" y="42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6799839" y="2148870"/>
              <a:ext cx="133376" cy="134144"/>
            </a:xfrm>
            <a:custGeom>
              <a:avLst/>
              <a:gdLst/>
              <a:ahLst/>
              <a:cxnLst/>
              <a:rect l="l" t="t" r="r" b="b"/>
              <a:pathLst>
                <a:path w="4168" h="4192" extrusionOk="0">
                  <a:moveTo>
                    <a:pt x="3858" y="0"/>
                  </a:moveTo>
                  <a:cubicBezTo>
                    <a:pt x="3120" y="762"/>
                    <a:pt x="762" y="3096"/>
                    <a:pt x="0" y="3882"/>
                  </a:cubicBezTo>
                  <a:lnTo>
                    <a:pt x="286" y="4192"/>
                  </a:lnTo>
                  <a:cubicBezTo>
                    <a:pt x="3882" y="596"/>
                    <a:pt x="1596" y="2882"/>
                    <a:pt x="4168" y="310"/>
                  </a:cubicBezTo>
                  <a:lnTo>
                    <a:pt x="3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6825726" y="2175526"/>
              <a:ext cx="133408" cy="133408"/>
            </a:xfrm>
            <a:custGeom>
              <a:avLst/>
              <a:gdLst/>
              <a:ahLst/>
              <a:cxnLst/>
              <a:rect l="l" t="t" r="r" b="b"/>
              <a:pathLst>
                <a:path w="4169" h="4169" extrusionOk="0">
                  <a:moveTo>
                    <a:pt x="3883" y="1"/>
                  </a:moveTo>
                  <a:cubicBezTo>
                    <a:pt x="1311" y="2573"/>
                    <a:pt x="2406" y="1453"/>
                    <a:pt x="1" y="3859"/>
                  </a:cubicBezTo>
                  <a:lnTo>
                    <a:pt x="310" y="4168"/>
                  </a:lnTo>
                  <a:cubicBezTo>
                    <a:pt x="477" y="4002"/>
                    <a:pt x="4002" y="453"/>
                    <a:pt x="4168" y="287"/>
                  </a:cubicBezTo>
                  <a:lnTo>
                    <a:pt x="3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6"/>
          <p:cNvGrpSpPr/>
          <p:nvPr/>
        </p:nvGrpSpPr>
        <p:grpSpPr>
          <a:xfrm>
            <a:off x="3029769" y="1171292"/>
            <a:ext cx="390204" cy="390204"/>
            <a:chOff x="5967664" y="2112295"/>
            <a:chExt cx="390204" cy="390204"/>
          </a:xfrm>
        </p:grpSpPr>
        <p:sp>
          <p:nvSpPr>
            <p:cNvPr id="2060" name="Google Shape;2060;p36"/>
            <p:cNvSpPr/>
            <p:nvPr/>
          </p:nvSpPr>
          <p:spPr>
            <a:xfrm>
              <a:off x="6232874" y="2257060"/>
              <a:ext cx="44992" cy="51200"/>
            </a:xfrm>
            <a:custGeom>
              <a:avLst/>
              <a:gdLst/>
              <a:ahLst/>
              <a:cxnLst/>
              <a:rect l="l" t="t" r="r" b="b"/>
              <a:pathLst>
                <a:path w="1406" h="1600" extrusionOk="0">
                  <a:moveTo>
                    <a:pt x="643" y="1"/>
                  </a:moveTo>
                  <a:cubicBezTo>
                    <a:pt x="596" y="287"/>
                    <a:pt x="477" y="525"/>
                    <a:pt x="310" y="763"/>
                  </a:cubicBezTo>
                  <a:lnTo>
                    <a:pt x="119" y="1001"/>
                  </a:lnTo>
                  <a:cubicBezTo>
                    <a:pt x="0" y="1168"/>
                    <a:pt x="48" y="1406"/>
                    <a:pt x="215" y="1525"/>
                  </a:cubicBezTo>
                  <a:cubicBezTo>
                    <a:pt x="284" y="1575"/>
                    <a:pt x="366" y="1599"/>
                    <a:pt x="446" y="1599"/>
                  </a:cubicBezTo>
                  <a:cubicBezTo>
                    <a:pt x="559" y="1599"/>
                    <a:pt x="669" y="1551"/>
                    <a:pt x="738" y="1454"/>
                  </a:cubicBezTo>
                  <a:lnTo>
                    <a:pt x="905" y="1215"/>
                  </a:lnTo>
                  <a:cubicBezTo>
                    <a:pt x="1167" y="858"/>
                    <a:pt x="1334" y="430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6049966" y="2156390"/>
              <a:ext cx="81568" cy="106048"/>
            </a:xfrm>
            <a:custGeom>
              <a:avLst/>
              <a:gdLst/>
              <a:ahLst/>
              <a:cxnLst/>
              <a:rect l="l" t="t" r="r" b="b"/>
              <a:pathLst>
                <a:path w="2549" h="3314" extrusionOk="0">
                  <a:moveTo>
                    <a:pt x="1239" y="765"/>
                  </a:moveTo>
                  <a:cubicBezTo>
                    <a:pt x="1525" y="765"/>
                    <a:pt x="1763" y="1004"/>
                    <a:pt x="1763" y="1289"/>
                  </a:cubicBezTo>
                  <a:cubicBezTo>
                    <a:pt x="1763" y="1575"/>
                    <a:pt x="1525" y="1813"/>
                    <a:pt x="1239" y="1813"/>
                  </a:cubicBezTo>
                  <a:cubicBezTo>
                    <a:pt x="953" y="1813"/>
                    <a:pt x="715" y="1575"/>
                    <a:pt x="715" y="1289"/>
                  </a:cubicBezTo>
                  <a:cubicBezTo>
                    <a:pt x="715" y="1004"/>
                    <a:pt x="953" y="765"/>
                    <a:pt x="1239" y="765"/>
                  </a:cubicBezTo>
                  <a:close/>
                  <a:moveTo>
                    <a:pt x="1275" y="1"/>
                  </a:moveTo>
                  <a:cubicBezTo>
                    <a:pt x="574" y="1"/>
                    <a:pt x="1" y="578"/>
                    <a:pt x="1" y="1266"/>
                  </a:cubicBezTo>
                  <a:cubicBezTo>
                    <a:pt x="1" y="1837"/>
                    <a:pt x="382" y="2337"/>
                    <a:pt x="882" y="2480"/>
                  </a:cubicBezTo>
                  <a:lnTo>
                    <a:pt x="882" y="3314"/>
                  </a:lnTo>
                  <a:lnTo>
                    <a:pt x="1620" y="3314"/>
                  </a:lnTo>
                  <a:lnTo>
                    <a:pt x="1620" y="2480"/>
                  </a:lnTo>
                  <a:cubicBezTo>
                    <a:pt x="2168" y="2313"/>
                    <a:pt x="2549" y="1790"/>
                    <a:pt x="2501" y="1170"/>
                  </a:cubicBezTo>
                  <a:cubicBezTo>
                    <a:pt x="2454" y="551"/>
                    <a:pt x="1954" y="51"/>
                    <a:pt x="1358" y="3"/>
                  </a:cubicBezTo>
                  <a:cubicBezTo>
                    <a:pt x="1330" y="2"/>
                    <a:pt x="1303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6174187" y="2112295"/>
              <a:ext cx="183680" cy="121184"/>
            </a:xfrm>
            <a:custGeom>
              <a:avLst/>
              <a:gdLst/>
              <a:ahLst/>
              <a:cxnLst/>
              <a:rect l="l" t="t" r="r" b="b"/>
              <a:pathLst>
                <a:path w="5740" h="3787" extrusionOk="0">
                  <a:moveTo>
                    <a:pt x="4221" y="629"/>
                  </a:moveTo>
                  <a:cubicBezTo>
                    <a:pt x="4413" y="629"/>
                    <a:pt x="4597" y="788"/>
                    <a:pt x="4597" y="1000"/>
                  </a:cubicBezTo>
                  <a:lnTo>
                    <a:pt x="4597" y="2786"/>
                  </a:lnTo>
                  <a:cubicBezTo>
                    <a:pt x="4597" y="2987"/>
                    <a:pt x="4451" y="3146"/>
                    <a:pt x="4256" y="3146"/>
                  </a:cubicBezTo>
                  <a:cubicBezTo>
                    <a:pt x="4243" y="3146"/>
                    <a:pt x="4229" y="3145"/>
                    <a:pt x="4216" y="3144"/>
                  </a:cubicBezTo>
                  <a:cubicBezTo>
                    <a:pt x="4001" y="3144"/>
                    <a:pt x="3858" y="2977"/>
                    <a:pt x="3858" y="2763"/>
                  </a:cubicBezTo>
                  <a:lnTo>
                    <a:pt x="3858" y="1691"/>
                  </a:lnTo>
                  <a:cubicBezTo>
                    <a:pt x="3823" y="1703"/>
                    <a:pt x="3783" y="1709"/>
                    <a:pt x="3741" y="1709"/>
                  </a:cubicBezTo>
                  <a:cubicBezTo>
                    <a:pt x="3616" y="1709"/>
                    <a:pt x="3477" y="1655"/>
                    <a:pt x="3406" y="1548"/>
                  </a:cubicBezTo>
                  <a:cubicBezTo>
                    <a:pt x="3287" y="1381"/>
                    <a:pt x="3335" y="1143"/>
                    <a:pt x="3501" y="1024"/>
                  </a:cubicBezTo>
                  <a:lnTo>
                    <a:pt x="4025" y="691"/>
                  </a:lnTo>
                  <a:cubicBezTo>
                    <a:pt x="4087" y="648"/>
                    <a:pt x="4154" y="629"/>
                    <a:pt x="4221" y="629"/>
                  </a:cubicBezTo>
                  <a:close/>
                  <a:moveTo>
                    <a:pt x="2168" y="619"/>
                  </a:moveTo>
                  <a:cubicBezTo>
                    <a:pt x="2620" y="619"/>
                    <a:pt x="3001" y="1000"/>
                    <a:pt x="3001" y="1453"/>
                  </a:cubicBezTo>
                  <a:lnTo>
                    <a:pt x="3001" y="2334"/>
                  </a:lnTo>
                  <a:cubicBezTo>
                    <a:pt x="3001" y="2786"/>
                    <a:pt x="2620" y="3168"/>
                    <a:pt x="2168" y="3168"/>
                  </a:cubicBezTo>
                  <a:lnTo>
                    <a:pt x="1977" y="3168"/>
                  </a:lnTo>
                  <a:cubicBezTo>
                    <a:pt x="1525" y="3168"/>
                    <a:pt x="1144" y="2786"/>
                    <a:pt x="1144" y="2334"/>
                  </a:cubicBezTo>
                  <a:lnTo>
                    <a:pt x="1144" y="1453"/>
                  </a:lnTo>
                  <a:cubicBezTo>
                    <a:pt x="1144" y="1000"/>
                    <a:pt x="1525" y="619"/>
                    <a:pt x="1977" y="619"/>
                  </a:cubicBezTo>
                  <a:close/>
                  <a:moveTo>
                    <a:pt x="501" y="0"/>
                  </a:moveTo>
                  <a:cubicBezTo>
                    <a:pt x="215" y="0"/>
                    <a:pt x="1" y="238"/>
                    <a:pt x="1" y="500"/>
                  </a:cubicBezTo>
                  <a:lnTo>
                    <a:pt x="1" y="3287"/>
                  </a:lnTo>
                  <a:cubicBezTo>
                    <a:pt x="1" y="3572"/>
                    <a:pt x="215" y="3787"/>
                    <a:pt x="501" y="3787"/>
                  </a:cubicBezTo>
                  <a:lnTo>
                    <a:pt x="5240" y="3787"/>
                  </a:lnTo>
                  <a:cubicBezTo>
                    <a:pt x="5525" y="3787"/>
                    <a:pt x="5740" y="3572"/>
                    <a:pt x="5740" y="3287"/>
                  </a:cubicBezTo>
                  <a:lnTo>
                    <a:pt x="5740" y="500"/>
                  </a:lnTo>
                  <a:cubicBezTo>
                    <a:pt x="5740" y="238"/>
                    <a:pt x="5525" y="0"/>
                    <a:pt x="5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6235146" y="2155718"/>
              <a:ext cx="11456" cy="33568"/>
            </a:xfrm>
            <a:custGeom>
              <a:avLst/>
              <a:gdLst/>
              <a:ahLst/>
              <a:cxnLst/>
              <a:rect l="l" t="t" r="r" b="b"/>
              <a:pathLst>
                <a:path w="358" h="1049" extrusionOk="0">
                  <a:moveTo>
                    <a:pt x="96" y="1"/>
                  </a:moveTo>
                  <a:cubicBezTo>
                    <a:pt x="48" y="1"/>
                    <a:pt x="1" y="48"/>
                    <a:pt x="1" y="96"/>
                  </a:cubicBezTo>
                  <a:lnTo>
                    <a:pt x="1" y="953"/>
                  </a:lnTo>
                  <a:cubicBezTo>
                    <a:pt x="1" y="1001"/>
                    <a:pt x="48" y="1048"/>
                    <a:pt x="96" y="1048"/>
                  </a:cubicBezTo>
                  <a:lnTo>
                    <a:pt x="263" y="1048"/>
                  </a:lnTo>
                  <a:cubicBezTo>
                    <a:pt x="310" y="1048"/>
                    <a:pt x="358" y="1001"/>
                    <a:pt x="358" y="953"/>
                  </a:cubicBezTo>
                  <a:lnTo>
                    <a:pt x="358" y="96"/>
                  </a:lnTo>
                  <a:cubicBezTo>
                    <a:pt x="358" y="48"/>
                    <a:pt x="310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967664" y="2286787"/>
              <a:ext cx="243904" cy="215712"/>
            </a:xfrm>
            <a:custGeom>
              <a:avLst/>
              <a:gdLst/>
              <a:ahLst/>
              <a:cxnLst/>
              <a:rect l="l" t="t" r="r" b="b"/>
              <a:pathLst>
                <a:path w="7622" h="6741" extrusionOk="0">
                  <a:moveTo>
                    <a:pt x="1954" y="882"/>
                  </a:moveTo>
                  <a:cubicBezTo>
                    <a:pt x="2620" y="882"/>
                    <a:pt x="3144" y="1430"/>
                    <a:pt x="3144" y="2096"/>
                  </a:cubicBezTo>
                  <a:cubicBezTo>
                    <a:pt x="3144" y="2739"/>
                    <a:pt x="2620" y="3287"/>
                    <a:pt x="1954" y="3287"/>
                  </a:cubicBezTo>
                  <a:cubicBezTo>
                    <a:pt x="1287" y="3287"/>
                    <a:pt x="763" y="2739"/>
                    <a:pt x="763" y="2096"/>
                  </a:cubicBezTo>
                  <a:cubicBezTo>
                    <a:pt x="763" y="1430"/>
                    <a:pt x="1287" y="882"/>
                    <a:pt x="1954" y="882"/>
                  </a:cubicBezTo>
                  <a:close/>
                  <a:moveTo>
                    <a:pt x="5669" y="882"/>
                  </a:moveTo>
                  <a:cubicBezTo>
                    <a:pt x="6335" y="882"/>
                    <a:pt x="6859" y="1430"/>
                    <a:pt x="6859" y="2096"/>
                  </a:cubicBezTo>
                  <a:cubicBezTo>
                    <a:pt x="6859" y="2739"/>
                    <a:pt x="6335" y="3287"/>
                    <a:pt x="5669" y="3287"/>
                  </a:cubicBezTo>
                  <a:cubicBezTo>
                    <a:pt x="5002" y="3287"/>
                    <a:pt x="4478" y="2739"/>
                    <a:pt x="4478" y="2096"/>
                  </a:cubicBezTo>
                  <a:cubicBezTo>
                    <a:pt x="4478" y="1430"/>
                    <a:pt x="5002" y="882"/>
                    <a:pt x="5669" y="882"/>
                  </a:cubicBezTo>
                  <a:close/>
                  <a:moveTo>
                    <a:pt x="5764" y="3906"/>
                  </a:moveTo>
                  <a:cubicBezTo>
                    <a:pt x="6383" y="3906"/>
                    <a:pt x="6907" y="4430"/>
                    <a:pt x="6859" y="5073"/>
                  </a:cubicBezTo>
                  <a:cubicBezTo>
                    <a:pt x="6836" y="5669"/>
                    <a:pt x="6335" y="6121"/>
                    <a:pt x="5740" y="6121"/>
                  </a:cubicBezTo>
                  <a:lnTo>
                    <a:pt x="1763" y="6121"/>
                  </a:lnTo>
                  <a:cubicBezTo>
                    <a:pt x="1168" y="6121"/>
                    <a:pt x="668" y="5669"/>
                    <a:pt x="644" y="5073"/>
                  </a:cubicBezTo>
                  <a:cubicBezTo>
                    <a:pt x="596" y="4430"/>
                    <a:pt x="1120" y="3906"/>
                    <a:pt x="1739" y="3906"/>
                  </a:cubicBezTo>
                  <a:close/>
                  <a:moveTo>
                    <a:pt x="382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6359"/>
                  </a:lnTo>
                  <a:cubicBezTo>
                    <a:pt x="1" y="6573"/>
                    <a:pt x="167" y="6740"/>
                    <a:pt x="382" y="6740"/>
                  </a:cubicBezTo>
                  <a:lnTo>
                    <a:pt x="7240" y="6740"/>
                  </a:lnTo>
                  <a:cubicBezTo>
                    <a:pt x="7455" y="6740"/>
                    <a:pt x="7621" y="6573"/>
                    <a:pt x="7621" y="6359"/>
                  </a:cubicBezTo>
                  <a:lnTo>
                    <a:pt x="7621" y="382"/>
                  </a:lnTo>
                  <a:cubicBezTo>
                    <a:pt x="7621" y="167"/>
                    <a:pt x="7455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6015695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715" y="906"/>
                    <a:pt x="905" y="691"/>
                    <a:pt x="905" y="453"/>
                  </a:cubicBezTo>
                  <a:cubicBezTo>
                    <a:pt x="905" y="191"/>
                    <a:pt x="715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6134572" y="2339362"/>
              <a:ext cx="28992" cy="28992"/>
            </a:xfrm>
            <a:custGeom>
              <a:avLst/>
              <a:gdLst/>
              <a:ahLst/>
              <a:cxnLst/>
              <a:rect l="l" t="t" r="r" b="b"/>
              <a:pathLst>
                <a:path w="906" h="906" extrusionOk="0">
                  <a:moveTo>
                    <a:pt x="453" y="1"/>
                  </a:moveTo>
                  <a:cubicBezTo>
                    <a:pt x="214" y="1"/>
                    <a:pt x="0" y="191"/>
                    <a:pt x="0" y="453"/>
                  </a:cubicBezTo>
                  <a:cubicBezTo>
                    <a:pt x="0" y="691"/>
                    <a:pt x="214" y="906"/>
                    <a:pt x="453" y="906"/>
                  </a:cubicBezTo>
                  <a:cubicBezTo>
                    <a:pt x="691" y="906"/>
                    <a:pt x="905" y="691"/>
                    <a:pt x="905" y="453"/>
                  </a:cubicBezTo>
                  <a:cubicBezTo>
                    <a:pt x="905" y="191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6011119" y="2435392"/>
              <a:ext cx="38112" cy="22880"/>
            </a:xfrm>
            <a:custGeom>
              <a:avLst/>
              <a:gdLst/>
              <a:ahLst/>
              <a:cxnLst/>
              <a:rect l="l" t="t" r="r" b="b"/>
              <a:pathLst>
                <a:path w="1191" h="715" extrusionOk="0">
                  <a:moveTo>
                    <a:pt x="381" y="0"/>
                  </a:moveTo>
                  <a:cubicBezTo>
                    <a:pt x="191" y="0"/>
                    <a:pt x="0" y="191"/>
                    <a:pt x="24" y="405"/>
                  </a:cubicBezTo>
                  <a:cubicBezTo>
                    <a:pt x="48" y="572"/>
                    <a:pt x="215" y="715"/>
                    <a:pt x="405" y="715"/>
                  </a:cubicBezTo>
                  <a:lnTo>
                    <a:pt x="1191" y="715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6129996" y="2435392"/>
              <a:ext cx="33568" cy="22880"/>
            </a:xfrm>
            <a:custGeom>
              <a:avLst/>
              <a:gdLst/>
              <a:ahLst/>
              <a:cxnLst/>
              <a:rect l="l" t="t" r="r" b="b"/>
              <a:pathLst>
                <a:path w="1049" h="715" extrusionOk="0">
                  <a:moveTo>
                    <a:pt x="0" y="0"/>
                  </a:moveTo>
                  <a:lnTo>
                    <a:pt x="0" y="715"/>
                  </a:lnTo>
                  <a:lnTo>
                    <a:pt x="691" y="715"/>
                  </a:lnTo>
                  <a:cubicBezTo>
                    <a:pt x="881" y="715"/>
                    <a:pt x="1048" y="548"/>
                    <a:pt x="1048" y="358"/>
                  </a:cubicBezTo>
                  <a:lnTo>
                    <a:pt x="1048" y="334"/>
                  </a:lnTo>
                  <a:cubicBezTo>
                    <a:pt x="1048" y="143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073613" y="2435392"/>
              <a:ext cx="32800" cy="22880"/>
            </a:xfrm>
            <a:custGeom>
              <a:avLst/>
              <a:gdLst/>
              <a:ahLst/>
              <a:cxnLst/>
              <a:rect l="l" t="t" r="r" b="b"/>
              <a:pathLst>
                <a:path w="102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024" y="715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0" name="Google Shape;2070;p36"/>
          <p:cNvGrpSpPr/>
          <p:nvPr/>
        </p:nvGrpSpPr>
        <p:grpSpPr>
          <a:xfrm>
            <a:off x="6873787" y="1171272"/>
            <a:ext cx="323904" cy="390233"/>
            <a:chOff x="4729353" y="2112263"/>
            <a:chExt cx="323904" cy="390233"/>
          </a:xfrm>
        </p:grpSpPr>
        <p:sp>
          <p:nvSpPr>
            <p:cNvPr id="2071" name="Google Shape;2071;p36"/>
            <p:cNvSpPr/>
            <p:nvPr/>
          </p:nvSpPr>
          <p:spPr>
            <a:xfrm>
              <a:off x="4729353" y="2200677"/>
              <a:ext cx="323904" cy="196640"/>
            </a:xfrm>
            <a:custGeom>
              <a:avLst/>
              <a:gdLst/>
              <a:ahLst/>
              <a:cxnLst/>
              <a:rect l="l" t="t" r="r" b="b"/>
              <a:pathLst>
                <a:path w="10122" h="6145" extrusionOk="0">
                  <a:moveTo>
                    <a:pt x="8026" y="4549"/>
                  </a:moveTo>
                  <a:cubicBezTo>
                    <a:pt x="8216" y="4549"/>
                    <a:pt x="8383" y="4716"/>
                    <a:pt x="8383" y="4930"/>
                  </a:cubicBezTo>
                  <a:lnTo>
                    <a:pt x="8383" y="5335"/>
                  </a:lnTo>
                  <a:cubicBezTo>
                    <a:pt x="8383" y="5526"/>
                    <a:pt x="8192" y="5692"/>
                    <a:pt x="7978" y="5692"/>
                  </a:cubicBezTo>
                  <a:cubicBezTo>
                    <a:pt x="7788" y="5692"/>
                    <a:pt x="7645" y="5502"/>
                    <a:pt x="7645" y="5311"/>
                  </a:cubicBezTo>
                  <a:lnTo>
                    <a:pt x="7645" y="4906"/>
                  </a:lnTo>
                  <a:cubicBezTo>
                    <a:pt x="7645" y="4716"/>
                    <a:pt x="7811" y="4549"/>
                    <a:pt x="8026" y="4549"/>
                  </a:cubicBezTo>
                  <a:close/>
                  <a:moveTo>
                    <a:pt x="9097" y="4549"/>
                  </a:moveTo>
                  <a:cubicBezTo>
                    <a:pt x="9288" y="4549"/>
                    <a:pt x="9455" y="4716"/>
                    <a:pt x="9455" y="4930"/>
                  </a:cubicBezTo>
                  <a:lnTo>
                    <a:pt x="9455" y="5264"/>
                  </a:lnTo>
                  <a:cubicBezTo>
                    <a:pt x="9455" y="5502"/>
                    <a:pt x="9288" y="5692"/>
                    <a:pt x="9097" y="5692"/>
                  </a:cubicBezTo>
                  <a:cubicBezTo>
                    <a:pt x="8883" y="5692"/>
                    <a:pt x="8716" y="5526"/>
                    <a:pt x="8716" y="5335"/>
                  </a:cubicBezTo>
                  <a:lnTo>
                    <a:pt x="8716" y="4906"/>
                  </a:lnTo>
                  <a:cubicBezTo>
                    <a:pt x="8716" y="4716"/>
                    <a:pt x="8883" y="4549"/>
                    <a:pt x="9097" y="4549"/>
                  </a:cubicBezTo>
                  <a:close/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lnTo>
                    <a:pt x="0" y="5811"/>
                  </a:lnTo>
                  <a:cubicBezTo>
                    <a:pt x="0" y="6002"/>
                    <a:pt x="143" y="6145"/>
                    <a:pt x="334" y="6145"/>
                  </a:cubicBezTo>
                  <a:lnTo>
                    <a:pt x="9764" y="6145"/>
                  </a:lnTo>
                  <a:cubicBezTo>
                    <a:pt x="9955" y="6145"/>
                    <a:pt x="10121" y="6002"/>
                    <a:pt x="10121" y="5811"/>
                  </a:cubicBezTo>
                  <a:lnTo>
                    <a:pt x="10121" y="334"/>
                  </a:lnTo>
                  <a:cubicBezTo>
                    <a:pt x="10121" y="144"/>
                    <a:pt x="9955" y="1"/>
                    <a:pt x="9764" y="1"/>
                  </a:cubicBezTo>
                  <a:lnTo>
                    <a:pt x="8264" y="1"/>
                  </a:lnTo>
                  <a:cubicBezTo>
                    <a:pt x="8192" y="1096"/>
                    <a:pt x="7573" y="2073"/>
                    <a:pt x="6644" y="2644"/>
                  </a:cubicBezTo>
                  <a:cubicBezTo>
                    <a:pt x="6454" y="2739"/>
                    <a:pt x="6335" y="2954"/>
                    <a:pt x="6335" y="3168"/>
                  </a:cubicBezTo>
                  <a:lnTo>
                    <a:pt x="6335" y="4406"/>
                  </a:lnTo>
                  <a:cubicBezTo>
                    <a:pt x="6335" y="4764"/>
                    <a:pt x="6049" y="5049"/>
                    <a:pt x="5692" y="5049"/>
                  </a:cubicBezTo>
                  <a:lnTo>
                    <a:pt x="4287" y="5049"/>
                  </a:lnTo>
                  <a:cubicBezTo>
                    <a:pt x="3930" y="5049"/>
                    <a:pt x="3644" y="4764"/>
                    <a:pt x="3644" y="4406"/>
                  </a:cubicBezTo>
                  <a:lnTo>
                    <a:pt x="3644" y="3168"/>
                  </a:lnTo>
                  <a:cubicBezTo>
                    <a:pt x="3644" y="2954"/>
                    <a:pt x="3525" y="2739"/>
                    <a:pt x="3334" y="2644"/>
                  </a:cubicBezTo>
                  <a:cubicBezTo>
                    <a:pt x="2382" y="2096"/>
                    <a:pt x="1786" y="1096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4800199" y="2421664"/>
              <a:ext cx="181408" cy="80832"/>
            </a:xfrm>
            <a:custGeom>
              <a:avLst/>
              <a:gdLst/>
              <a:ahLst/>
              <a:cxnLst/>
              <a:rect l="l" t="t" r="r" b="b"/>
              <a:pathLst>
                <a:path w="5669" h="2526" extrusionOk="0">
                  <a:moveTo>
                    <a:pt x="1978" y="1"/>
                  </a:moveTo>
                  <a:lnTo>
                    <a:pt x="1882" y="1787"/>
                  </a:lnTo>
                  <a:lnTo>
                    <a:pt x="382" y="1787"/>
                  </a:lnTo>
                  <a:cubicBezTo>
                    <a:pt x="192" y="1787"/>
                    <a:pt x="25" y="1930"/>
                    <a:pt x="1" y="2144"/>
                  </a:cubicBezTo>
                  <a:cubicBezTo>
                    <a:pt x="1" y="2358"/>
                    <a:pt x="168" y="2525"/>
                    <a:pt x="382" y="2525"/>
                  </a:cubicBezTo>
                  <a:lnTo>
                    <a:pt x="5288" y="2525"/>
                  </a:lnTo>
                  <a:cubicBezTo>
                    <a:pt x="5478" y="2525"/>
                    <a:pt x="5669" y="2358"/>
                    <a:pt x="5669" y="2168"/>
                  </a:cubicBezTo>
                  <a:cubicBezTo>
                    <a:pt x="5669" y="1954"/>
                    <a:pt x="5502" y="1787"/>
                    <a:pt x="5288" y="1787"/>
                  </a:cubicBezTo>
                  <a:lnTo>
                    <a:pt x="3788" y="1787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4806311" y="2112263"/>
              <a:ext cx="165408" cy="180672"/>
            </a:xfrm>
            <a:custGeom>
              <a:avLst/>
              <a:gdLst/>
              <a:ahLst/>
              <a:cxnLst/>
              <a:rect l="l" t="t" r="r" b="b"/>
              <a:pathLst>
                <a:path w="5169" h="5646" extrusionOk="0">
                  <a:moveTo>
                    <a:pt x="3716" y="1275"/>
                  </a:moveTo>
                  <a:cubicBezTo>
                    <a:pt x="3811" y="1275"/>
                    <a:pt x="3906" y="1311"/>
                    <a:pt x="3978" y="1382"/>
                  </a:cubicBezTo>
                  <a:cubicBezTo>
                    <a:pt x="4120" y="1525"/>
                    <a:pt x="4120" y="1763"/>
                    <a:pt x="3978" y="1906"/>
                  </a:cubicBezTo>
                  <a:lnTo>
                    <a:pt x="2406" y="3478"/>
                  </a:lnTo>
                  <a:cubicBezTo>
                    <a:pt x="2334" y="3550"/>
                    <a:pt x="2239" y="3585"/>
                    <a:pt x="2144" y="3585"/>
                  </a:cubicBezTo>
                  <a:cubicBezTo>
                    <a:pt x="2049" y="3585"/>
                    <a:pt x="1953" y="3550"/>
                    <a:pt x="1882" y="3478"/>
                  </a:cubicBezTo>
                  <a:lnTo>
                    <a:pt x="1144" y="2740"/>
                  </a:lnTo>
                  <a:cubicBezTo>
                    <a:pt x="1001" y="2597"/>
                    <a:pt x="1001" y="2359"/>
                    <a:pt x="1144" y="2216"/>
                  </a:cubicBezTo>
                  <a:cubicBezTo>
                    <a:pt x="1215" y="2133"/>
                    <a:pt x="1310" y="2091"/>
                    <a:pt x="1406" y="2091"/>
                  </a:cubicBezTo>
                  <a:cubicBezTo>
                    <a:pt x="1501" y="2091"/>
                    <a:pt x="1596" y="2133"/>
                    <a:pt x="1668" y="2216"/>
                  </a:cubicBezTo>
                  <a:cubicBezTo>
                    <a:pt x="1906" y="2454"/>
                    <a:pt x="1834" y="2359"/>
                    <a:pt x="2144" y="2692"/>
                  </a:cubicBezTo>
                  <a:lnTo>
                    <a:pt x="3454" y="1382"/>
                  </a:lnTo>
                  <a:cubicBezTo>
                    <a:pt x="3525" y="1311"/>
                    <a:pt x="3620" y="1275"/>
                    <a:pt x="3716" y="1275"/>
                  </a:cubicBezTo>
                  <a:close/>
                  <a:moveTo>
                    <a:pt x="2555" y="1"/>
                  </a:moveTo>
                  <a:cubicBezTo>
                    <a:pt x="1191" y="1"/>
                    <a:pt x="24" y="1158"/>
                    <a:pt x="24" y="2526"/>
                  </a:cubicBezTo>
                  <a:cubicBezTo>
                    <a:pt x="1" y="3454"/>
                    <a:pt x="501" y="4288"/>
                    <a:pt x="1286" y="4764"/>
                  </a:cubicBezTo>
                  <a:cubicBezTo>
                    <a:pt x="1620" y="4955"/>
                    <a:pt x="1858" y="5288"/>
                    <a:pt x="1929" y="5645"/>
                  </a:cubicBezTo>
                  <a:lnTo>
                    <a:pt x="3215" y="5645"/>
                  </a:lnTo>
                  <a:cubicBezTo>
                    <a:pt x="3287" y="5288"/>
                    <a:pt x="3525" y="4955"/>
                    <a:pt x="3858" y="4764"/>
                  </a:cubicBezTo>
                  <a:cubicBezTo>
                    <a:pt x="4692" y="4264"/>
                    <a:pt x="5168" y="3311"/>
                    <a:pt x="5121" y="2406"/>
                  </a:cubicBezTo>
                  <a:cubicBezTo>
                    <a:pt x="5025" y="1097"/>
                    <a:pt x="3954" y="25"/>
                    <a:pt x="2596" y="1"/>
                  </a:cubicBezTo>
                  <a:cubicBezTo>
                    <a:pt x="2582" y="1"/>
                    <a:pt x="2569" y="1"/>
                    <a:pt x="2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4869574" y="2316514"/>
              <a:ext cx="38880" cy="22144"/>
            </a:xfrm>
            <a:custGeom>
              <a:avLst/>
              <a:gdLst/>
              <a:ahLst/>
              <a:cxnLst/>
              <a:rect l="l" t="t" r="r" b="b"/>
              <a:pathLst>
                <a:path w="1215" h="692" extrusionOk="0">
                  <a:moveTo>
                    <a:pt x="0" y="0"/>
                  </a:moveTo>
                  <a:lnTo>
                    <a:pt x="0" y="691"/>
                  </a:lnTo>
                  <a:lnTo>
                    <a:pt x="1215" y="691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5" name="Google Shape;2075;p36"/>
          <p:cNvGrpSpPr/>
          <p:nvPr/>
        </p:nvGrpSpPr>
        <p:grpSpPr>
          <a:xfrm>
            <a:off x="3002004" y="4122949"/>
            <a:ext cx="882614" cy="184274"/>
            <a:chOff x="7460504" y="4636145"/>
            <a:chExt cx="882614" cy="184274"/>
          </a:xfrm>
        </p:grpSpPr>
        <p:sp>
          <p:nvSpPr>
            <p:cNvPr id="2076" name="Google Shape;2076;p36"/>
            <p:cNvSpPr/>
            <p:nvPr/>
          </p:nvSpPr>
          <p:spPr>
            <a:xfrm>
              <a:off x="8158777" y="4636145"/>
              <a:ext cx="184341" cy="184274"/>
            </a:xfrm>
            <a:custGeom>
              <a:avLst/>
              <a:gdLst/>
              <a:ahLst/>
              <a:cxnLst/>
              <a:rect l="l" t="t" r="r" b="b"/>
              <a:pathLst>
                <a:path w="2749" h="2748" extrusionOk="0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7820068" y="4636145"/>
              <a:ext cx="182799" cy="184274"/>
            </a:xfrm>
            <a:custGeom>
              <a:avLst/>
              <a:gdLst/>
              <a:ahLst/>
              <a:cxnLst/>
              <a:rect l="l" t="t" r="r" b="b"/>
              <a:pathLst>
                <a:path w="2726" h="2748" extrusionOk="0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7460504" y="4636145"/>
              <a:ext cx="184274" cy="184274"/>
            </a:xfrm>
            <a:custGeom>
              <a:avLst/>
              <a:gdLst/>
              <a:ahLst/>
              <a:cxnLst/>
              <a:rect l="l" t="t" r="r" b="b"/>
              <a:pathLst>
                <a:path w="2748" h="2748" extrusionOk="0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9" name="Google Shape;2079;p36"/>
          <p:cNvGrpSpPr/>
          <p:nvPr/>
        </p:nvGrpSpPr>
        <p:grpSpPr>
          <a:xfrm>
            <a:off x="6889975" y="4082149"/>
            <a:ext cx="280875" cy="265900"/>
            <a:chOff x="4730850" y="1621700"/>
            <a:chExt cx="280875" cy="265900"/>
          </a:xfrm>
        </p:grpSpPr>
        <p:sp>
          <p:nvSpPr>
            <p:cNvPr id="2080" name="Google Shape;2080;p36"/>
            <p:cNvSpPr/>
            <p:nvPr/>
          </p:nvSpPr>
          <p:spPr>
            <a:xfrm>
              <a:off x="4781825" y="1621700"/>
              <a:ext cx="175600" cy="180600"/>
            </a:xfrm>
            <a:custGeom>
              <a:avLst/>
              <a:gdLst/>
              <a:ahLst/>
              <a:cxnLst/>
              <a:rect l="l" t="t" r="r" b="b"/>
              <a:pathLst>
                <a:path w="7024" h="7224" extrusionOk="0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4730850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4895925" y="1771275"/>
              <a:ext cx="115800" cy="116325"/>
            </a:xfrm>
            <a:custGeom>
              <a:avLst/>
              <a:gdLst/>
              <a:ahLst/>
              <a:cxnLst/>
              <a:rect l="l" t="t" r="r" b="b"/>
              <a:pathLst>
                <a:path w="4632" h="4653" extrusionOk="0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36"/>
          <p:cNvGrpSpPr/>
          <p:nvPr/>
        </p:nvGrpSpPr>
        <p:grpSpPr>
          <a:xfrm>
            <a:off x="5853675" y="1381920"/>
            <a:ext cx="793250" cy="225666"/>
            <a:chOff x="5021550" y="4713050"/>
            <a:chExt cx="793250" cy="225666"/>
          </a:xfrm>
        </p:grpSpPr>
        <p:sp>
          <p:nvSpPr>
            <p:cNvPr id="2084" name="Google Shape;2084;p36"/>
            <p:cNvSpPr/>
            <p:nvPr/>
          </p:nvSpPr>
          <p:spPr>
            <a:xfrm>
              <a:off x="57541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5632206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5510240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5388273" y="4713050"/>
              <a:ext cx="60628" cy="225666"/>
            </a:xfrm>
            <a:custGeom>
              <a:avLst/>
              <a:gdLst/>
              <a:ahLst/>
              <a:cxnLst/>
              <a:rect l="l" t="t" r="r" b="b"/>
              <a:pathLst>
                <a:path w="1619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5265483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5143516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5021550" y="4713050"/>
              <a:ext cx="61451" cy="225666"/>
            </a:xfrm>
            <a:custGeom>
              <a:avLst/>
              <a:gdLst/>
              <a:ahLst/>
              <a:cxnLst/>
              <a:rect l="l" t="t" r="r" b="b"/>
              <a:pathLst>
                <a:path w="1641" h="6027" extrusionOk="0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1" name="Google Shape;2091;p36"/>
          <p:cNvGrpSpPr/>
          <p:nvPr/>
        </p:nvGrpSpPr>
        <p:grpSpPr>
          <a:xfrm>
            <a:off x="1718327" y="124890"/>
            <a:ext cx="399883" cy="381256"/>
            <a:chOff x="6113337" y="393160"/>
            <a:chExt cx="399883" cy="381256"/>
          </a:xfrm>
        </p:grpSpPr>
        <p:sp>
          <p:nvSpPr>
            <p:cNvPr id="2092" name="Google Shape;2092;p36"/>
            <p:cNvSpPr/>
            <p:nvPr/>
          </p:nvSpPr>
          <p:spPr>
            <a:xfrm>
              <a:off x="6113337" y="393160"/>
              <a:ext cx="399883" cy="381256"/>
            </a:xfrm>
            <a:custGeom>
              <a:avLst/>
              <a:gdLst/>
              <a:ahLst/>
              <a:cxnLst/>
              <a:rect l="l" t="t" r="r" b="b"/>
              <a:pathLst>
                <a:path w="12387" h="11810" extrusionOk="0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6222775" y="502599"/>
              <a:ext cx="162413" cy="162381"/>
            </a:xfrm>
            <a:custGeom>
              <a:avLst/>
              <a:gdLst/>
              <a:ahLst/>
              <a:cxnLst/>
              <a:rect l="l" t="t" r="r" b="b"/>
              <a:pathLst>
                <a:path w="5031" h="5030" extrusionOk="0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36"/>
          <p:cNvSpPr txBox="1">
            <a:spLocks noGrp="1"/>
          </p:cNvSpPr>
          <p:nvPr>
            <p:ph type="title"/>
          </p:nvPr>
        </p:nvSpPr>
        <p:spPr>
          <a:xfrm>
            <a:off x="1133117" y="51794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Gráfico Tempo de execução: Busca</a:t>
            </a:r>
            <a:br>
              <a:rPr lang="pt-BR" dirty="0"/>
            </a:br>
            <a:endParaRPr dirty="0"/>
          </a:p>
        </p:txBody>
      </p:sp>
      <p:sp>
        <p:nvSpPr>
          <p:cNvPr id="70" name="Google Shape;2111;p37"/>
          <p:cNvSpPr txBox="1"/>
          <p:nvPr/>
        </p:nvSpPr>
        <p:spPr>
          <a:xfrm>
            <a:off x="393337" y="555299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6</a:t>
            </a:r>
            <a:r>
              <a:rPr lang="en" sz="3200" b="1" dirty="0" smtClean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71" name="Imagem 7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8" y="1316056"/>
            <a:ext cx="7920688" cy="36463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49"/>
          <p:cNvSpPr txBox="1">
            <a:spLocks noGrp="1"/>
          </p:cNvSpPr>
          <p:nvPr>
            <p:ph type="title"/>
          </p:nvPr>
        </p:nvSpPr>
        <p:spPr>
          <a:xfrm>
            <a:off x="1100144" y="4989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código para excluir</a:t>
            </a:r>
            <a:endParaRPr dirty="0"/>
          </a:p>
        </p:txBody>
      </p:sp>
      <p:sp>
        <p:nvSpPr>
          <p:cNvPr id="50" name="Google Shape;2111;p37"/>
          <p:cNvSpPr txBox="1"/>
          <p:nvPr/>
        </p:nvSpPr>
        <p:spPr>
          <a:xfrm>
            <a:off x="341967" y="498903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7</a:t>
            </a:r>
            <a:r>
              <a:rPr lang="en" sz="3200" b="1" dirty="0" smtClean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2" name="Imagem 51" descr="C:\Users\rafae\Downloads\carbon (5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" y="1271056"/>
            <a:ext cx="7196459" cy="305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49"/>
          <p:cNvSpPr txBox="1">
            <a:spLocks noGrp="1"/>
          </p:cNvSpPr>
          <p:nvPr>
            <p:ph type="title"/>
          </p:nvPr>
        </p:nvSpPr>
        <p:spPr>
          <a:xfrm>
            <a:off x="1100144" y="4989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Gráfico Tempo de execução: Exclusão </a:t>
            </a:r>
            <a:br>
              <a:rPr lang="pt-BR" dirty="0"/>
            </a:br>
            <a:endParaRPr dirty="0"/>
          </a:p>
        </p:txBody>
      </p:sp>
      <p:sp>
        <p:nvSpPr>
          <p:cNvPr id="50" name="Google Shape;2111;p37"/>
          <p:cNvSpPr txBox="1"/>
          <p:nvPr/>
        </p:nvSpPr>
        <p:spPr>
          <a:xfrm>
            <a:off x="341967" y="498903"/>
            <a:ext cx="617400" cy="498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8</a:t>
            </a:r>
            <a:r>
              <a:rPr lang="en" sz="3200" b="1" dirty="0" smtClean="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3200" b="1" dirty="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" name="Imagem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7" y="1253447"/>
            <a:ext cx="8375255" cy="34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92984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116</Words>
  <Application>Microsoft Office PowerPoint</Application>
  <PresentationFormat>Apresentação na tela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Exo</vt:lpstr>
      <vt:lpstr>Poller One</vt:lpstr>
      <vt:lpstr>Proxima Nova</vt:lpstr>
      <vt:lpstr>Proxima Nova Semibold</vt:lpstr>
      <vt:lpstr>PT Sans</vt:lpstr>
      <vt:lpstr>Engineering Software Marketing Plan by Slidesgo</vt:lpstr>
      <vt:lpstr>Slidesgo Final Pages</vt:lpstr>
      <vt:lpstr>Atividade de Participação 07 Java Collections API</vt:lpstr>
      <vt:lpstr>GRUPO 8</vt:lpstr>
      <vt:lpstr>Java Collections API</vt:lpstr>
      <vt:lpstr>Classes Vector, LinkedList e ArrayList.</vt:lpstr>
      <vt:lpstr>Gráfico Tempo de execução: Inserção </vt:lpstr>
      <vt:lpstr>Código de Busca</vt:lpstr>
      <vt:lpstr>Gráfico Tempo de execução: Busca </vt:lpstr>
      <vt:lpstr>código para excluir</vt:lpstr>
      <vt:lpstr>Gráfico Tempo de execução: Exclusão  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Participação 07 Java Collections API</dc:title>
  <cp:lastModifiedBy>Wencyo Rafael Lima de Sousa</cp:lastModifiedBy>
  <cp:revision>6</cp:revision>
  <dcterms:modified xsi:type="dcterms:W3CDTF">2023-08-22T01:43:12Z</dcterms:modified>
</cp:coreProperties>
</file>