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9" r:id="rId3"/>
    <p:sldId id="257" r:id="rId4"/>
    <p:sldId id="307" r:id="rId5"/>
    <p:sldId id="258" r:id="rId6"/>
    <p:sldId id="266" r:id="rId7"/>
    <p:sldId id="306" r:id="rId8"/>
    <p:sldId id="261" r:id="rId9"/>
    <p:sldId id="274" r:id="rId10"/>
    <p:sldId id="305" r:id="rId11"/>
    <p:sldId id="28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9F9D38-D21D-44D2-BC7D-BF5FBF10DB45}">
  <a:tblStyle styleId="{039F9D38-D21D-44D2-BC7D-BF5FBF10D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8425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460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4a9c0cadc7_0_17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14a9c0cadc7_0_17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850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g14a9c0cadc7_0_8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2" name="Google Shape;3412;g14a9c0cadc7_0_8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52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12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9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83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3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14a9c0cadc7_0_17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14a9c0cadc7_0_17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2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4a9c0cadc7_0_17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14a9c0cadc7_0_17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90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7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4a9c0cadc7_0_17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14a9c0cadc7_0_17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3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9" r:id="rId7"/>
    <p:sldLayoutId id="2147483670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361232" y="681111"/>
            <a:ext cx="6258300" cy="2584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400" dirty="0"/>
              <a:t>Trabalho Final</a:t>
            </a:r>
            <a:br>
              <a:rPr lang="pt-BR" sz="4400" dirty="0"/>
            </a:br>
            <a:r>
              <a:rPr lang="pt-BR" sz="4400" dirty="0">
                <a:solidFill>
                  <a:srgbClr val="FFFF00"/>
                </a:solidFill>
              </a:rPr>
              <a:t>Java </a:t>
            </a:r>
            <a:r>
              <a:rPr lang="pt-BR" sz="4400" dirty="0" err="1">
                <a:solidFill>
                  <a:srgbClr val="FFFF00"/>
                </a:solidFill>
              </a:rPr>
              <a:t>Collections</a:t>
            </a:r>
            <a:r>
              <a:rPr lang="pt-BR" sz="4400" dirty="0">
                <a:solidFill>
                  <a:srgbClr val="FFFF00"/>
                </a:solidFill>
              </a:rPr>
              <a:t> API</a:t>
            </a:r>
          </a:p>
        </p:txBody>
      </p:sp>
      <p:sp>
        <p:nvSpPr>
          <p:cNvPr id="1862" name="Google Shape;1862;p31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Estrutura de Dados</a:t>
            </a:r>
            <a:endParaRPr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49"/>
          <p:cNvSpPr txBox="1">
            <a:spLocks noGrp="1"/>
          </p:cNvSpPr>
          <p:nvPr>
            <p:ph type="title"/>
          </p:nvPr>
        </p:nvSpPr>
        <p:spPr>
          <a:xfrm>
            <a:off x="1100144" y="4989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Gráfico Tempo de execução: Exclusão </a:t>
            </a:r>
            <a:br>
              <a:rPr lang="pt-BR" dirty="0"/>
            </a:br>
            <a:endParaRPr dirty="0"/>
          </a:p>
        </p:txBody>
      </p:sp>
      <p:sp>
        <p:nvSpPr>
          <p:cNvPr id="50" name="Google Shape;2111;p37"/>
          <p:cNvSpPr txBox="1"/>
          <p:nvPr/>
        </p:nvSpPr>
        <p:spPr>
          <a:xfrm>
            <a:off x="341967" y="498903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8.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7" y="1253447"/>
            <a:ext cx="8375255" cy="34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9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64"/>
          <p:cNvSpPr/>
          <p:nvPr/>
        </p:nvSpPr>
        <p:spPr>
          <a:xfrm>
            <a:off x="511526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64"/>
          <p:cNvSpPr/>
          <p:nvPr/>
        </p:nvSpPr>
        <p:spPr>
          <a:xfrm>
            <a:off x="1573346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3005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64"/>
          <p:cNvSpPr/>
          <p:nvPr/>
        </p:nvSpPr>
        <p:spPr>
          <a:xfrm>
            <a:off x="2635165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C8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64"/>
          <p:cNvSpPr txBox="1"/>
          <p:nvPr/>
        </p:nvSpPr>
        <p:spPr>
          <a:xfrm>
            <a:off x="511526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bg1"/>
                </a:solidFill>
              </a:rPr>
              <a:t>O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419" name="Google Shape;3419;p64"/>
          <p:cNvSpPr txBox="1"/>
          <p:nvPr/>
        </p:nvSpPr>
        <p:spPr>
          <a:xfrm>
            <a:off x="1573351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B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420" name="Google Shape;3420;p64"/>
          <p:cNvSpPr txBox="1"/>
          <p:nvPr/>
        </p:nvSpPr>
        <p:spPr>
          <a:xfrm>
            <a:off x="2635176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FFFF"/>
                </a:solidFill>
              </a:rPr>
              <a:t>R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421" name="Google Shape;3421;p64"/>
          <p:cNvSpPr/>
          <p:nvPr/>
        </p:nvSpPr>
        <p:spPr>
          <a:xfrm>
            <a:off x="3697001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1CFE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64"/>
          <p:cNvSpPr txBox="1"/>
          <p:nvPr/>
        </p:nvSpPr>
        <p:spPr>
          <a:xfrm>
            <a:off x="3697001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FFFF"/>
                </a:solidFill>
              </a:rPr>
              <a:t>I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423" name="Google Shape;3423;p64"/>
          <p:cNvSpPr/>
          <p:nvPr/>
        </p:nvSpPr>
        <p:spPr>
          <a:xfrm>
            <a:off x="4758826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788F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64"/>
          <p:cNvSpPr txBox="1"/>
          <p:nvPr/>
        </p:nvSpPr>
        <p:spPr>
          <a:xfrm>
            <a:off x="4758826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FFFF"/>
                </a:solidFill>
              </a:rPr>
              <a:t>G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15" name="Google Shape;3415;p64"/>
          <p:cNvSpPr/>
          <p:nvPr/>
        </p:nvSpPr>
        <p:spPr>
          <a:xfrm>
            <a:off x="5767373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418;p64"/>
          <p:cNvSpPr txBox="1"/>
          <p:nvPr/>
        </p:nvSpPr>
        <p:spPr>
          <a:xfrm>
            <a:off x="5767373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bg1"/>
                </a:solidFill>
              </a:rPr>
              <a:t>A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7" name="Google Shape;3416;p64"/>
          <p:cNvSpPr/>
          <p:nvPr/>
        </p:nvSpPr>
        <p:spPr>
          <a:xfrm>
            <a:off x="6744789" y="144344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3005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419;p64"/>
          <p:cNvSpPr txBox="1"/>
          <p:nvPr/>
        </p:nvSpPr>
        <p:spPr>
          <a:xfrm>
            <a:off x="6744794" y="160049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D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3" name="Google Shape;3420;p64"/>
          <p:cNvSpPr txBox="1"/>
          <p:nvPr/>
        </p:nvSpPr>
        <p:spPr>
          <a:xfrm>
            <a:off x="7748263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4" name="Google Shape;3415;p64"/>
          <p:cNvSpPr/>
          <p:nvPr/>
        </p:nvSpPr>
        <p:spPr>
          <a:xfrm>
            <a:off x="7748263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418;p64"/>
          <p:cNvSpPr txBox="1"/>
          <p:nvPr/>
        </p:nvSpPr>
        <p:spPr>
          <a:xfrm>
            <a:off x="7748263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bg1"/>
                </a:solidFill>
              </a:rPr>
              <a:t>O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b="1" dirty="0"/>
          </a:p>
          <a:p>
            <a:r>
              <a:rPr lang="pt-BR" b="1" dirty="0"/>
              <a:t>KAUÃ MACHADO DA SILVA</a:t>
            </a:r>
            <a:endParaRPr lang="pt-BR" dirty="0"/>
          </a:p>
          <a:p>
            <a:r>
              <a:rPr lang="pt-BR" b="1" dirty="0"/>
              <a:t>JEOVANDO DA SILVA REIS JUNIOR</a:t>
            </a:r>
            <a:endParaRPr lang="pt-BR" dirty="0"/>
          </a:p>
          <a:p>
            <a:r>
              <a:rPr lang="pt-BR" b="1" dirty="0"/>
              <a:t>WENCYO RAFAEL LIMA DE SOUSA</a:t>
            </a:r>
            <a:endParaRPr lang="pt-BR"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763360" y="1252234"/>
            <a:ext cx="37602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/>
              <a:t>GRUPO 8</a:t>
            </a:r>
            <a:endParaRPr dirty="0"/>
          </a:p>
        </p:txBody>
      </p:sp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spaço Reservado para Imagem 2"/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43" t="3451" r="-18494" b="3776"/>
          <a:stretch/>
        </p:blipFill>
        <p:spPr>
          <a:xfrm>
            <a:off x="1665446" y="240551"/>
            <a:ext cx="1903898" cy="1924683"/>
          </a:xfrm>
        </p:spPr>
      </p:pic>
      <p:sp>
        <p:nvSpPr>
          <p:cNvPr id="53" name="Google Shape;1949;p34"/>
          <p:cNvSpPr txBox="1">
            <a:spLocks/>
          </p:cNvSpPr>
          <p:nvPr/>
        </p:nvSpPr>
        <p:spPr>
          <a:xfrm>
            <a:off x="698387" y="2113913"/>
            <a:ext cx="4064973" cy="2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○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■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○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■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○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■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 algn="ctr">
              <a:buSzPts val="1400"/>
              <a:buNone/>
            </a:pPr>
            <a:r>
              <a:rPr lang="pt-PT" b="1" dirty="0"/>
              <a:t>UNIVERSIDADE FEDERAL DO PIAUÍ CENTRO DE CIÊNCIAS DA NATUREZA DEPARTAMENTO DE COMPUTAÇÃO GRADUAÇÃO EM CIÊNCIA DA COMPUTAÇÃO</a:t>
            </a:r>
            <a:endParaRPr lang="pt-BR" b="1" dirty="0"/>
          </a:p>
          <a:p>
            <a:pPr marL="139700" indent="0">
              <a:buSzPts val="1400"/>
              <a:buFont typeface="PT Sans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624234" y="2007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Java </a:t>
            </a:r>
            <a:r>
              <a:rPr lang="pt-BR" dirty="0" err="1"/>
              <a:t>Collections</a:t>
            </a:r>
            <a:r>
              <a:rPr lang="pt-BR" dirty="0"/>
              <a:t> API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4" y="926682"/>
            <a:ext cx="7949753" cy="4094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Implemantação</a:t>
            </a:r>
            <a:endParaRPr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29280B-8E78-F841-E45F-642F6B22D51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BR" dirty="0"/>
              <a:t>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F6499-001D-30FC-86B7-5C7B15CBB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Class</a:t>
            </a:r>
            <a:r>
              <a:rPr lang="pt-BR" dirty="0"/>
              <a:t>: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E0D324B-8497-1CB4-F980-AF1BBD1EC3FA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C8E21C6-D9E5-2FDD-5D94-B058D01DB8C8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B1F7511-E8A0-9534-48DE-D60F22A30E0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604314" y="1691349"/>
            <a:ext cx="2819685" cy="572700"/>
          </a:xfrm>
        </p:spPr>
        <p:txBody>
          <a:bodyPr/>
          <a:lstStyle/>
          <a:p>
            <a:pPr algn="ctr"/>
            <a:r>
              <a:rPr lang="pt-BR" dirty="0" err="1"/>
              <a:t>Class</a:t>
            </a:r>
            <a:r>
              <a:rPr lang="pt-BR" dirty="0"/>
              <a:t>: </a:t>
            </a:r>
            <a:r>
              <a:rPr lang="pt-BR" dirty="0" err="1"/>
              <a:t>HashSet</a:t>
            </a:r>
            <a:r>
              <a:rPr lang="pt-BR" dirty="0"/>
              <a:t>, </a:t>
            </a:r>
          </a:p>
          <a:p>
            <a:pPr algn="ctr"/>
            <a:r>
              <a:rPr lang="pt-BR" dirty="0" err="1"/>
              <a:t>LinkedHashSet</a:t>
            </a:r>
            <a:r>
              <a:rPr lang="pt-BR" dirty="0"/>
              <a:t>, </a:t>
            </a:r>
            <a:r>
              <a:rPr lang="pt-BR" dirty="0" err="1"/>
              <a:t>TreeSet</a:t>
            </a:r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BF463F4-452C-F4C5-8D53-7C770EE886B8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9087C82-C26B-45D0-4248-8F104A00CFE7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pt-BR" dirty="0" err="1"/>
              <a:t>Arq</a:t>
            </a:r>
            <a:endParaRPr lang="pt-BR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D3BAB139-B26F-7CE7-A295-600D9E5A32C8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pPr algn="ctr"/>
            <a:r>
              <a:rPr lang="pt-BR" dirty="0" err="1"/>
              <a:t>Class</a:t>
            </a:r>
            <a:r>
              <a:rPr lang="pt-BR" dirty="0"/>
              <a:t>: File e </a:t>
            </a:r>
            <a:r>
              <a:rPr lang="pt-BR" dirty="0" err="1"/>
              <a:t>StopwatchCPU</a:t>
            </a:r>
            <a:endParaRPr lang="pt-BR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D99EE0A1-1944-0DC5-3818-772165D01E59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89D96899-DFE1-1236-209E-F3C44C4C9FF0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pt-BR" dirty="0"/>
              <a:t>Map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90FC7D13-61E0-EFF4-ACA1-22E005C09EF2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5604315" y="2809239"/>
            <a:ext cx="2901732" cy="572700"/>
          </a:xfrm>
        </p:spPr>
        <p:txBody>
          <a:bodyPr/>
          <a:lstStyle/>
          <a:p>
            <a:pPr algn="ctr"/>
            <a:r>
              <a:rPr lang="pt-BR" dirty="0" err="1"/>
              <a:t>Class</a:t>
            </a:r>
            <a:r>
              <a:rPr lang="pt-BR" dirty="0"/>
              <a:t>: </a:t>
            </a:r>
            <a:r>
              <a:rPr lang="pt-BR" dirty="0" err="1"/>
              <a:t>HashMap</a:t>
            </a:r>
            <a:r>
              <a:rPr lang="pt-BR" dirty="0"/>
              <a:t>, </a:t>
            </a:r>
          </a:p>
          <a:p>
            <a:pPr algn="ctr"/>
            <a:r>
              <a:rPr lang="pt-BR" dirty="0" err="1"/>
              <a:t>LinkedHashMap</a:t>
            </a:r>
            <a:r>
              <a:rPr lang="pt-BR" dirty="0"/>
              <a:t>, </a:t>
            </a:r>
            <a:r>
              <a:rPr lang="pt-BR" dirty="0" err="1"/>
              <a:t>TreeMap</a:t>
            </a:r>
            <a:endParaRPr lang="pt-BR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E8F64DF7-DF1C-F5FF-0800-60ADA9123A54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8783021C-5FE6-7FEE-65DF-E2757013EA92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055F3F8E-1EE6-4DAB-BB42-A0CC653DBDEA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pPr algn="ctr"/>
            <a:r>
              <a:rPr lang="pt-BR" dirty="0" err="1"/>
              <a:t>Class</a:t>
            </a:r>
            <a:r>
              <a:rPr lang="pt-BR" dirty="0"/>
              <a:t>: </a:t>
            </a:r>
            <a:r>
              <a:rPr lang="pt-BR" dirty="0" err="1"/>
              <a:t>ArrayList</a:t>
            </a:r>
            <a:r>
              <a:rPr lang="pt-BR" dirty="0"/>
              <a:t>,</a:t>
            </a:r>
          </a:p>
          <a:p>
            <a:pPr algn="ctr"/>
            <a:r>
              <a:rPr lang="pt-BR" dirty="0"/>
              <a:t> </a:t>
            </a:r>
            <a:r>
              <a:rPr lang="pt-BR" dirty="0" err="1"/>
              <a:t>LinkedList</a:t>
            </a:r>
            <a:r>
              <a:rPr lang="pt-BR" dirty="0"/>
              <a:t>, Vector</a:t>
            </a:r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6E701987-4903-A5A4-1E9A-FD416243F1E7}"/>
              </a:ext>
            </a:extLst>
          </p:cNvPr>
          <p:cNvSpPr>
            <a:spLocks noGrp="1"/>
          </p:cNvSpPr>
          <p:nvPr>
            <p:ph type="title" idx="18"/>
          </p:nvPr>
        </p:nvSpPr>
        <p:spPr>
          <a:xfrm>
            <a:off x="984283" y="3678117"/>
            <a:ext cx="617400" cy="498000"/>
          </a:xfrm>
        </p:spPr>
        <p:txBody>
          <a:bodyPr/>
          <a:lstStyle/>
          <a:p>
            <a:r>
              <a:rPr lang="pt-BR" dirty="0"/>
              <a:t>3</a:t>
            </a:r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249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Questões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6355062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Classes Vector, </a:t>
            </a:r>
            <a:r>
              <a:rPr lang="pt-BR" dirty="0" err="1"/>
              <a:t>LinkedList</a:t>
            </a:r>
            <a:r>
              <a:rPr lang="pt-BR" dirty="0"/>
              <a:t> e </a:t>
            </a:r>
            <a:r>
              <a:rPr lang="pt-BR" dirty="0" err="1"/>
              <a:t>ArrayList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5399566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Classe </a:t>
            </a:r>
            <a:r>
              <a:rPr lang="pt-BR" dirty="0" err="1"/>
              <a:t>HashSet</a:t>
            </a:r>
            <a:r>
              <a:rPr lang="pt-BR" dirty="0"/>
              <a:t>, </a:t>
            </a:r>
            <a:r>
              <a:rPr lang="pt-BR" dirty="0" err="1"/>
              <a:t>LinkedHashSet</a:t>
            </a:r>
            <a:r>
              <a:rPr lang="pt-BR" dirty="0"/>
              <a:t> e </a:t>
            </a:r>
            <a:r>
              <a:rPr lang="pt-BR" dirty="0" err="1"/>
              <a:t>TreeSet</a:t>
            </a:r>
            <a:endParaRPr dirty="0"/>
          </a:p>
        </p:txBody>
      </p:sp>
      <p:sp>
        <p:nvSpPr>
          <p:cNvPr id="1934" name="Google Shape;1934;p3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795" y="3646968"/>
            <a:ext cx="5635871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Classe </a:t>
            </a:r>
            <a:r>
              <a:rPr lang="pt-BR" dirty="0" err="1"/>
              <a:t>HashMap</a:t>
            </a:r>
            <a:r>
              <a:rPr lang="pt-BR" dirty="0"/>
              <a:t>, </a:t>
            </a:r>
            <a:r>
              <a:rPr lang="pt-BR" dirty="0" err="1"/>
              <a:t>LinkedHashMap</a:t>
            </a:r>
            <a:r>
              <a:rPr lang="pt-BR" dirty="0"/>
              <a:t> e </a:t>
            </a:r>
            <a:r>
              <a:rPr lang="pt-BR" dirty="0" err="1"/>
              <a:t>TreeMap</a:t>
            </a:r>
            <a:endParaRPr dirty="0"/>
          </a:p>
        </p:txBody>
      </p:sp>
      <p:sp>
        <p:nvSpPr>
          <p:cNvPr id="1940" name="Google Shape;1940;p3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41"/>
          <p:cNvSpPr txBox="1">
            <a:spLocks noGrp="1"/>
          </p:cNvSpPr>
          <p:nvPr>
            <p:ph type="title"/>
          </p:nvPr>
        </p:nvSpPr>
        <p:spPr>
          <a:xfrm>
            <a:off x="1304203" y="5708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Gráfico Tempo de execução: Inserção</a:t>
            </a:r>
            <a:br>
              <a:rPr lang="pt-BR" dirty="0"/>
            </a:br>
            <a:endParaRPr dirty="0"/>
          </a:p>
        </p:txBody>
      </p:sp>
      <p:sp>
        <p:nvSpPr>
          <p:cNvPr id="2279" name="Google Shape;2279;p41"/>
          <p:cNvSpPr txBox="1"/>
          <p:nvPr/>
        </p:nvSpPr>
        <p:spPr>
          <a:xfrm>
            <a:off x="1452696" y="1754897"/>
            <a:ext cx="26016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80" name="Google Shape;2280;p41"/>
          <p:cNvSpPr txBox="1"/>
          <p:nvPr/>
        </p:nvSpPr>
        <p:spPr>
          <a:xfrm>
            <a:off x="1452696" y="2089672"/>
            <a:ext cx="26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81" name="Google Shape;2281;p41"/>
          <p:cNvSpPr txBox="1"/>
          <p:nvPr/>
        </p:nvSpPr>
        <p:spPr>
          <a:xfrm>
            <a:off x="1452696" y="2923057"/>
            <a:ext cx="26016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82" name="Google Shape;2282;p41"/>
          <p:cNvSpPr txBox="1"/>
          <p:nvPr/>
        </p:nvSpPr>
        <p:spPr>
          <a:xfrm>
            <a:off x="1452696" y="3256947"/>
            <a:ext cx="26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83" name="Google Shape;2283;p41"/>
          <p:cNvSpPr/>
          <p:nvPr/>
        </p:nvSpPr>
        <p:spPr>
          <a:xfrm>
            <a:off x="1030003" y="1807827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41"/>
          <p:cNvSpPr/>
          <p:nvPr/>
        </p:nvSpPr>
        <p:spPr>
          <a:xfrm>
            <a:off x="1030003" y="2975891"/>
            <a:ext cx="274200" cy="274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6" name="Google Shape;2286;p41"/>
          <p:cNvGrpSpPr/>
          <p:nvPr/>
        </p:nvGrpSpPr>
        <p:grpSpPr>
          <a:xfrm>
            <a:off x="7567437" y="1694535"/>
            <a:ext cx="399883" cy="381256"/>
            <a:chOff x="6113337" y="393160"/>
            <a:chExt cx="399883" cy="381256"/>
          </a:xfrm>
        </p:grpSpPr>
        <p:sp>
          <p:nvSpPr>
            <p:cNvPr id="2287" name="Google Shape;2287;p41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111;p37"/>
          <p:cNvSpPr txBox="1"/>
          <p:nvPr/>
        </p:nvSpPr>
        <p:spPr>
          <a:xfrm>
            <a:off x="405600" y="608220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4.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" name="Imagem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59" y="1309876"/>
            <a:ext cx="7161088" cy="3606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49"/>
          <p:cNvSpPr txBox="1">
            <a:spLocks noGrp="1"/>
          </p:cNvSpPr>
          <p:nvPr>
            <p:ph type="title"/>
          </p:nvPr>
        </p:nvSpPr>
        <p:spPr>
          <a:xfrm>
            <a:off x="1100144" y="4989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Código de Busca: Ex. </a:t>
            </a:r>
            <a:r>
              <a:rPr lang="pt-BR" dirty="0" err="1"/>
              <a:t>HashMap</a:t>
            </a:r>
            <a:endParaRPr dirty="0"/>
          </a:p>
        </p:txBody>
      </p:sp>
      <p:sp>
        <p:nvSpPr>
          <p:cNvPr id="50" name="Google Shape;2111;p37"/>
          <p:cNvSpPr txBox="1"/>
          <p:nvPr/>
        </p:nvSpPr>
        <p:spPr>
          <a:xfrm>
            <a:off x="341967" y="498903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5.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7AE560-0F52-96D7-7815-CA94854B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38" y="1243567"/>
            <a:ext cx="5538176" cy="33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5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36"/>
          <p:cNvSpPr/>
          <p:nvPr/>
        </p:nvSpPr>
        <p:spPr>
          <a:xfrm>
            <a:off x="895427" y="1259753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2813421" y="954953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4706295" y="1259753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6624289" y="954953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1718327" y="1366403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3636321" y="1366403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529195" y="1366403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133117" y="1476315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4922260" y="1476000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029769" y="1171292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6873787" y="1171272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1718327" y="124890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1133117" y="5179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Gráfico Tempo de execução: Busca</a:t>
            </a:r>
            <a:br>
              <a:rPr lang="pt-BR" dirty="0"/>
            </a:br>
            <a:endParaRPr dirty="0"/>
          </a:p>
        </p:txBody>
      </p:sp>
      <p:sp>
        <p:nvSpPr>
          <p:cNvPr id="70" name="Google Shape;2111;p37"/>
          <p:cNvSpPr txBox="1"/>
          <p:nvPr/>
        </p:nvSpPr>
        <p:spPr>
          <a:xfrm>
            <a:off x="393337" y="555299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6.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71" name="Imagem 7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8" y="1316056"/>
            <a:ext cx="7920688" cy="36463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49"/>
          <p:cNvSpPr txBox="1">
            <a:spLocks noGrp="1"/>
          </p:cNvSpPr>
          <p:nvPr>
            <p:ph type="title"/>
          </p:nvPr>
        </p:nvSpPr>
        <p:spPr>
          <a:xfrm>
            <a:off x="1100144" y="4989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Código para Excluir: Ex. </a:t>
            </a:r>
            <a:r>
              <a:rPr lang="pt-BR" dirty="0" err="1"/>
              <a:t>HashMap</a:t>
            </a:r>
            <a:endParaRPr dirty="0"/>
          </a:p>
        </p:txBody>
      </p:sp>
      <p:sp>
        <p:nvSpPr>
          <p:cNvPr id="50" name="Google Shape;2111;p37"/>
          <p:cNvSpPr txBox="1"/>
          <p:nvPr/>
        </p:nvSpPr>
        <p:spPr>
          <a:xfrm>
            <a:off x="341967" y="498903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7.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F1CA26-4D82-3906-BE75-0EAE92D6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52" y="1180214"/>
            <a:ext cx="4932296" cy="3795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165</Words>
  <Application>Microsoft Office PowerPoint</Application>
  <PresentationFormat>Apresentação na tela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Exo</vt:lpstr>
      <vt:lpstr>Poller One</vt:lpstr>
      <vt:lpstr>PT Sans</vt:lpstr>
      <vt:lpstr>Engineering Software Marketing Plan by Slidesgo</vt:lpstr>
      <vt:lpstr>Trabalho Final Java Collections API</vt:lpstr>
      <vt:lpstr>GRUPO 8</vt:lpstr>
      <vt:lpstr>Java Collections API</vt:lpstr>
      <vt:lpstr>Implemantação</vt:lpstr>
      <vt:lpstr>3.</vt:lpstr>
      <vt:lpstr>Gráfico Tempo de execução: Inserção </vt:lpstr>
      <vt:lpstr>Código de Busca: Ex. HashMap</vt:lpstr>
      <vt:lpstr>Gráfico Tempo de execução: Busca </vt:lpstr>
      <vt:lpstr>Código para Excluir: Ex. HashMap</vt:lpstr>
      <vt:lpstr>Gráfico Tempo de execução: Exclusão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Participação 07 Java Collections API</dc:title>
  <cp:lastModifiedBy>Kaua Silva</cp:lastModifiedBy>
  <cp:revision>6</cp:revision>
  <dcterms:modified xsi:type="dcterms:W3CDTF">2023-08-22T02:09:57Z</dcterms:modified>
</cp:coreProperties>
</file>