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assion One Regular" charset="1" panose="02000506080000020004"/>
      <p:regular r:id="rId12"/>
    </p:embeddedFont>
    <p:embeddedFont>
      <p:font typeface="Passion One Regular Bold" charset="1" panose="0200050605000002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0.png" Type="http://schemas.openxmlformats.org/officeDocument/2006/relationships/image"/><Relationship Id="rId4" Target="../media/image71.svg" Type="http://schemas.openxmlformats.org/officeDocument/2006/relationships/image"/><Relationship Id="rId5" Target="../media/image72.png" Type="http://schemas.openxmlformats.org/officeDocument/2006/relationships/image"/><Relationship Id="rId6" Target="../media/image73.svg" Type="http://schemas.openxmlformats.org/officeDocument/2006/relationships/image"/><Relationship Id="rId7" Target="../media/image74.png" Type="http://schemas.openxmlformats.org/officeDocument/2006/relationships/image"/><Relationship Id="rId8" Target="../media/image7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6.png" Type="http://schemas.openxmlformats.org/officeDocument/2006/relationships/image"/><Relationship Id="rId4" Target="../media/image77.svg" Type="http://schemas.openxmlformats.org/officeDocument/2006/relationships/image"/><Relationship Id="rId5" Target="../media/image78.png" Type="http://schemas.openxmlformats.org/officeDocument/2006/relationships/image"/><Relationship Id="rId6" Target="../media/image79.svg" Type="http://schemas.openxmlformats.org/officeDocument/2006/relationships/image"/><Relationship Id="rId7" Target="../media/image80.png" Type="http://schemas.openxmlformats.org/officeDocument/2006/relationships/image"/><Relationship Id="rId8" Target="../media/image81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svg" Type="http://schemas.openxmlformats.org/officeDocument/2006/relationships/image"/><Relationship Id="rId11" Target="../media/image84.png" Type="http://schemas.openxmlformats.org/officeDocument/2006/relationships/image"/><Relationship Id="rId12" Target="../media/image85.svg" Type="http://schemas.openxmlformats.org/officeDocument/2006/relationships/image"/><Relationship Id="rId13" Target="../media/image86.png" Type="http://schemas.openxmlformats.org/officeDocument/2006/relationships/image"/><Relationship Id="rId14" Target="../media/image87.svg" Type="http://schemas.openxmlformats.org/officeDocument/2006/relationships/image"/><Relationship Id="rId15" Target="../media/image88.png" Type="http://schemas.openxmlformats.org/officeDocument/2006/relationships/image"/><Relationship Id="rId16" Target="../media/image89.svg" Type="http://schemas.openxmlformats.org/officeDocument/2006/relationships/image"/><Relationship Id="rId17" Target="../media/image90.png" Type="http://schemas.openxmlformats.org/officeDocument/2006/relationships/image"/><Relationship Id="rId18" Target="../media/image91.svg" Type="http://schemas.openxmlformats.org/officeDocument/2006/relationships/image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.png" Type="http://schemas.openxmlformats.org/officeDocument/2006/relationships/image"/><Relationship Id="rId9" Target="../media/image8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9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4.png" Type="http://schemas.openxmlformats.org/officeDocument/2006/relationships/image"/><Relationship Id="rId11" Target="../media/image95.png" Type="http://schemas.openxmlformats.org/officeDocument/2006/relationships/image"/><Relationship Id="rId12" Target="../media/image96.png" Type="http://schemas.openxmlformats.org/officeDocument/2006/relationships/image"/><Relationship Id="rId13" Target="../media/image97.png" Type="http://schemas.openxmlformats.org/officeDocument/2006/relationships/image"/><Relationship Id="rId14" Target="../media/image98.png" Type="http://schemas.openxmlformats.org/officeDocument/2006/relationships/image"/><Relationship Id="rId15" Target="../media/image99.png" Type="http://schemas.openxmlformats.org/officeDocument/2006/relationships/image"/><Relationship Id="rId16" Target="../media/image100.svg" Type="http://schemas.openxmlformats.org/officeDocument/2006/relationships/image"/><Relationship Id="rId17" Target="../media/image101.png" Type="http://schemas.openxmlformats.org/officeDocument/2006/relationships/image"/><Relationship Id="rId18" Target="../media/image102.svg" Type="http://schemas.openxmlformats.org/officeDocument/2006/relationships/image"/><Relationship Id="rId19" Target="../media/image103.png" Type="http://schemas.openxmlformats.org/officeDocument/2006/relationships/image"/><Relationship Id="rId2" Target="../media/image93.png" Type="http://schemas.openxmlformats.org/officeDocument/2006/relationships/image"/><Relationship Id="rId20" Target="../media/image104.svg" Type="http://schemas.openxmlformats.org/officeDocument/2006/relationships/image"/><Relationship Id="rId21" Target="../media/image105.png" Type="http://schemas.openxmlformats.org/officeDocument/2006/relationships/image"/><Relationship Id="rId22" Target="../media/image106.svg" Type="http://schemas.openxmlformats.org/officeDocument/2006/relationships/image"/><Relationship Id="rId23" Target="../media/image107.png" Type="http://schemas.openxmlformats.org/officeDocument/2006/relationships/image"/><Relationship Id="rId24" Target="../media/image108.png" Type="http://schemas.openxmlformats.org/officeDocument/2006/relationships/image"/><Relationship Id="rId25" Target="../media/image109.svg" Type="http://schemas.openxmlformats.org/officeDocument/2006/relationships/image"/><Relationship Id="rId26" Target="../media/image110.png" Type="http://schemas.openxmlformats.org/officeDocument/2006/relationships/image"/><Relationship Id="rId27" Target="../media/image111.svg" Type="http://schemas.openxmlformats.org/officeDocument/2006/relationships/image"/><Relationship Id="rId28" Target="../media/image112.png" Type="http://schemas.openxmlformats.org/officeDocument/2006/relationships/image"/><Relationship Id="rId29" Target="../media/image113.svg" Type="http://schemas.openxmlformats.org/officeDocument/2006/relationships/image"/><Relationship Id="rId3" Target="../media/image38.png" Type="http://schemas.openxmlformats.org/officeDocument/2006/relationships/image"/><Relationship Id="rId30" Target="../media/image114.png" Type="http://schemas.openxmlformats.org/officeDocument/2006/relationships/image"/><Relationship Id="rId4" Target="../media/image39.svg" Type="http://schemas.openxmlformats.org/officeDocument/2006/relationships/image"/><Relationship Id="rId5" Target="../media/image60.png" Type="http://schemas.openxmlformats.org/officeDocument/2006/relationships/image"/><Relationship Id="rId6" Target="../media/image6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115.png" Type="http://schemas.openxmlformats.org/officeDocument/2006/relationships/image"/><Relationship Id="rId12" Target="../media/image116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11" Target="../media/image1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5.jpeg" Type="http://schemas.openxmlformats.org/officeDocument/2006/relationships/image"/><Relationship Id="rId12" Target="../media/image26.jpeg" Type="http://schemas.openxmlformats.org/officeDocument/2006/relationships/image"/><Relationship Id="rId13" Target="../media/image27.jpe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46.png" Type="http://schemas.openxmlformats.org/officeDocument/2006/relationships/image"/><Relationship Id="rId16" Target="../media/image47.svg" Type="http://schemas.openxmlformats.org/officeDocument/2006/relationships/image"/><Relationship Id="rId17" Target="../media/image48.png" Type="http://schemas.openxmlformats.org/officeDocument/2006/relationships/image"/><Relationship Id="rId18" Target="../media/image49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11" Target="../media/image54.png" Type="http://schemas.openxmlformats.org/officeDocument/2006/relationships/image"/><Relationship Id="rId12" Target="../media/image55.svg" Type="http://schemas.openxmlformats.org/officeDocument/2006/relationships/image"/><Relationship Id="rId13" Target="../media/image56.png" Type="http://schemas.openxmlformats.org/officeDocument/2006/relationships/image"/><Relationship Id="rId14" Target="../media/image57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54.png" Type="http://schemas.openxmlformats.org/officeDocument/2006/relationships/image"/><Relationship Id="rId12" Target="../media/image55.svg" Type="http://schemas.openxmlformats.org/officeDocument/2006/relationships/image"/><Relationship Id="rId13" Target="../media/image52.png" Type="http://schemas.openxmlformats.org/officeDocument/2006/relationships/image"/><Relationship Id="rId14" Target="../media/image53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50.png" Type="http://schemas.openxmlformats.org/officeDocument/2006/relationships/image"/><Relationship Id="rId18" Target="../media/image51.svg" Type="http://schemas.openxmlformats.org/officeDocument/2006/relationships/image"/><Relationship Id="rId2" Target="../media/image58.png" Type="http://schemas.openxmlformats.org/officeDocument/2006/relationships/image"/><Relationship Id="rId3" Target="../media/image59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41212" y="6421249"/>
            <a:ext cx="3205575" cy="32055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69877" y="3217879"/>
            <a:ext cx="12748245" cy="348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47"/>
              </a:lnSpc>
              <a:spcBef>
                <a:spcPct val="0"/>
              </a:spcBef>
            </a:pPr>
            <a:r>
              <a:rPr lang="en-US" sz="20319">
                <a:solidFill>
                  <a:srgbClr val="035D04"/>
                </a:solidFill>
                <a:latin typeface="Passion One Regular"/>
              </a:rPr>
              <a:t>GREEN PARKS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114353">
            <a:off x="-1884542" y="-2477747"/>
            <a:ext cx="7403247" cy="701289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1470743" y="-1024369"/>
            <a:ext cx="6575649" cy="73966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48533" y="5413688"/>
            <a:ext cx="8310938" cy="87983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6756">
            <a:off x="13288505" y="3336942"/>
            <a:ext cx="6575649" cy="7396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31968">
            <a:off x="-2385649" y="5901329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518767">
            <a:off x="-703296" y="5416393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90834" y="386499"/>
            <a:ext cx="807065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IDENTIDADE VISUAL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1801040"/>
            <a:ext cx="8115300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77830">
            <a:off x="13926470" y="-3121318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545209">
            <a:off x="11989552" y="-1962449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296047" y="602689"/>
            <a:ext cx="963253" cy="9632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075427" y="150879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834" y="1671991"/>
            <a:ext cx="2176983" cy="121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>
                <a:solidFill>
                  <a:srgbClr val="073B08"/>
                </a:solidFill>
                <a:latin typeface="Passion One Regular"/>
              </a:rPr>
              <a:t>Fontes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96666" y="3376083"/>
            <a:ext cx="6581007" cy="454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Passion One Regular"/>
              </a:rPr>
              <a:t>Aa Bb Cc Dd Ee Ff Gg Hh Ii Jj Kk Ll Mm Nn Oo Pp Qq Rr Ss Tt Uu Vv Ww Xx Yy Zz</a:t>
            </a:r>
          </a:p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Passion One Regular"/>
              </a:rPr>
              <a:t> 1234567890 </a:t>
            </a:r>
          </a:p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Passion One Regular"/>
              </a:rPr>
              <a:t>. , ; $ # ' " ! ? % ( ) / @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6789" y="3357033"/>
            <a:ext cx="7210634" cy="109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87"/>
              </a:lnSpc>
              <a:spcBef>
                <a:spcPct val="0"/>
              </a:spcBef>
            </a:pPr>
            <a:r>
              <a:rPr lang="en-US" sz="6419">
                <a:solidFill>
                  <a:srgbClr val="073B08"/>
                </a:solidFill>
                <a:latin typeface="Passion One Regular"/>
              </a:rPr>
              <a:t>PASSION ONE REGULAR: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6789" y="4508104"/>
            <a:ext cx="5858724" cy="230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Arimo"/>
              </a:rPr>
              <a:t>Escolhemos essa fonte para ficar em lugares de destaque no site, como por exemplo: títulos, botões, etc.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380761">
            <a:off x="-1838959" y="6107043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581876">
            <a:off x="-413032" y="4856315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73348" y="421714"/>
            <a:ext cx="807065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IDENTIDADE VISUAL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1801040"/>
            <a:ext cx="8261260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554891">
            <a:off x="14774475" y="-3033062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582415">
            <a:off x="12672280" y="-1883462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494945" y="602689"/>
            <a:ext cx="963253" cy="9632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274326" y="150879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834" y="1671991"/>
            <a:ext cx="2176983" cy="121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>
                <a:solidFill>
                  <a:srgbClr val="073B08"/>
                </a:solidFill>
                <a:latin typeface="Passion One Regular"/>
              </a:rPr>
              <a:t>Fontes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3318" y="3066382"/>
            <a:ext cx="7283253" cy="548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Arimo"/>
              </a:rPr>
              <a:t>Aa Bb Cc Dd Ee Ff Gg Hh Ii Jj Kk Ll Mm Nn Oo Pp Qq Rr Ss Tt Uu Vv Ww Xx Yy Zz</a:t>
            </a:r>
          </a:p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Arimo"/>
              </a:rPr>
              <a:t> 1234567890 </a:t>
            </a:r>
          </a:p>
          <a:p>
            <a:pPr algn="ctr">
              <a:lnSpc>
                <a:spcPts val="7247"/>
              </a:lnSpc>
            </a:pPr>
            <a:r>
              <a:rPr lang="en-US" sz="5176">
                <a:solidFill>
                  <a:srgbClr val="000000"/>
                </a:solidFill>
                <a:latin typeface="Arimo"/>
              </a:rPr>
              <a:t>. , ; $ # ' " ! ? % ( ) / @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79326" y="3080575"/>
            <a:ext cx="7210634" cy="109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87"/>
              </a:lnSpc>
              <a:spcBef>
                <a:spcPct val="0"/>
              </a:spcBef>
            </a:pPr>
            <a:r>
              <a:rPr lang="en-US" sz="6419">
                <a:solidFill>
                  <a:srgbClr val="073B08"/>
                </a:solidFill>
                <a:latin typeface="Passion One Regular"/>
              </a:rPr>
              <a:t>Arimo: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5080" y="4411431"/>
            <a:ext cx="5858724" cy="230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Arimo"/>
              </a:rPr>
              <a:t>Escolhemos a fonte Arimo para ficar nos textos, por não possuir serifa, o que facilita na leitura dos textos.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3216" y="847725"/>
            <a:ext cx="8070784" cy="151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IDENTIDADE VISUAL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262199"/>
            <a:ext cx="8115300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566006" y="8774357"/>
            <a:ext cx="963253" cy="96325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421815" y="2572091"/>
            <a:ext cx="9107444" cy="5535990"/>
            <a:chOff x="0" y="0"/>
            <a:chExt cx="12143259" cy="73813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593074" cy="359307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1300275"/>
              <a:ext cx="3593074" cy="4975942"/>
              <a:chOff x="0" y="0"/>
              <a:chExt cx="812800" cy="1125623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812800" cy="1125623"/>
              </a:xfrm>
              <a:custGeom>
                <a:avLst/>
                <a:gdLst/>
                <a:ahLst/>
                <a:cxnLst/>
                <a:rect r="r" b="b" t="t" l="l"/>
                <a:pathLst>
                  <a:path h="1125623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997682"/>
                    </a:lnTo>
                    <a:cubicBezTo>
                      <a:pt x="812800" y="1031614"/>
                      <a:pt x="799321" y="1064156"/>
                      <a:pt x="775327" y="1088150"/>
                    </a:cubicBezTo>
                    <a:cubicBezTo>
                      <a:pt x="751333" y="1112143"/>
                      <a:pt x="718791" y="1125623"/>
                      <a:pt x="684859" y="1125623"/>
                    </a:cubicBezTo>
                    <a:lnTo>
                      <a:pt x="127941" y="1125623"/>
                    </a:lnTo>
                    <a:cubicBezTo>
                      <a:pt x="94009" y="1125623"/>
                      <a:pt x="61467" y="1112143"/>
                      <a:pt x="37473" y="1088150"/>
                    </a:cubicBezTo>
                    <a:cubicBezTo>
                      <a:pt x="13479" y="1064156"/>
                      <a:pt x="0" y="1031614"/>
                      <a:pt x="0" y="997682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0" y="3788246"/>
              <a:ext cx="3593074" cy="359307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406400"/>
                    </a:lnTo>
                    <a:lnTo>
                      <a:pt x="609600" y="812800"/>
                    </a:lnTo>
                    <a:lnTo>
                      <a:pt x="0" y="812800"/>
                    </a:lnTo>
                    <a:lnTo>
                      <a:pt x="203200" y="4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77800" y="-57150"/>
                <a:ext cx="558800" cy="463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4435894" y="0"/>
              <a:ext cx="3593074" cy="3593074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4435894" y="1300275"/>
              <a:ext cx="3593074" cy="4975942"/>
              <a:chOff x="0" y="0"/>
              <a:chExt cx="812800" cy="1125623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812800" cy="1125623"/>
              </a:xfrm>
              <a:custGeom>
                <a:avLst/>
                <a:gdLst/>
                <a:ahLst/>
                <a:cxnLst/>
                <a:rect r="r" b="b" t="t" l="l"/>
                <a:pathLst>
                  <a:path h="1125623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997682"/>
                    </a:lnTo>
                    <a:cubicBezTo>
                      <a:pt x="812800" y="1031614"/>
                      <a:pt x="799321" y="1064156"/>
                      <a:pt x="775327" y="1088150"/>
                    </a:cubicBezTo>
                    <a:cubicBezTo>
                      <a:pt x="751333" y="1112143"/>
                      <a:pt x="718791" y="1125623"/>
                      <a:pt x="684859" y="1125623"/>
                    </a:cubicBezTo>
                    <a:lnTo>
                      <a:pt x="127941" y="1125623"/>
                    </a:lnTo>
                    <a:cubicBezTo>
                      <a:pt x="94009" y="1125623"/>
                      <a:pt x="61467" y="1112143"/>
                      <a:pt x="37473" y="1088150"/>
                    </a:cubicBezTo>
                    <a:cubicBezTo>
                      <a:pt x="13479" y="1064156"/>
                      <a:pt x="0" y="1031614"/>
                      <a:pt x="0" y="997682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-5400000">
              <a:off x="4435894" y="3788246"/>
              <a:ext cx="3593074" cy="3593074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406400"/>
                    </a:lnTo>
                    <a:lnTo>
                      <a:pt x="609600" y="812800"/>
                    </a:lnTo>
                    <a:lnTo>
                      <a:pt x="0" y="812800"/>
                    </a:lnTo>
                    <a:lnTo>
                      <a:pt x="203200" y="4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77800" y="-57150"/>
                <a:ext cx="558800" cy="463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8550185" y="0"/>
              <a:ext cx="3593074" cy="359307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8550185" y="1300275"/>
              <a:ext cx="3593074" cy="4975942"/>
              <a:chOff x="0" y="0"/>
              <a:chExt cx="812800" cy="1125623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812800" cy="1125623"/>
              </a:xfrm>
              <a:custGeom>
                <a:avLst/>
                <a:gdLst/>
                <a:ahLst/>
                <a:cxnLst/>
                <a:rect r="r" b="b" t="t" l="l"/>
                <a:pathLst>
                  <a:path h="1125623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997682"/>
                    </a:lnTo>
                    <a:cubicBezTo>
                      <a:pt x="812800" y="1031614"/>
                      <a:pt x="799321" y="1064156"/>
                      <a:pt x="775327" y="1088150"/>
                    </a:cubicBezTo>
                    <a:cubicBezTo>
                      <a:pt x="751333" y="1112143"/>
                      <a:pt x="718791" y="1125623"/>
                      <a:pt x="684859" y="1125623"/>
                    </a:cubicBezTo>
                    <a:lnTo>
                      <a:pt x="127941" y="1125623"/>
                    </a:lnTo>
                    <a:cubicBezTo>
                      <a:pt x="94009" y="1125623"/>
                      <a:pt x="61467" y="1112143"/>
                      <a:pt x="37473" y="1088150"/>
                    </a:cubicBezTo>
                    <a:cubicBezTo>
                      <a:pt x="13479" y="1064156"/>
                      <a:pt x="0" y="1031614"/>
                      <a:pt x="0" y="997682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-5400000">
              <a:off x="8550185" y="3788246"/>
              <a:ext cx="3593074" cy="3593074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406400"/>
                    </a:lnTo>
                    <a:lnTo>
                      <a:pt x="609600" y="812800"/>
                    </a:lnTo>
                    <a:lnTo>
                      <a:pt x="0" y="812800"/>
                    </a:lnTo>
                    <a:lnTo>
                      <a:pt x="203200" y="4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77800" y="-57150"/>
                <a:ext cx="558800" cy="463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31863" y="532138"/>
              <a:ext cx="2728781" cy="272878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8176" lIns="58176" bIns="58176" rIns="58176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38141" y="546753"/>
              <a:ext cx="2822503" cy="2822503"/>
            </a:xfrm>
            <a:prstGeom prst="rect">
              <a:avLst/>
            </a:prstGeom>
          </p:spPr>
        </p:pic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868960" y="532138"/>
              <a:ext cx="2837118" cy="2837118"/>
            </a:xfrm>
            <a:prstGeom prst="rect">
              <a:avLst/>
            </a:prstGeom>
          </p:spPr>
        </p:pic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900619" y="504594"/>
              <a:ext cx="2892207" cy="2892207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494978" y="3612945"/>
              <a:ext cx="2508830" cy="113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8"/>
                </a:lnSpc>
                <a:spcBef>
                  <a:spcPct val="0"/>
                </a:spcBef>
              </a:pPr>
              <a:r>
                <a:rPr lang="en-US" sz="5084">
                  <a:solidFill>
                    <a:srgbClr val="FFFFFF"/>
                  </a:solidFill>
                  <a:latin typeface="Passion One Regular"/>
                </a:rPr>
                <a:t>#128013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948277" y="3612945"/>
              <a:ext cx="2678484" cy="113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8"/>
                </a:lnSpc>
                <a:spcBef>
                  <a:spcPct val="0"/>
                </a:spcBef>
              </a:pPr>
              <a:r>
                <a:rPr lang="en-US" sz="5084">
                  <a:solidFill>
                    <a:srgbClr val="FFFFFF"/>
                  </a:solidFill>
                  <a:latin typeface="Passion One Regular"/>
                </a:rPr>
                <a:t>#5BB318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9120060" y="3612945"/>
              <a:ext cx="2586313" cy="113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8"/>
                </a:lnSpc>
                <a:spcBef>
                  <a:spcPct val="0"/>
                </a:spcBef>
              </a:pPr>
              <a:r>
                <a:rPr lang="en-US" sz="5084">
                  <a:solidFill>
                    <a:srgbClr val="FFFFFF"/>
                  </a:solidFill>
                  <a:latin typeface="Passion One Regular"/>
                </a:rPr>
                <a:t>#7DCE13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6345561" y="9680461"/>
            <a:ext cx="1404144" cy="39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035D04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28700" y="2133151"/>
            <a:ext cx="1774254" cy="121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>
                <a:solidFill>
                  <a:srgbClr val="073B08"/>
                </a:solidFill>
                <a:latin typeface="Passion One Regular"/>
              </a:rPr>
              <a:t>Cores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61979" y="4262988"/>
            <a:ext cx="6407336" cy="28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Arimo"/>
              </a:rPr>
              <a:t>Nossa paleta de cores tem como cor principal o verde, que remete ao gramado dos campos, as praças, natureza e as folhas das árvores dos parques.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7725"/>
            <a:ext cx="807065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IDENTIDADE VISUAL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248447"/>
            <a:ext cx="8115300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587017" y="2579117"/>
            <a:ext cx="2726502" cy="27265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E6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87017" y="3565794"/>
            <a:ext cx="2726502" cy="3775852"/>
            <a:chOff x="0" y="0"/>
            <a:chExt cx="812800" cy="112562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2800" cy="1125623"/>
            </a:xfrm>
            <a:custGeom>
              <a:avLst/>
              <a:gdLst/>
              <a:ahLst/>
              <a:cxnLst/>
              <a:rect r="r" b="b" t="t" l="l"/>
              <a:pathLst>
                <a:path h="1125623" w="812800">
                  <a:moveTo>
                    <a:pt x="144815" y="0"/>
                  </a:moveTo>
                  <a:lnTo>
                    <a:pt x="667985" y="0"/>
                  </a:lnTo>
                  <a:cubicBezTo>
                    <a:pt x="747964" y="0"/>
                    <a:pt x="812800" y="64836"/>
                    <a:pt x="812800" y="144815"/>
                  </a:cubicBezTo>
                  <a:lnTo>
                    <a:pt x="812800" y="980808"/>
                  </a:lnTo>
                  <a:cubicBezTo>
                    <a:pt x="812800" y="1019215"/>
                    <a:pt x="797543" y="1056049"/>
                    <a:pt x="770385" y="1083208"/>
                  </a:cubicBezTo>
                  <a:cubicBezTo>
                    <a:pt x="743227" y="1110366"/>
                    <a:pt x="706392" y="1125623"/>
                    <a:pt x="667985" y="1125623"/>
                  </a:cubicBezTo>
                  <a:lnTo>
                    <a:pt x="144815" y="1125623"/>
                  </a:lnTo>
                  <a:cubicBezTo>
                    <a:pt x="64836" y="1125623"/>
                    <a:pt x="0" y="1060787"/>
                    <a:pt x="0" y="980808"/>
                  </a:cubicBezTo>
                  <a:lnTo>
                    <a:pt x="0" y="144815"/>
                  </a:lnTo>
                  <a:cubicBezTo>
                    <a:pt x="0" y="64836"/>
                    <a:pt x="64836" y="0"/>
                    <a:pt x="144815" y="0"/>
                  </a:cubicBezTo>
                  <a:close/>
                </a:path>
              </a:pathLst>
            </a:custGeom>
            <a:solidFill>
              <a:srgbClr val="FFE6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587017" y="5453720"/>
            <a:ext cx="2726502" cy="272650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406400"/>
                  </a:lnTo>
                  <a:lnTo>
                    <a:pt x="609600" y="812800"/>
                  </a:lnTo>
                  <a:lnTo>
                    <a:pt x="0" y="812800"/>
                  </a:lnTo>
                  <a:lnTo>
                    <a:pt x="203200" y="4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713569" y="2558584"/>
            <a:ext cx="2726502" cy="272650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713569" y="3545260"/>
            <a:ext cx="2726502" cy="3775852"/>
            <a:chOff x="0" y="0"/>
            <a:chExt cx="812800" cy="112562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2800" cy="1125623"/>
            </a:xfrm>
            <a:custGeom>
              <a:avLst/>
              <a:gdLst/>
              <a:ahLst/>
              <a:cxnLst/>
              <a:rect r="r" b="b" t="t" l="l"/>
              <a:pathLst>
                <a:path h="1125623" w="812800">
                  <a:moveTo>
                    <a:pt x="144815" y="0"/>
                  </a:moveTo>
                  <a:lnTo>
                    <a:pt x="667985" y="0"/>
                  </a:lnTo>
                  <a:cubicBezTo>
                    <a:pt x="747964" y="0"/>
                    <a:pt x="812800" y="64836"/>
                    <a:pt x="812800" y="144815"/>
                  </a:cubicBezTo>
                  <a:lnTo>
                    <a:pt x="812800" y="980808"/>
                  </a:lnTo>
                  <a:cubicBezTo>
                    <a:pt x="812800" y="1019215"/>
                    <a:pt x="797543" y="1056049"/>
                    <a:pt x="770385" y="1083208"/>
                  </a:cubicBezTo>
                  <a:cubicBezTo>
                    <a:pt x="743227" y="1110366"/>
                    <a:pt x="706392" y="1125623"/>
                    <a:pt x="667985" y="1125623"/>
                  </a:cubicBezTo>
                  <a:lnTo>
                    <a:pt x="144815" y="1125623"/>
                  </a:lnTo>
                  <a:cubicBezTo>
                    <a:pt x="64836" y="1125623"/>
                    <a:pt x="0" y="1060787"/>
                    <a:pt x="0" y="980808"/>
                  </a:cubicBezTo>
                  <a:lnTo>
                    <a:pt x="0" y="144815"/>
                  </a:lnTo>
                  <a:cubicBezTo>
                    <a:pt x="0" y="64836"/>
                    <a:pt x="64836" y="0"/>
                    <a:pt x="144815" y="0"/>
                  </a:cubicBez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1713569" y="5433187"/>
            <a:ext cx="2726502" cy="272650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406400"/>
                  </a:lnTo>
                  <a:lnTo>
                    <a:pt x="609600" y="812800"/>
                  </a:lnTo>
                  <a:lnTo>
                    <a:pt x="0" y="812800"/>
                  </a:lnTo>
                  <a:lnTo>
                    <a:pt x="203200" y="4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35582" y="2558584"/>
            <a:ext cx="2726502" cy="272650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35582" y="3545260"/>
            <a:ext cx="2726502" cy="3775852"/>
            <a:chOff x="0" y="0"/>
            <a:chExt cx="812800" cy="1125623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2800" cy="1125623"/>
            </a:xfrm>
            <a:custGeom>
              <a:avLst/>
              <a:gdLst/>
              <a:ahLst/>
              <a:cxnLst/>
              <a:rect r="r" b="b" t="t" l="l"/>
              <a:pathLst>
                <a:path h="1125623" w="812800">
                  <a:moveTo>
                    <a:pt x="144815" y="0"/>
                  </a:moveTo>
                  <a:lnTo>
                    <a:pt x="667985" y="0"/>
                  </a:lnTo>
                  <a:cubicBezTo>
                    <a:pt x="747964" y="0"/>
                    <a:pt x="812800" y="64836"/>
                    <a:pt x="812800" y="144815"/>
                  </a:cubicBezTo>
                  <a:lnTo>
                    <a:pt x="812800" y="980808"/>
                  </a:lnTo>
                  <a:cubicBezTo>
                    <a:pt x="812800" y="1019215"/>
                    <a:pt x="797543" y="1056049"/>
                    <a:pt x="770385" y="1083208"/>
                  </a:cubicBezTo>
                  <a:cubicBezTo>
                    <a:pt x="743227" y="1110366"/>
                    <a:pt x="706392" y="1125623"/>
                    <a:pt x="667985" y="1125623"/>
                  </a:cubicBezTo>
                  <a:lnTo>
                    <a:pt x="144815" y="1125623"/>
                  </a:lnTo>
                  <a:cubicBezTo>
                    <a:pt x="64836" y="1125623"/>
                    <a:pt x="0" y="1060787"/>
                    <a:pt x="0" y="980808"/>
                  </a:cubicBezTo>
                  <a:lnTo>
                    <a:pt x="0" y="144815"/>
                  </a:lnTo>
                  <a:cubicBezTo>
                    <a:pt x="0" y="64836"/>
                    <a:pt x="64836" y="0"/>
                    <a:pt x="144815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4835582" y="5433187"/>
            <a:ext cx="2726502" cy="272650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406400"/>
                  </a:lnTo>
                  <a:lnTo>
                    <a:pt x="609600" y="812800"/>
                  </a:lnTo>
                  <a:lnTo>
                    <a:pt x="0" y="812800"/>
                  </a:lnTo>
                  <a:lnTo>
                    <a:pt x="203200" y="4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44881" lIns="44881" bIns="44881" rIns="44881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43698" y="3016203"/>
            <a:ext cx="2213139" cy="2213139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99835" y="3088128"/>
            <a:ext cx="2153969" cy="2153969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70261" y="2962381"/>
            <a:ext cx="2257145" cy="2279716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5191236" y="5265369"/>
            <a:ext cx="2116108" cy="89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  <a:spcBef>
                <a:spcPct val="0"/>
              </a:spcBef>
            </a:pPr>
            <a:r>
              <a:rPr lang="en-US" sz="5144">
                <a:solidFill>
                  <a:srgbClr val="FFFFFF"/>
                </a:solidFill>
                <a:latin typeface="Passion One Regular"/>
              </a:rPr>
              <a:t>#D62509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057640" y="5265369"/>
            <a:ext cx="2038360" cy="89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  <a:spcBef>
                <a:spcPct val="0"/>
              </a:spcBef>
            </a:pPr>
            <a:r>
              <a:rPr lang="en-US" sz="5144">
                <a:solidFill>
                  <a:srgbClr val="FFFFFF"/>
                </a:solidFill>
                <a:latin typeface="Passion One Regular"/>
              </a:rPr>
              <a:t>#FFB200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843698" y="5285903"/>
            <a:ext cx="2023338" cy="89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  <a:spcBef>
                <a:spcPct val="0"/>
              </a:spcBef>
            </a:pPr>
            <a:r>
              <a:rPr lang="en-US" sz="5144">
                <a:solidFill>
                  <a:srgbClr val="FFFFFF"/>
                </a:solidFill>
                <a:latin typeface="Passion One Regular"/>
              </a:rPr>
              <a:t>#FFE60B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6075601" y="9469382"/>
            <a:ext cx="1404144" cy="39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035D04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2157959"/>
            <a:ext cx="1774254" cy="121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>
                <a:solidFill>
                  <a:srgbClr val="073B08"/>
                </a:solidFill>
                <a:latin typeface="Passion One Regular"/>
              </a:rPr>
              <a:t>Cores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4183714"/>
            <a:ext cx="5858724" cy="288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Arimo"/>
              </a:rPr>
              <a:t>Outras cores são: amarelo, laranja e vermelho, usadas para dar destaque no site, apresentar tons quentes para o site não ser monocromático.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918593">
            <a:off x="-3833092" y="7664606"/>
            <a:ext cx="7428077" cy="595736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36530" y="387420"/>
            <a:ext cx="5195614" cy="151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Metodologia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1801040"/>
            <a:ext cx="5534999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278021">
            <a:off x="14024413" y="-4244192"/>
            <a:ext cx="8747522" cy="926053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799326">
            <a:off x="11843889" y="-3360272"/>
            <a:ext cx="6575649" cy="739665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777673" y="377137"/>
            <a:ext cx="963253" cy="96325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257149" y="4032353"/>
            <a:ext cx="3701268" cy="1850634"/>
            <a:chOff x="0" y="0"/>
            <a:chExt cx="4935024" cy="2467512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4935024" cy="2467512"/>
              <a:chOff x="0" y="0"/>
              <a:chExt cx="2540000" cy="127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r="r" b="b" t="t" l="l"/>
                <a:pathLst>
                  <a:path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032000" y="1264333"/>
                    </a:lnTo>
                    <a:cubicBezTo>
                      <a:pt x="2030124" y="844822"/>
                      <a:pt x="1689515" y="505733"/>
                      <a:pt x="1270000" y="505733"/>
                    </a:cubicBezTo>
                    <a:cubicBezTo>
                      <a:pt x="850485" y="505733"/>
                      <a:pt x="509876" y="844822"/>
                      <a:pt x="508000" y="1264333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0" y="-59143"/>
                <a:ext cx="1916483" cy="1329143"/>
              </a:xfrm>
              <a:custGeom>
                <a:avLst/>
                <a:gdLst/>
                <a:ahLst/>
                <a:cxnLst/>
                <a:rect r="r" b="b" t="t" l="l"/>
                <a:pathLst>
                  <a:path h="1329143" w="1916483">
                    <a:moveTo>
                      <a:pt x="0" y="1329143"/>
                    </a:moveTo>
                    <a:cubicBezTo>
                      <a:pt x="0" y="873039"/>
                      <a:pt x="244581" y="451962"/>
                      <a:pt x="640768" y="225981"/>
                    </a:cubicBezTo>
                    <a:cubicBezTo>
                      <a:pt x="1036954" y="0"/>
                      <a:pt x="1523895" y="3825"/>
                      <a:pt x="1916483" y="236001"/>
                    </a:cubicBezTo>
                    <a:lnTo>
                      <a:pt x="1657890" y="673258"/>
                    </a:lnTo>
                    <a:cubicBezTo>
                      <a:pt x="1422337" y="533952"/>
                      <a:pt x="1130172" y="531657"/>
                      <a:pt x="892460" y="667246"/>
                    </a:cubicBezTo>
                    <a:cubicBezTo>
                      <a:pt x="654749" y="802834"/>
                      <a:pt x="508000" y="1055481"/>
                      <a:pt x="508000" y="1329143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-10800000">
            <a:off x="4216682" y="5873462"/>
            <a:ext cx="3701268" cy="1850634"/>
            <a:chOff x="0" y="0"/>
            <a:chExt cx="4935024" cy="2467512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4935024" cy="2467512"/>
              <a:chOff x="0" y="0"/>
              <a:chExt cx="2540000" cy="127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r="r" b="b" t="t" l="l"/>
                <a:pathLst>
                  <a:path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032000" y="1264333"/>
                    </a:lnTo>
                    <a:cubicBezTo>
                      <a:pt x="2030124" y="844822"/>
                      <a:pt x="1689515" y="505733"/>
                      <a:pt x="1270000" y="505733"/>
                    </a:cubicBezTo>
                    <a:cubicBezTo>
                      <a:pt x="850485" y="505733"/>
                      <a:pt x="509876" y="844822"/>
                      <a:pt x="508000" y="1264333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-59143"/>
                <a:ext cx="1916483" cy="1329143"/>
              </a:xfrm>
              <a:custGeom>
                <a:avLst/>
                <a:gdLst/>
                <a:ahLst/>
                <a:cxnLst/>
                <a:rect r="r" b="b" t="t" l="l"/>
                <a:pathLst>
                  <a:path h="1329143" w="1916483">
                    <a:moveTo>
                      <a:pt x="0" y="1329143"/>
                    </a:moveTo>
                    <a:cubicBezTo>
                      <a:pt x="0" y="873039"/>
                      <a:pt x="244581" y="451962"/>
                      <a:pt x="640768" y="225981"/>
                    </a:cubicBezTo>
                    <a:cubicBezTo>
                      <a:pt x="1036954" y="0"/>
                      <a:pt x="1523895" y="3825"/>
                      <a:pt x="1916483" y="236001"/>
                    </a:cubicBezTo>
                    <a:lnTo>
                      <a:pt x="1657890" y="673258"/>
                    </a:lnTo>
                    <a:cubicBezTo>
                      <a:pt x="1422337" y="533952"/>
                      <a:pt x="1130172" y="531657"/>
                      <a:pt x="892460" y="667246"/>
                    </a:cubicBezTo>
                    <a:cubicBezTo>
                      <a:pt x="654749" y="802834"/>
                      <a:pt x="508000" y="1055481"/>
                      <a:pt x="508000" y="1329143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7168761" y="4032353"/>
            <a:ext cx="3701268" cy="1850634"/>
            <a:chOff x="0" y="0"/>
            <a:chExt cx="4935024" cy="2467512"/>
          </a:xfrm>
        </p:grpSpPr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0" y="0"/>
              <a:ext cx="4935024" cy="2467512"/>
              <a:chOff x="0" y="0"/>
              <a:chExt cx="2540000" cy="127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r="r" b="b" t="t" l="l"/>
                <a:pathLst>
                  <a:path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032000" y="1264333"/>
                    </a:lnTo>
                    <a:cubicBezTo>
                      <a:pt x="2030124" y="844822"/>
                      <a:pt x="1689515" y="505733"/>
                      <a:pt x="1270000" y="505733"/>
                    </a:cubicBezTo>
                    <a:cubicBezTo>
                      <a:pt x="850485" y="505733"/>
                      <a:pt x="509876" y="844822"/>
                      <a:pt x="508000" y="1264333"/>
                    </a:cubicBezTo>
                    <a:close/>
                  </a:path>
                </a:pathLst>
              </a:custGeom>
              <a:solidFill>
                <a:srgbClr val="FFE60B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-59143"/>
                <a:ext cx="1916483" cy="1329143"/>
              </a:xfrm>
              <a:custGeom>
                <a:avLst/>
                <a:gdLst/>
                <a:ahLst/>
                <a:cxnLst/>
                <a:rect r="r" b="b" t="t" l="l"/>
                <a:pathLst>
                  <a:path h="1329143" w="1916483">
                    <a:moveTo>
                      <a:pt x="0" y="1329143"/>
                    </a:moveTo>
                    <a:cubicBezTo>
                      <a:pt x="0" y="873039"/>
                      <a:pt x="244581" y="451962"/>
                      <a:pt x="640768" y="225981"/>
                    </a:cubicBezTo>
                    <a:cubicBezTo>
                      <a:pt x="1036954" y="0"/>
                      <a:pt x="1523895" y="3825"/>
                      <a:pt x="1916483" y="236001"/>
                    </a:cubicBezTo>
                    <a:lnTo>
                      <a:pt x="1657890" y="673258"/>
                    </a:lnTo>
                    <a:cubicBezTo>
                      <a:pt x="1422337" y="533952"/>
                      <a:pt x="1130172" y="531657"/>
                      <a:pt x="892460" y="667246"/>
                    </a:cubicBezTo>
                    <a:cubicBezTo>
                      <a:pt x="654749" y="802834"/>
                      <a:pt x="508000" y="1055481"/>
                      <a:pt x="508000" y="1329143"/>
                    </a:cubicBezTo>
                    <a:close/>
                  </a:path>
                </a:pathLst>
              </a:custGeom>
              <a:solidFill>
                <a:srgbClr val="FFE60B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-10800000">
            <a:off x="10128582" y="5863937"/>
            <a:ext cx="3701268" cy="1850634"/>
            <a:chOff x="0" y="0"/>
            <a:chExt cx="4935024" cy="2467512"/>
          </a:xfrm>
        </p:grpSpPr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0" y="0"/>
              <a:ext cx="4935024" cy="2467512"/>
              <a:chOff x="0" y="0"/>
              <a:chExt cx="2540000" cy="1270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r="r" b="b" t="t" l="l"/>
                <a:pathLst>
                  <a:path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032000" y="1264333"/>
                    </a:lnTo>
                    <a:cubicBezTo>
                      <a:pt x="2030124" y="844822"/>
                      <a:pt x="1689515" y="505733"/>
                      <a:pt x="1270000" y="505733"/>
                    </a:cubicBezTo>
                    <a:cubicBezTo>
                      <a:pt x="850485" y="505733"/>
                      <a:pt x="509876" y="844822"/>
                      <a:pt x="508000" y="1264333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-59143"/>
                <a:ext cx="1916483" cy="1329143"/>
              </a:xfrm>
              <a:custGeom>
                <a:avLst/>
                <a:gdLst/>
                <a:ahLst/>
                <a:cxnLst/>
                <a:rect r="r" b="b" t="t" l="l"/>
                <a:pathLst>
                  <a:path h="1329143" w="1916483">
                    <a:moveTo>
                      <a:pt x="0" y="1329143"/>
                    </a:moveTo>
                    <a:cubicBezTo>
                      <a:pt x="0" y="873039"/>
                      <a:pt x="244581" y="451962"/>
                      <a:pt x="640768" y="225981"/>
                    </a:cubicBezTo>
                    <a:cubicBezTo>
                      <a:pt x="1036954" y="0"/>
                      <a:pt x="1523895" y="3825"/>
                      <a:pt x="1916483" y="236001"/>
                    </a:cubicBezTo>
                    <a:lnTo>
                      <a:pt x="1657890" y="673258"/>
                    </a:lnTo>
                    <a:cubicBezTo>
                      <a:pt x="1422337" y="533952"/>
                      <a:pt x="1130172" y="531657"/>
                      <a:pt x="892460" y="667246"/>
                    </a:cubicBezTo>
                    <a:cubicBezTo>
                      <a:pt x="654749" y="802834"/>
                      <a:pt x="508000" y="1055481"/>
                      <a:pt x="508000" y="1329143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13076405" y="4032353"/>
            <a:ext cx="3701268" cy="1850634"/>
            <a:chOff x="0" y="0"/>
            <a:chExt cx="4935024" cy="2467512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0"/>
              <a:ext cx="4935024" cy="2467512"/>
              <a:chOff x="0" y="0"/>
              <a:chExt cx="2540000" cy="12700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r="r" b="b" t="t" l="l"/>
                <a:pathLst>
                  <a:path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032000" y="1264333"/>
                    </a:lnTo>
                    <a:cubicBezTo>
                      <a:pt x="2030124" y="844822"/>
                      <a:pt x="1689515" y="505733"/>
                      <a:pt x="1270000" y="505733"/>
                    </a:cubicBezTo>
                    <a:cubicBezTo>
                      <a:pt x="850485" y="505733"/>
                      <a:pt x="509876" y="844822"/>
                      <a:pt x="508000" y="1264333"/>
                    </a:cubicBez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-59143"/>
                <a:ext cx="1916483" cy="1329143"/>
              </a:xfrm>
              <a:custGeom>
                <a:avLst/>
                <a:gdLst/>
                <a:ahLst/>
                <a:cxnLst/>
                <a:rect r="r" b="b" t="t" l="l"/>
                <a:pathLst>
                  <a:path h="1329143" w="1916483">
                    <a:moveTo>
                      <a:pt x="0" y="1329143"/>
                    </a:moveTo>
                    <a:cubicBezTo>
                      <a:pt x="0" y="873039"/>
                      <a:pt x="244581" y="451962"/>
                      <a:pt x="640768" y="225981"/>
                    </a:cubicBezTo>
                    <a:cubicBezTo>
                      <a:pt x="1036954" y="0"/>
                      <a:pt x="1523895" y="3825"/>
                      <a:pt x="1916483" y="236001"/>
                    </a:cubicBezTo>
                    <a:lnTo>
                      <a:pt x="1657890" y="673258"/>
                    </a:lnTo>
                    <a:cubicBezTo>
                      <a:pt x="1422337" y="533952"/>
                      <a:pt x="1130172" y="531657"/>
                      <a:pt x="892460" y="667246"/>
                    </a:cubicBezTo>
                    <a:cubicBezTo>
                      <a:pt x="654749" y="802834"/>
                      <a:pt x="508000" y="1055481"/>
                      <a:pt x="508000" y="1329143"/>
                    </a:cubicBezTo>
                    <a:close/>
                  </a:path>
                </a:pathLst>
              </a:custGeom>
              <a:solidFill>
                <a:srgbClr val="D62509"/>
              </a:solidFill>
            </p:spPr>
          </p:sp>
        </p:grp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36377" y="5010435"/>
            <a:ext cx="973780" cy="988471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2939" y="5668459"/>
            <a:ext cx="937138" cy="113032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5090" y="4957670"/>
            <a:ext cx="925317" cy="92531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46304" y="5690655"/>
            <a:ext cx="1065163" cy="1134661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06126" y="4865587"/>
            <a:ext cx="998351" cy="998351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1028700" y="1976889"/>
            <a:ext cx="5105294" cy="104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21"/>
              </a:lnSpc>
              <a:spcBef>
                <a:spcPct val="0"/>
              </a:spcBef>
            </a:pPr>
            <a:r>
              <a:rPr lang="en-US" sz="6086">
                <a:solidFill>
                  <a:srgbClr val="073B08"/>
                </a:solidFill>
                <a:latin typeface="Passion One Regular"/>
              </a:rPr>
              <a:t>DESIGN THINKING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60336" y="5996978"/>
            <a:ext cx="2280890" cy="62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73B08"/>
                </a:solidFill>
                <a:latin typeface="Passion One Regular"/>
              </a:rPr>
              <a:t>DESCOBERTA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61054" y="6520661"/>
            <a:ext cx="2679454" cy="13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Arimo"/>
              </a:rPr>
              <a:t>Nessa fase encontramos um problema: Falta de quadras  e espaços de lazer nos bairros;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557054" y="1283240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89307" y="7817660"/>
            <a:ext cx="2924401" cy="62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73B08"/>
                </a:solidFill>
                <a:latin typeface="Passion One Regular"/>
              </a:rPr>
              <a:t>INTERPRETAÇÃO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815991" y="8397175"/>
            <a:ext cx="2271035" cy="13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Arimo"/>
              </a:rPr>
              <a:t>Podemos usar as quadras que ja tem, porém motivar o uso delas;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17696" y="5996978"/>
            <a:ext cx="1629945" cy="62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73B08"/>
                </a:solidFill>
                <a:latin typeface="Passion One Regular"/>
              </a:rPr>
              <a:t>IDEAÇÃO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317696" y="6576493"/>
            <a:ext cx="1652609" cy="100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Arimo"/>
              </a:rPr>
              <a:t>Oferecer aulas gratuitas para as crianças;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85796" y="7776969"/>
            <a:ext cx="3128611" cy="62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73B08"/>
                </a:solidFill>
                <a:latin typeface="Passion One Regular"/>
              </a:rPr>
              <a:t>PROTOTIPAÇÃO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977351" y="8356485"/>
            <a:ext cx="2545501" cy="13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Arimo"/>
              </a:rPr>
              <a:t>Finalizamos as ideias e aplicamos no projeto, validamos o que era nescessário;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281676" y="5881949"/>
            <a:ext cx="1290726" cy="62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  <a:spcBef>
                <a:spcPct val="0"/>
              </a:spcBef>
            </a:pPr>
            <a:r>
              <a:rPr lang="en-US" sz="3638">
                <a:solidFill>
                  <a:srgbClr val="073B08"/>
                </a:solidFill>
                <a:latin typeface="Passion One Regular"/>
              </a:rPr>
              <a:t>TESTE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229901" y="6576493"/>
            <a:ext cx="1984449" cy="1001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1"/>
              </a:lnSpc>
              <a:spcBef>
                <a:spcPct val="0"/>
              </a:spcBef>
            </a:pPr>
            <a:r>
              <a:rPr lang="en-US" sz="1893">
                <a:solidFill>
                  <a:srgbClr val="000000"/>
                </a:solidFill>
                <a:latin typeface="Arimo"/>
              </a:rPr>
              <a:t>Aprimoramos as idéias e fizemos melhorias no site..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653192" y="1836021"/>
            <a:ext cx="1285710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7572">
            <a:off x="12885539" y="5312051"/>
            <a:ext cx="8747522" cy="92605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51764" y="3288146"/>
            <a:ext cx="6575649" cy="739665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8700" y="243547"/>
            <a:ext cx="14384881" cy="945292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075427" y="946938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53192" y="721242"/>
            <a:ext cx="1285710" cy="1219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  <a:spcBef>
                <a:spcPct val="0"/>
              </a:spcBef>
            </a:pPr>
            <a:r>
              <a:rPr lang="en-US" sz="7109">
                <a:solidFill>
                  <a:srgbClr val="073B08"/>
                </a:solidFill>
                <a:latin typeface="Passion One Regular"/>
              </a:rPr>
              <a:t>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9060" y="9396374"/>
            <a:ext cx="9433626" cy="22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02"/>
              </a:lnSpc>
            </a:pPr>
            <a:r>
              <a:rPr lang="en-US" sz="1602">
                <a:solidFill>
                  <a:srgbClr val="073B08"/>
                </a:solidFill>
                <a:latin typeface="Passion One Regular"/>
              </a:rPr>
              <a:t>*DER = Diagrama de entidade de relacionamento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01099" y="6000586"/>
            <a:ext cx="1175461" cy="1059772"/>
            <a:chOff x="0" y="0"/>
            <a:chExt cx="1567281" cy="141303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1605" t="0" r="11605" b="0"/>
            <a:stretch>
              <a:fillRect/>
            </a:stretch>
          </p:blipFill>
          <p:spPr>
            <a:xfrm>
              <a:off x="0" y="0"/>
              <a:ext cx="1567281" cy="141303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59766" y="-1469733"/>
            <a:ext cx="7428077" cy="59573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2076993" y="-1857777"/>
            <a:ext cx="6575649" cy="739665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639122" y="1114942"/>
            <a:ext cx="5145442" cy="151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Ferramentas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7627068" y="2424983"/>
            <a:ext cx="5582624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7947">
            <a:off x="13914239" y="5273137"/>
            <a:ext cx="8747522" cy="926053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6388380" y="8198318"/>
            <a:ext cx="963253" cy="96325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31146" t="15100" r="31058" b="15750"/>
          <a:stretch>
            <a:fillRect/>
          </a:stretch>
        </p:blipFill>
        <p:spPr>
          <a:xfrm flipH="false" flipV="false" rot="0">
            <a:off x="10152307" y="5894154"/>
            <a:ext cx="1407012" cy="135358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6150627" y="7864431"/>
            <a:ext cx="1467077" cy="146707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641670" y="3999802"/>
            <a:ext cx="1894319" cy="111784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6142256" y="5894154"/>
            <a:ext cx="1483820" cy="148382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0041631" y="7652630"/>
            <a:ext cx="1628363" cy="162836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61872" y="3557996"/>
            <a:ext cx="1159710" cy="163548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18918" y="7862201"/>
            <a:ext cx="1202664" cy="169606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23751" y="5748449"/>
            <a:ext cx="1326123" cy="132612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93177" y="3818227"/>
            <a:ext cx="1981978" cy="1045043"/>
          </a:xfrm>
          <a:prstGeom prst="rect">
            <a:avLst/>
          </a:prstGeom>
        </p:spPr>
      </p:pic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119629" y="3708161"/>
            <a:ext cx="1382351" cy="1382346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3"/>
              <a:stretch>
                <a:fillRect l="-6174" r="-4037" t="-5937" b="-4275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-896400">
            <a:off x="3964027" y="3812764"/>
            <a:ext cx="1413045" cy="4587906"/>
            <a:chOff x="0" y="0"/>
            <a:chExt cx="1884060" cy="6117208"/>
          </a:xfrm>
        </p:grpSpPr>
        <p:grpSp>
          <p:nvGrpSpPr>
            <p:cNvPr name="Group 22" id="22"/>
            <p:cNvGrpSpPr/>
            <p:nvPr/>
          </p:nvGrpSpPr>
          <p:grpSpPr>
            <a:xfrm rot="1498037">
              <a:off x="1423478" y="481938"/>
              <a:ext cx="152639" cy="230192"/>
              <a:chOff x="0" y="0"/>
              <a:chExt cx="538962" cy="8128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-1487726">
              <a:off x="1635778" y="481875"/>
              <a:ext cx="152639" cy="230192"/>
              <a:chOff x="0" y="0"/>
              <a:chExt cx="538962" cy="8128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334150" y="0"/>
              <a:ext cx="545606" cy="541856"/>
              <a:chOff x="0" y="0"/>
              <a:chExt cx="812800" cy="807214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382028" y="54802"/>
              <a:ext cx="443912" cy="440861"/>
              <a:chOff x="0" y="0"/>
              <a:chExt cx="812800" cy="807214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461702" y="132808"/>
              <a:ext cx="290501" cy="276240"/>
            </a:xfrm>
            <a:prstGeom prst="rect">
              <a:avLst/>
            </a:prstGeom>
          </p:spPr>
        </p:pic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8454" y="0"/>
              <a:ext cx="545606" cy="739121"/>
            </a:xfrm>
            <a:prstGeom prst="rect">
              <a:avLst/>
            </a:prstGeom>
          </p:spPr>
        </p:pic>
        <p:grpSp>
          <p:nvGrpSpPr>
            <p:cNvPr name="Group 36" id="36"/>
            <p:cNvGrpSpPr/>
            <p:nvPr/>
          </p:nvGrpSpPr>
          <p:grpSpPr>
            <a:xfrm rot="1436872">
              <a:off x="824513" y="3122561"/>
              <a:ext cx="152639" cy="230192"/>
              <a:chOff x="0" y="0"/>
              <a:chExt cx="538962" cy="8128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1548891">
              <a:off x="1036779" y="3118722"/>
              <a:ext cx="152639" cy="230192"/>
              <a:chOff x="0" y="0"/>
              <a:chExt cx="538962" cy="81280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-61164">
              <a:off x="729366" y="2638769"/>
              <a:ext cx="545606" cy="541856"/>
              <a:chOff x="0" y="0"/>
              <a:chExt cx="812800" cy="807214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-61164">
              <a:off x="777322" y="2693623"/>
              <a:ext cx="443912" cy="440861"/>
              <a:chOff x="0" y="0"/>
              <a:chExt cx="812800" cy="807214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48" id="48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856918" y="2771577"/>
              <a:ext cx="290501" cy="276240"/>
            </a:xfrm>
            <a:prstGeom prst="rect">
              <a:avLst/>
            </a:prstGeom>
          </p:spPr>
        </p:pic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735425" y="2638677"/>
              <a:ext cx="545606" cy="739121"/>
            </a:xfrm>
            <a:prstGeom prst="rect">
              <a:avLst/>
            </a:prstGeom>
          </p:spPr>
        </p:pic>
        <p:grpSp>
          <p:nvGrpSpPr>
            <p:cNvPr name="Group 50" id="50"/>
            <p:cNvGrpSpPr/>
            <p:nvPr/>
          </p:nvGrpSpPr>
          <p:grpSpPr>
            <a:xfrm rot="1495937">
              <a:off x="89693" y="5859926"/>
              <a:ext cx="152639" cy="230192"/>
              <a:chOff x="0" y="0"/>
              <a:chExt cx="538962" cy="812800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-1489826">
              <a:off x="301993" y="5859734"/>
              <a:ext cx="152639" cy="230192"/>
              <a:chOff x="0" y="0"/>
              <a:chExt cx="538962" cy="812800"/>
            </a:xfrm>
          </p:grpSpPr>
          <p:sp>
            <p:nvSpPr>
              <p:cNvPr name="Freeform 54" id="54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-2099">
              <a:off x="165" y="5377923"/>
              <a:ext cx="545606" cy="541856"/>
              <a:chOff x="0" y="0"/>
              <a:chExt cx="812800" cy="807214"/>
            </a:xfrm>
          </p:grpSpPr>
          <p:sp>
            <p:nvSpPr>
              <p:cNvPr name="Freeform 57" id="57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-2099">
              <a:off x="48047" y="5432727"/>
              <a:ext cx="443912" cy="440861"/>
              <a:chOff x="0" y="0"/>
              <a:chExt cx="812800" cy="807214"/>
            </a:xfrm>
          </p:grpSpPr>
          <p:sp>
            <p:nvSpPr>
              <p:cNvPr name="Freeform 60" id="60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62" id="62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127718" y="5510731"/>
              <a:ext cx="290501" cy="276240"/>
            </a:xfrm>
            <a:prstGeom prst="rect">
              <a:avLst/>
            </a:prstGeom>
          </p:spPr>
        </p:pic>
        <p:pic>
          <p:nvPicPr>
            <p:cNvPr name="Picture 63" id="63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4530" y="5377920"/>
              <a:ext cx="545606" cy="739121"/>
            </a:xfrm>
            <a:prstGeom prst="rect">
              <a:avLst/>
            </a:prstGeom>
          </p:spPr>
        </p:pic>
      </p:grpSp>
      <p:sp>
        <p:nvSpPr>
          <p:cNvPr name="AutoShape 64" id="64"/>
          <p:cNvSpPr/>
          <p:nvPr/>
        </p:nvSpPr>
        <p:spPr>
          <a:xfrm rot="-5400000">
            <a:off x="2022191" y="6565094"/>
            <a:ext cx="6492240" cy="0"/>
          </a:xfrm>
          <a:prstGeom prst="line">
            <a:avLst/>
          </a:prstGeom>
          <a:ln cap="flat" w="171450">
            <a:solidFill>
              <a:srgbClr val="035D04">
                <a:alpha val="3176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 rot="-5400000">
            <a:off x="5482481" y="6565094"/>
            <a:ext cx="6492240" cy="0"/>
          </a:xfrm>
          <a:prstGeom prst="line">
            <a:avLst/>
          </a:prstGeom>
          <a:ln cap="flat" w="171450">
            <a:solidFill>
              <a:srgbClr val="035D04">
                <a:alpha val="3176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 rot="-5400000">
            <a:off x="9741830" y="6565094"/>
            <a:ext cx="6492240" cy="0"/>
          </a:xfrm>
          <a:prstGeom prst="line">
            <a:avLst/>
          </a:prstGeom>
          <a:ln cap="flat" w="171450">
            <a:solidFill>
              <a:srgbClr val="035D04">
                <a:alpha val="31765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7" id="67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37345" y="886565"/>
            <a:ext cx="1293640" cy="1643192"/>
          </a:xfrm>
          <a:prstGeom prst="rect">
            <a:avLst/>
          </a:prstGeom>
        </p:spPr>
      </p:pic>
      <p:grpSp>
        <p:nvGrpSpPr>
          <p:cNvPr name="Group 68" id="68"/>
          <p:cNvGrpSpPr/>
          <p:nvPr/>
        </p:nvGrpSpPr>
        <p:grpSpPr>
          <a:xfrm rot="-896400">
            <a:off x="6833766" y="3774303"/>
            <a:ext cx="1413045" cy="4587906"/>
            <a:chOff x="0" y="0"/>
            <a:chExt cx="1884060" cy="6117208"/>
          </a:xfrm>
        </p:grpSpPr>
        <p:grpSp>
          <p:nvGrpSpPr>
            <p:cNvPr name="Group 69" id="69"/>
            <p:cNvGrpSpPr/>
            <p:nvPr/>
          </p:nvGrpSpPr>
          <p:grpSpPr>
            <a:xfrm rot="1498037">
              <a:off x="1423478" y="481938"/>
              <a:ext cx="152639" cy="230192"/>
              <a:chOff x="0" y="0"/>
              <a:chExt cx="538962" cy="812800"/>
            </a:xfrm>
          </p:grpSpPr>
          <p:sp>
            <p:nvSpPr>
              <p:cNvPr name="Freeform 70" id="70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-1487726">
              <a:off x="1635778" y="481875"/>
              <a:ext cx="152639" cy="230192"/>
              <a:chOff x="0" y="0"/>
              <a:chExt cx="538962" cy="812800"/>
            </a:xfrm>
          </p:grpSpPr>
          <p:sp>
            <p:nvSpPr>
              <p:cNvPr name="Freeform 73" id="73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334150" y="0"/>
              <a:ext cx="545606" cy="541856"/>
              <a:chOff x="0" y="0"/>
              <a:chExt cx="812800" cy="807214"/>
            </a:xfrm>
          </p:grpSpPr>
          <p:sp>
            <p:nvSpPr>
              <p:cNvPr name="Freeform 76" id="76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382028" y="54802"/>
              <a:ext cx="443912" cy="440861"/>
              <a:chOff x="0" y="0"/>
              <a:chExt cx="812800" cy="807214"/>
            </a:xfrm>
          </p:grpSpPr>
          <p:sp>
            <p:nvSpPr>
              <p:cNvPr name="Freeform 79" id="79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81" id="81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461702" y="132808"/>
              <a:ext cx="290501" cy="276240"/>
            </a:xfrm>
            <a:prstGeom prst="rect">
              <a:avLst/>
            </a:prstGeom>
          </p:spPr>
        </p:pic>
        <p:pic>
          <p:nvPicPr>
            <p:cNvPr name="Picture 82" id="82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8454" y="0"/>
              <a:ext cx="545606" cy="739121"/>
            </a:xfrm>
            <a:prstGeom prst="rect">
              <a:avLst/>
            </a:prstGeom>
          </p:spPr>
        </p:pic>
        <p:grpSp>
          <p:nvGrpSpPr>
            <p:cNvPr name="Group 83" id="83"/>
            <p:cNvGrpSpPr/>
            <p:nvPr/>
          </p:nvGrpSpPr>
          <p:grpSpPr>
            <a:xfrm rot="1436872">
              <a:off x="824513" y="3122561"/>
              <a:ext cx="152639" cy="230192"/>
              <a:chOff x="0" y="0"/>
              <a:chExt cx="538962" cy="812800"/>
            </a:xfrm>
          </p:grpSpPr>
          <p:sp>
            <p:nvSpPr>
              <p:cNvPr name="Freeform 84" id="84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-1548891">
              <a:off x="1036779" y="3118722"/>
              <a:ext cx="152639" cy="230192"/>
              <a:chOff x="0" y="0"/>
              <a:chExt cx="538962" cy="812800"/>
            </a:xfrm>
          </p:grpSpPr>
          <p:sp>
            <p:nvSpPr>
              <p:cNvPr name="Freeform 87" id="87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89" id="89"/>
            <p:cNvGrpSpPr/>
            <p:nvPr/>
          </p:nvGrpSpPr>
          <p:grpSpPr>
            <a:xfrm rot="-61164">
              <a:off x="729366" y="2638769"/>
              <a:ext cx="545606" cy="541856"/>
              <a:chOff x="0" y="0"/>
              <a:chExt cx="812800" cy="807214"/>
            </a:xfrm>
          </p:grpSpPr>
          <p:sp>
            <p:nvSpPr>
              <p:cNvPr name="Freeform 90" id="90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92" id="92"/>
            <p:cNvGrpSpPr/>
            <p:nvPr/>
          </p:nvGrpSpPr>
          <p:grpSpPr>
            <a:xfrm rot="-61164">
              <a:off x="777322" y="2693623"/>
              <a:ext cx="443912" cy="440861"/>
              <a:chOff x="0" y="0"/>
              <a:chExt cx="812800" cy="807214"/>
            </a:xfrm>
          </p:grpSpPr>
          <p:sp>
            <p:nvSpPr>
              <p:cNvPr name="Freeform 93" id="93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95" id="95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856918" y="2771577"/>
              <a:ext cx="290501" cy="276240"/>
            </a:xfrm>
            <a:prstGeom prst="rect">
              <a:avLst/>
            </a:prstGeom>
          </p:spPr>
        </p:pic>
        <p:pic>
          <p:nvPicPr>
            <p:cNvPr name="Picture 96" id="96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735425" y="2638677"/>
              <a:ext cx="545606" cy="739121"/>
            </a:xfrm>
            <a:prstGeom prst="rect">
              <a:avLst/>
            </a:prstGeom>
          </p:spPr>
        </p:pic>
        <p:grpSp>
          <p:nvGrpSpPr>
            <p:cNvPr name="Group 97" id="97"/>
            <p:cNvGrpSpPr/>
            <p:nvPr/>
          </p:nvGrpSpPr>
          <p:grpSpPr>
            <a:xfrm rot="1495937">
              <a:off x="89693" y="5859926"/>
              <a:ext cx="152639" cy="230192"/>
              <a:chOff x="0" y="0"/>
              <a:chExt cx="538962" cy="812800"/>
            </a:xfrm>
          </p:grpSpPr>
          <p:sp>
            <p:nvSpPr>
              <p:cNvPr name="Freeform 98" id="98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00" id="100"/>
            <p:cNvGrpSpPr/>
            <p:nvPr/>
          </p:nvGrpSpPr>
          <p:grpSpPr>
            <a:xfrm rot="-1489826">
              <a:off x="301993" y="5859734"/>
              <a:ext cx="152639" cy="230192"/>
              <a:chOff x="0" y="0"/>
              <a:chExt cx="538962" cy="812800"/>
            </a:xfrm>
          </p:grpSpPr>
          <p:sp>
            <p:nvSpPr>
              <p:cNvPr name="Freeform 101" id="101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03" id="103"/>
            <p:cNvGrpSpPr/>
            <p:nvPr/>
          </p:nvGrpSpPr>
          <p:grpSpPr>
            <a:xfrm rot="-2099">
              <a:off x="165" y="5377923"/>
              <a:ext cx="545606" cy="541856"/>
              <a:chOff x="0" y="0"/>
              <a:chExt cx="812800" cy="807214"/>
            </a:xfrm>
          </p:grpSpPr>
          <p:sp>
            <p:nvSpPr>
              <p:cNvPr name="Freeform 104" id="104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-2099">
              <a:off x="48047" y="5432727"/>
              <a:ext cx="443912" cy="440861"/>
              <a:chOff x="0" y="0"/>
              <a:chExt cx="812800" cy="807214"/>
            </a:xfrm>
          </p:grpSpPr>
          <p:sp>
            <p:nvSpPr>
              <p:cNvPr name="Freeform 107" id="107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09" id="109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127718" y="5510731"/>
              <a:ext cx="290501" cy="276240"/>
            </a:xfrm>
            <a:prstGeom prst="rect">
              <a:avLst/>
            </a:prstGeom>
          </p:spPr>
        </p:pic>
        <p:pic>
          <p:nvPicPr>
            <p:cNvPr name="Picture 110" id="110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4530" y="5377920"/>
              <a:ext cx="545606" cy="739121"/>
            </a:xfrm>
            <a:prstGeom prst="rect">
              <a:avLst/>
            </a:prstGeom>
          </p:spPr>
        </p:pic>
      </p:grpSp>
      <p:grpSp>
        <p:nvGrpSpPr>
          <p:cNvPr name="Group 111" id="111"/>
          <p:cNvGrpSpPr/>
          <p:nvPr/>
        </p:nvGrpSpPr>
        <p:grpSpPr>
          <a:xfrm rot="-896400">
            <a:off x="10795458" y="3774303"/>
            <a:ext cx="1413045" cy="4587906"/>
            <a:chOff x="0" y="0"/>
            <a:chExt cx="1884060" cy="6117208"/>
          </a:xfrm>
        </p:grpSpPr>
        <p:grpSp>
          <p:nvGrpSpPr>
            <p:cNvPr name="Group 112" id="112"/>
            <p:cNvGrpSpPr/>
            <p:nvPr/>
          </p:nvGrpSpPr>
          <p:grpSpPr>
            <a:xfrm rot="1498037">
              <a:off x="1423478" y="481938"/>
              <a:ext cx="152639" cy="230192"/>
              <a:chOff x="0" y="0"/>
              <a:chExt cx="538962" cy="812800"/>
            </a:xfrm>
          </p:grpSpPr>
          <p:sp>
            <p:nvSpPr>
              <p:cNvPr name="Freeform 113" id="113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15" id="115"/>
            <p:cNvGrpSpPr/>
            <p:nvPr/>
          </p:nvGrpSpPr>
          <p:grpSpPr>
            <a:xfrm rot="-1487726">
              <a:off x="1635778" y="481875"/>
              <a:ext cx="152639" cy="230192"/>
              <a:chOff x="0" y="0"/>
              <a:chExt cx="538962" cy="812800"/>
            </a:xfrm>
          </p:grpSpPr>
          <p:sp>
            <p:nvSpPr>
              <p:cNvPr name="Freeform 116" id="116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18" id="118"/>
            <p:cNvGrpSpPr/>
            <p:nvPr/>
          </p:nvGrpSpPr>
          <p:grpSpPr>
            <a:xfrm rot="0">
              <a:off x="1334150" y="0"/>
              <a:ext cx="545606" cy="541856"/>
              <a:chOff x="0" y="0"/>
              <a:chExt cx="812800" cy="807214"/>
            </a:xfrm>
          </p:grpSpPr>
          <p:sp>
            <p:nvSpPr>
              <p:cNvPr name="Freeform 119" id="119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20" id="12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21" id="121"/>
            <p:cNvGrpSpPr/>
            <p:nvPr/>
          </p:nvGrpSpPr>
          <p:grpSpPr>
            <a:xfrm rot="0">
              <a:off x="1382028" y="54802"/>
              <a:ext cx="443912" cy="440861"/>
              <a:chOff x="0" y="0"/>
              <a:chExt cx="812800" cy="807214"/>
            </a:xfrm>
          </p:grpSpPr>
          <p:sp>
            <p:nvSpPr>
              <p:cNvPr name="Freeform 122" id="122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23" id="1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24" id="124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461702" y="132808"/>
              <a:ext cx="290501" cy="276240"/>
            </a:xfrm>
            <a:prstGeom prst="rect">
              <a:avLst/>
            </a:prstGeom>
          </p:spPr>
        </p:pic>
        <p:pic>
          <p:nvPicPr>
            <p:cNvPr name="Picture 125" id="125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38454" y="0"/>
              <a:ext cx="545606" cy="739121"/>
            </a:xfrm>
            <a:prstGeom prst="rect">
              <a:avLst/>
            </a:prstGeom>
          </p:spPr>
        </p:pic>
        <p:grpSp>
          <p:nvGrpSpPr>
            <p:cNvPr name="Group 126" id="126"/>
            <p:cNvGrpSpPr/>
            <p:nvPr/>
          </p:nvGrpSpPr>
          <p:grpSpPr>
            <a:xfrm rot="1436872">
              <a:off x="824513" y="3122561"/>
              <a:ext cx="152639" cy="230192"/>
              <a:chOff x="0" y="0"/>
              <a:chExt cx="538962" cy="812800"/>
            </a:xfrm>
          </p:grpSpPr>
          <p:sp>
            <p:nvSpPr>
              <p:cNvPr name="Freeform 127" id="127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28" id="128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29" id="129"/>
            <p:cNvGrpSpPr/>
            <p:nvPr/>
          </p:nvGrpSpPr>
          <p:grpSpPr>
            <a:xfrm rot="-1548891">
              <a:off x="1036779" y="3118722"/>
              <a:ext cx="152639" cy="230192"/>
              <a:chOff x="0" y="0"/>
              <a:chExt cx="538962" cy="812800"/>
            </a:xfrm>
          </p:grpSpPr>
          <p:sp>
            <p:nvSpPr>
              <p:cNvPr name="Freeform 130" id="130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31" id="131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32" id="132"/>
            <p:cNvGrpSpPr/>
            <p:nvPr/>
          </p:nvGrpSpPr>
          <p:grpSpPr>
            <a:xfrm rot="-61164">
              <a:off x="729366" y="2638769"/>
              <a:ext cx="545606" cy="541856"/>
              <a:chOff x="0" y="0"/>
              <a:chExt cx="812800" cy="807214"/>
            </a:xfrm>
          </p:grpSpPr>
          <p:sp>
            <p:nvSpPr>
              <p:cNvPr name="Freeform 133" id="133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34" id="1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35" id="135"/>
            <p:cNvGrpSpPr/>
            <p:nvPr/>
          </p:nvGrpSpPr>
          <p:grpSpPr>
            <a:xfrm rot="-61164">
              <a:off x="777322" y="2693623"/>
              <a:ext cx="443912" cy="440861"/>
              <a:chOff x="0" y="0"/>
              <a:chExt cx="812800" cy="807214"/>
            </a:xfrm>
          </p:grpSpPr>
          <p:sp>
            <p:nvSpPr>
              <p:cNvPr name="Freeform 136" id="136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37" id="13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38" id="138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856918" y="2771577"/>
              <a:ext cx="290501" cy="276240"/>
            </a:xfrm>
            <a:prstGeom prst="rect">
              <a:avLst/>
            </a:prstGeom>
          </p:spPr>
        </p:pic>
        <p:pic>
          <p:nvPicPr>
            <p:cNvPr name="Picture 139" id="139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1164">
              <a:off x="735425" y="2638677"/>
              <a:ext cx="545606" cy="739121"/>
            </a:xfrm>
            <a:prstGeom prst="rect">
              <a:avLst/>
            </a:prstGeom>
          </p:spPr>
        </p:pic>
        <p:grpSp>
          <p:nvGrpSpPr>
            <p:cNvPr name="Group 140" id="140"/>
            <p:cNvGrpSpPr/>
            <p:nvPr/>
          </p:nvGrpSpPr>
          <p:grpSpPr>
            <a:xfrm rot="1495937">
              <a:off x="89693" y="5859926"/>
              <a:ext cx="152639" cy="230192"/>
              <a:chOff x="0" y="0"/>
              <a:chExt cx="538962" cy="812800"/>
            </a:xfrm>
          </p:grpSpPr>
          <p:sp>
            <p:nvSpPr>
              <p:cNvPr name="Freeform 141" id="141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-1489826">
              <a:off x="301993" y="5859734"/>
              <a:ext cx="152639" cy="230192"/>
              <a:chOff x="0" y="0"/>
              <a:chExt cx="538962" cy="812800"/>
            </a:xfrm>
          </p:grpSpPr>
          <p:sp>
            <p:nvSpPr>
              <p:cNvPr name="Freeform 144" id="144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-2099">
              <a:off x="165" y="5377923"/>
              <a:ext cx="545606" cy="541856"/>
              <a:chOff x="0" y="0"/>
              <a:chExt cx="812800" cy="807214"/>
            </a:xfrm>
          </p:grpSpPr>
          <p:sp>
            <p:nvSpPr>
              <p:cNvPr name="Freeform 147" id="147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49" id="149"/>
            <p:cNvGrpSpPr/>
            <p:nvPr/>
          </p:nvGrpSpPr>
          <p:grpSpPr>
            <a:xfrm rot="-2099">
              <a:off x="48047" y="5432727"/>
              <a:ext cx="443912" cy="440861"/>
              <a:chOff x="0" y="0"/>
              <a:chExt cx="812800" cy="807214"/>
            </a:xfrm>
          </p:grpSpPr>
          <p:sp>
            <p:nvSpPr>
              <p:cNvPr name="Freeform 150" id="150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51" id="15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52" id="152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127718" y="5510731"/>
              <a:ext cx="290501" cy="276240"/>
            </a:xfrm>
            <a:prstGeom prst="rect">
              <a:avLst/>
            </a:prstGeom>
          </p:spPr>
        </p:pic>
        <p:pic>
          <p:nvPicPr>
            <p:cNvPr name="Picture 153" id="153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99">
              <a:off x="4530" y="5377920"/>
              <a:ext cx="545606" cy="739121"/>
            </a:xfrm>
            <a:prstGeom prst="rect">
              <a:avLst/>
            </a:prstGeom>
          </p:spPr>
        </p:pic>
      </p:grpSp>
      <p:grpSp>
        <p:nvGrpSpPr>
          <p:cNvPr name="Group 154" id="154"/>
          <p:cNvGrpSpPr/>
          <p:nvPr/>
        </p:nvGrpSpPr>
        <p:grpSpPr>
          <a:xfrm rot="0">
            <a:off x="14962835" y="3818227"/>
            <a:ext cx="505437" cy="618917"/>
            <a:chOff x="0" y="0"/>
            <a:chExt cx="673916" cy="825223"/>
          </a:xfrm>
        </p:grpSpPr>
        <p:grpSp>
          <p:nvGrpSpPr>
            <p:cNvPr name="Group 155" id="155"/>
            <p:cNvGrpSpPr/>
            <p:nvPr/>
          </p:nvGrpSpPr>
          <p:grpSpPr>
            <a:xfrm rot="876148">
              <a:off x="194041" y="541330"/>
              <a:ext cx="152639" cy="230192"/>
              <a:chOff x="0" y="0"/>
              <a:chExt cx="538962" cy="812800"/>
            </a:xfrm>
          </p:grpSpPr>
          <p:sp>
            <p:nvSpPr>
              <p:cNvPr name="Freeform 156" id="156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57" id="157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58" id="158"/>
            <p:cNvGrpSpPr/>
            <p:nvPr/>
          </p:nvGrpSpPr>
          <p:grpSpPr>
            <a:xfrm rot="-2109615">
              <a:off x="402865" y="503073"/>
              <a:ext cx="152639" cy="230192"/>
              <a:chOff x="0" y="0"/>
              <a:chExt cx="538962" cy="812800"/>
            </a:xfrm>
          </p:grpSpPr>
          <p:sp>
            <p:nvSpPr>
              <p:cNvPr name="Freeform 159" id="159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60" id="160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61" id="161"/>
            <p:cNvGrpSpPr/>
            <p:nvPr/>
          </p:nvGrpSpPr>
          <p:grpSpPr>
            <a:xfrm rot="-621888">
              <a:off x="44292" y="45435"/>
              <a:ext cx="545606" cy="541856"/>
              <a:chOff x="0" y="0"/>
              <a:chExt cx="812800" cy="807214"/>
            </a:xfrm>
          </p:grpSpPr>
          <p:sp>
            <p:nvSpPr>
              <p:cNvPr name="Freeform 162" id="162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63" id="16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64" id="164"/>
            <p:cNvGrpSpPr/>
            <p:nvPr/>
          </p:nvGrpSpPr>
          <p:grpSpPr>
            <a:xfrm rot="-621888">
              <a:off x="92994" y="100701"/>
              <a:ext cx="443912" cy="440861"/>
              <a:chOff x="0" y="0"/>
              <a:chExt cx="812800" cy="807214"/>
            </a:xfrm>
          </p:grpSpPr>
          <p:sp>
            <p:nvSpPr>
              <p:cNvPr name="Freeform 165" id="165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66" id="16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67" id="167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21888">
              <a:off x="171845" y="178243"/>
              <a:ext cx="290501" cy="276240"/>
            </a:xfrm>
            <a:prstGeom prst="rect">
              <a:avLst/>
            </a:prstGeom>
          </p:spPr>
        </p:pic>
        <p:pic>
          <p:nvPicPr>
            <p:cNvPr name="Picture 168" id="168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21888">
              <a:off x="66272" y="43051"/>
              <a:ext cx="545606" cy="739121"/>
            </a:xfrm>
            <a:prstGeom prst="rect">
              <a:avLst/>
            </a:prstGeom>
          </p:spPr>
        </p:pic>
      </p:grpSp>
      <p:grpSp>
        <p:nvGrpSpPr>
          <p:cNvPr name="Group 169" id="169"/>
          <p:cNvGrpSpPr/>
          <p:nvPr/>
        </p:nvGrpSpPr>
        <p:grpSpPr>
          <a:xfrm rot="814983">
            <a:off x="15022788" y="6253197"/>
            <a:ext cx="114479" cy="172644"/>
            <a:chOff x="0" y="0"/>
            <a:chExt cx="538962" cy="812800"/>
          </a:xfrm>
        </p:grpSpPr>
        <p:sp>
          <p:nvSpPr>
            <p:cNvPr name="Freeform 170" id="170"/>
            <p:cNvSpPr/>
            <p:nvPr/>
          </p:nvSpPr>
          <p:spPr>
            <a:xfrm>
              <a:off x="0" y="0"/>
              <a:ext cx="538962" cy="812800"/>
            </a:xfrm>
            <a:custGeom>
              <a:avLst/>
              <a:gdLst/>
              <a:ahLst/>
              <a:cxnLst/>
              <a:rect r="r" b="b" t="t" l="l"/>
              <a:pathLst>
                <a:path h="812800" w="538962">
                  <a:moveTo>
                    <a:pt x="538962" y="0"/>
                  </a:moveTo>
                  <a:lnTo>
                    <a:pt x="538962" y="812800"/>
                  </a:lnTo>
                  <a:lnTo>
                    <a:pt x="269481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538962" y="0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171" id="171"/>
            <p:cNvSpPr txBox="true"/>
            <p:nvPr/>
          </p:nvSpPr>
          <p:spPr>
            <a:xfrm>
              <a:off x="0" y="-57150"/>
              <a:ext cx="736600" cy="742950"/>
            </a:xfrm>
            <a:prstGeom prst="rect">
              <a:avLst/>
            </a:prstGeom>
          </p:spPr>
          <p:txBody>
            <a:bodyPr anchor="ctr" rtlCol="false" tIns="17218" lIns="17218" bIns="17218" rIns="17218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2" id="172"/>
          <p:cNvGrpSpPr/>
          <p:nvPr/>
        </p:nvGrpSpPr>
        <p:grpSpPr>
          <a:xfrm rot="-2170779">
            <a:off x="15178871" y="6221722"/>
            <a:ext cx="114479" cy="172644"/>
            <a:chOff x="0" y="0"/>
            <a:chExt cx="538962" cy="812800"/>
          </a:xfrm>
        </p:grpSpPr>
        <p:sp>
          <p:nvSpPr>
            <p:cNvPr name="Freeform 173" id="173"/>
            <p:cNvSpPr/>
            <p:nvPr/>
          </p:nvSpPr>
          <p:spPr>
            <a:xfrm>
              <a:off x="0" y="0"/>
              <a:ext cx="538962" cy="812800"/>
            </a:xfrm>
            <a:custGeom>
              <a:avLst/>
              <a:gdLst/>
              <a:ahLst/>
              <a:cxnLst/>
              <a:rect r="r" b="b" t="t" l="l"/>
              <a:pathLst>
                <a:path h="812800" w="538962">
                  <a:moveTo>
                    <a:pt x="538962" y="0"/>
                  </a:moveTo>
                  <a:lnTo>
                    <a:pt x="538962" y="812800"/>
                  </a:lnTo>
                  <a:lnTo>
                    <a:pt x="269481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538962" y="0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174" id="174"/>
            <p:cNvSpPr txBox="true"/>
            <p:nvPr/>
          </p:nvSpPr>
          <p:spPr>
            <a:xfrm>
              <a:off x="0" y="-57150"/>
              <a:ext cx="736600" cy="742950"/>
            </a:xfrm>
            <a:prstGeom prst="rect">
              <a:avLst/>
            </a:prstGeom>
          </p:spPr>
          <p:txBody>
            <a:bodyPr anchor="ctr" rtlCol="false" tIns="17218" lIns="17218" bIns="17218" rIns="17218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5" id="175"/>
          <p:cNvGrpSpPr/>
          <p:nvPr/>
        </p:nvGrpSpPr>
        <p:grpSpPr>
          <a:xfrm rot="-683053">
            <a:off x="14905933" y="5880692"/>
            <a:ext cx="409204" cy="406392"/>
            <a:chOff x="0" y="0"/>
            <a:chExt cx="812800" cy="807214"/>
          </a:xfrm>
        </p:grpSpPr>
        <p:sp>
          <p:nvSpPr>
            <p:cNvPr name="Freeform 176" id="176"/>
            <p:cNvSpPr/>
            <p:nvPr/>
          </p:nvSpPr>
          <p:spPr>
            <a:xfrm>
              <a:off x="47564" y="0"/>
              <a:ext cx="717672" cy="807214"/>
            </a:xfrm>
            <a:custGeom>
              <a:avLst/>
              <a:gdLst/>
              <a:ahLst/>
              <a:cxnLst/>
              <a:rect r="r" b="b" t="t" l="l"/>
              <a:pathLst>
                <a:path h="807214" w="717672">
                  <a:moveTo>
                    <a:pt x="358836" y="0"/>
                  </a:moveTo>
                  <a:cubicBezTo>
                    <a:pt x="563469" y="24115"/>
                    <a:pt x="717672" y="197558"/>
                    <a:pt x="717672" y="403607"/>
                  </a:cubicBezTo>
                  <a:cubicBezTo>
                    <a:pt x="717672" y="609656"/>
                    <a:pt x="563469" y="783099"/>
                    <a:pt x="358836" y="807214"/>
                  </a:cubicBezTo>
                  <a:cubicBezTo>
                    <a:pt x="154203" y="783099"/>
                    <a:pt x="0" y="609656"/>
                    <a:pt x="0" y="403607"/>
                  </a:cubicBezTo>
                  <a:cubicBezTo>
                    <a:pt x="0" y="197558"/>
                    <a:pt x="154203" y="24115"/>
                    <a:pt x="358836" y="0"/>
                  </a:cubicBezTo>
                  <a:close/>
                </a:path>
              </a:pathLst>
            </a:custGeom>
            <a:solidFill>
              <a:srgbClr val="CD9003"/>
            </a:solidFill>
          </p:spPr>
        </p:sp>
        <p:sp>
          <p:nvSpPr>
            <p:cNvPr name="TextBox 177" id="17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17218" lIns="17218" bIns="17218" rIns="17218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8" id="178"/>
          <p:cNvGrpSpPr/>
          <p:nvPr/>
        </p:nvGrpSpPr>
        <p:grpSpPr>
          <a:xfrm rot="-683053">
            <a:off x="14942524" y="5922170"/>
            <a:ext cx="332934" cy="330646"/>
            <a:chOff x="0" y="0"/>
            <a:chExt cx="812800" cy="807214"/>
          </a:xfrm>
        </p:grpSpPr>
        <p:sp>
          <p:nvSpPr>
            <p:cNvPr name="Freeform 179" id="179"/>
            <p:cNvSpPr/>
            <p:nvPr/>
          </p:nvSpPr>
          <p:spPr>
            <a:xfrm>
              <a:off x="47564" y="0"/>
              <a:ext cx="717672" cy="807214"/>
            </a:xfrm>
            <a:custGeom>
              <a:avLst/>
              <a:gdLst/>
              <a:ahLst/>
              <a:cxnLst/>
              <a:rect r="r" b="b" t="t" l="l"/>
              <a:pathLst>
                <a:path h="807214" w="717672">
                  <a:moveTo>
                    <a:pt x="358836" y="0"/>
                  </a:moveTo>
                  <a:cubicBezTo>
                    <a:pt x="563469" y="24115"/>
                    <a:pt x="717672" y="197558"/>
                    <a:pt x="717672" y="403607"/>
                  </a:cubicBezTo>
                  <a:cubicBezTo>
                    <a:pt x="717672" y="609656"/>
                    <a:pt x="563469" y="783099"/>
                    <a:pt x="358836" y="807214"/>
                  </a:cubicBezTo>
                  <a:cubicBezTo>
                    <a:pt x="154203" y="783099"/>
                    <a:pt x="0" y="609656"/>
                    <a:pt x="0" y="403607"/>
                  </a:cubicBezTo>
                  <a:cubicBezTo>
                    <a:pt x="0" y="197558"/>
                    <a:pt x="154203" y="24115"/>
                    <a:pt x="358836" y="0"/>
                  </a:cubicBez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180" id="18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17218" lIns="17218" bIns="17218" rIns="17218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181" id="181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83053">
            <a:off x="15001598" y="5980299"/>
            <a:ext cx="217876" cy="207180"/>
          </a:xfrm>
          <a:prstGeom prst="rect">
            <a:avLst/>
          </a:prstGeom>
        </p:spPr>
      </p:pic>
      <p:pic>
        <p:nvPicPr>
          <p:cNvPr name="Picture 182" id="182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83053">
            <a:off x="14923700" y="5878600"/>
            <a:ext cx="409204" cy="554341"/>
          </a:xfrm>
          <a:prstGeom prst="rect">
            <a:avLst/>
          </a:prstGeom>
        </p:spPr>
      </p:pic>
      <p:pic>
        <p:nvPicPr>
          <p:cNvPr name="Picture 183" id="183"/>
          <p:cNvPicPr>
            <a:picLocks noChangeAspect="true"/>
          </p:cNvPicPr>
          <p:nvPr/>
        </p:nvPicPr>
        <p:blipFill>
          <a:blip r:embed="rId30"/>
          <a:srcRect l="21102" t="0" r="20341" b="0"/>
          <a:stretch>
            <a:fillRect/>
          </a:stretch>
        </p:blipFill>
        <p:spPr>
          <a:xfrm flipH="false" flipV="false" rot="0">
            <a:off x="13665451" y="7680325"/>
            <a:ext cx="1910533" cy="1835288"/>
          </a:xfrm>
          <a:prstGeom prst="rect">
            <a:avLst/>
          </a:prstGeom>
        </p:spPr>
      </p:pic>
      <p:grpSp>
        <p:nvGrpSpPr>
          <p:cNvPr name="Group 184" id="184"/>
          <p:cNvGrpSpPr/>
          <p:nvPr/>
        </p:nvGrpSpPr>
        <p:grpSpPr>
          <a:xfrm rot="0">
            <a:off x="15030552" y="7847895"/>
            <a:ext cx="505437" cy="618917"/>
            <a:chOff x="0" y="0"/>
            <a:chExt cx="673916" cy="825223"/>
          </a:xfrm>
        </p:grpSpPr>
        <p:grpSp>
          <p:nvGrpSpPr>
            <p:cNvPr name="Group 185" id="185"/>
            <p:cNvGrpSpPr/>
            <p:nvPr/>
          </p:nvGrpSpPr>
          <p:grpSpPr>
            <a:xfrm rot="876148">
              <a:off x="194041" y="541330"/>
              <a:ext cx="152639" cy="230192"/>
              <a:chOff x="0" y="0"/>
              <a:chExt cx="538962" cy="812800"/>
            </a:xfrm>
          </p:grpSpPr>
          <p:sp>
            <p:nvSpPr>
              <p:cNvPr name="Freeform 186" id="186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87" id="187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88" id="188"/>
            <p:cNvGrpSpPr/>
            <p:nvPr/>
          </p:nvGrpSpPr>
          <p:grpSpPr>
            <a:xfrm rot="-2109615">
              <a:off x="402865" y="503073"/>
              <a:ext cx="152639" cy="230192"/>
              <a:chOff x="0" y="0"/>
              <a:chExt cx="538962" cy="812800"/>
            </a:xfrm>
          </p:grpSpPr>
          <p:sp>
            <p:nvSpPr>
              <p:cNvPr name="Freeform 189" id="189"/>
              <p:cNvSpPr/>
              <p:nvPr/>
            </p:nvSpPr>
            <p:spPr>
              <a:xfrm>
                <a:off x="0" y="0"/>
                <a:ext cx="5389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38962">
                    <a:moveTo>
                      <a:pt x="538962" y="0"/>
                    </a:moveTo>
                    <a:lnTo>
                      <a:pt x="538962" y="812800"/>
                    </a:lnTo>
                    <a:lnTo>
                      <a:pt x="269481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538962" y="0"/>
                    </a:ln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190" id="190"/>
              <p:cNvSpPr txBox="true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91" id="191"/>
            <p:cNvGrpSpPr/>
            <p:nvPr/>
          </p:nvGrpSpPr>
          <p:grpSpPr>
            <a:xfrm rot="-621888">
              <a:off x="44292" y="45435"/>
              <a:ext cx="545606" cy="541856"/>
              <a:chOff x="0" y="0"/>
              <a:chExt cx="812800" cy="807214"/>
            </a:xfrm>
          </p:grpSpPr>
          <p:sp>
            <p:nvSpPr>
              <p:cNvPr name="Freeform 192" id="192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93" id="19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94" id="194"/>
            <p:cNvGrpSpPr/>
            <p:nvPr/>
          </p:nvGrpSpPr>
          <p:grpSpPr>
            <a:xfrm rot="-621888">
              <a:off x="92994" y="100701"/>
              <a:ext cx="443912" cy="440861"/>
              <a:chOff x="0" y="0"/>
              <a:chExt cx="812800" cy="807214"/>
            </a:xfrm>
          </p:grpSpPr>
          <p:sp>
            <p:nvSpPr>
              <p:cNvPr name="Freeform 195" id="195"/>
              <p:cNvSpPr/>
              <p:nvPr/>
            </p:nvSpPr>
            <p:spPr>
              <a:xfrm>
                <a:off x="47564" y="0"/>
                <a:ext cx="717672" cy="807214"/>
              </a:xfrm>
              <a:custGeom>
                <a:avLst/>
                <a:gdLst/>
                <a:ahLst/>
                <a:cxnLst/>
                <a:rect r="r" b="b" t="t" l="l"/>
                <a:pathLst>
                  <a:path h="807214" w="717672">
                    <a:moveTo>
                      <a:pt x="358836" y="0"/>
                    </a:moveTo>
                    <a:cubicBezTo>
                      <a:pt x="563469" y="24115"/>
                      <a:pt x="717672" y="197558"/>
                      <a:pt x="717672" y="403607"/>
                    </a:cubicBezTo>
                    <a:cubicBezTo>
                      <a:pt x="717672" y="609656"/>
                      <a:pt x="563469" y="783099"/>
                      <a:pt x="358836" y="807214"/>
                    </a:cubicBezTo>
                    <a:cubicBezTo>
                      <a:pt x="154203" y="783099"/>
                      <a:pt x="0" y="609656"/>
                      <a:pt x="0" y="403607"/>
                    </a:cubicBezTo>
                    <a:cubicBezTo>
                      <a:pt x="0" y="197558"/>
                      <a:pt x="154203" y="24115"/>
                      <a:pt x="358836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96" id="19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17218" lIns="17218" bIns="17218" rIns="17218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97" id="197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21888">
              <a:off x="171845" y="178243"/>
              <a:ext cx="290501" cy="276240"/>
            </a:xfrm>
            <a:prstGeom prst="rect">
              <a:avLst/>
            </a:prstGeom>
          </p:spPr>
        </p:pic>
        <p:pic>
          <p:nvPicPr>
            <p:cNvPr name="Picture 198" id="198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621888">
              <a:off x="66272" y="43051"/>
              <a:ext cx="545606" cy="739121"/>
            </a:xfrm>
            <a:prstGeom prst="rect">
              <a:avLst/>
            </a:prstGeom>
          </p:spPr>
        </p:pic>
      </p:grpSp>
      <p:sp>
        <p:nvSpPr>
          <p:cNvPr name="TextBox 199" id="199"/>
          <p:cNvSpPr txBox="true"/>
          <p:nvPr/>
        </p:nvSpPr>
        <p:spPr>
          <a:xfrm rot="0">
            <a:off x="16167760" y="9104421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613907">
            <a:off x="-2385101" y="6526129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29886">
            <a:off x="-843850" y="5185811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28938" y="1373183"/>
            <a:ext cx="5258248" cy="151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Prototipação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328938" y="2839190"/>
            <a:ext cx="5582624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7947">
            <a:off x="12496245" y="5231476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02209">
            <a:off x="13582182" y="3046164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388380" y="8198318"/>
            <a:ext cx="963253" cy="9632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34432" y="2222868"/>
            <a:ext cx="5453948" cy="548386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167760" y="9104421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938" y="3786975"/>
            <a:ext cx="6726158" cy="332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39"/>
              </a:lnSpc>
              <a:spcBef>
                <a:spcPct val="0"/>
              </a:spcBef>
            </a:pPr>
            <a:r>
              <a:rPr lang="en-US" sz="3813">
                <a:solidFill>
                  <a:srgbClr val="000000"/>
                </a:solidFill>
                <a:latin typeface="Arimo"/>
              </a:rPr>
              <a:t>Através do site Wix, montamos um protótipo de como seria o visual do projeto, isso facilitou quando fomos aplicar para os códigos.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060573" y="-1743943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3634360" y="-1629561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16266" y="1502234"/>
            <a:ext cx="7417396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AGRADECIMENTOS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816266" y="2916774"/>
            <a:ext cx="7327734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7947">
            <a:off x="12496245" y="5231476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02209">
            <a:off x="13582182" y="3046164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388380" y="8198318"/>
            <a:ext cx="963253" cy="9632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167760" y="9104421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6266" y="3199802"/>
            <a:ext cx="12282972" cy="46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000000"/>
                </a:solidFill>
                <a:latin typeface="Arimo Bold"/>
              </a:rPr>
              <a:t>Agradecemos os professores, diretores da escola por nos passarem conhecimento e nos ensinar a não só sermos bons profissionais, mas sim evoluir como pessoa!</a:t>
            </a:r>
          </a:p>
          <a:p>
            <a:pPr algn="just">
              <a:lnSpc>
                <a:spcPts val="5285"/>
              </a:lnSpc>
              <a:spcBef>
                <a:spcPct val="0"/>
              </a:spcBef>
            </a:pPr>
            <a:r>
              <a:rPr lang="en-US" sz="3775">
                <a:solidFill>
                  <a:srgbClr val="000000"/>
                </a:solidFill>
                <a:latin typeface="Arimo Bold"/>
              </a:rPr>
              <a:t>Agradecemos nossos familiares pelo apoio durante o curso, e colegas de turma por nos ajudar em momentos de dúvida!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685641"/>
            <a:ext cx="5232852" cy="81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95"/>
              </a:lnSpc>
              <a:spcBef>
                <a:spcPct val="0"/>
              </a:spcBef>
            </a:pPr>
            <a:r>
              <a:rPr lang="en-US" sz="4639">
                <a:solidFill>
                  <a:srgbClr val="000000"/>
                </a:solidFill>
                <a:latin typeface="Arimo Bold"/>
              </a:rPr>
              <a:t>Att. Green Parks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59766" y="-1469733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1895202" y="-1228578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098659" y="876300"/>
            <a:ext cx="10310849" cy="130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67"/>
              </a:lnSpc>
              <a:spcBef>
                <a:spcPct val="0"/>
              </a:spcBef>
            </a:pPr>
            <a:r>
              <a:rPr lang="en-US" sz="7619">
                <a:solidFill>
                  <a:srgbClr val="073B08"/>
                </a:solidFill>
                <a:latin typeface="Passion One Regular"/>
              </a:rPr>
              <a:t>INTRODUÇÃO AO 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42679" y="2099419"/>
            <a:ext cx="1416621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073B08"/>
                </a:solidFill>
                <a:latin typeface="Passion One Regular"/>
              </a:rPr>
              <a:t>TIPI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098659" y="2081510"/>
            <a:ext cx="9160641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7572">
            <a:off x="10378570" y="5143500"/>
            <a:ext cx="8747522" cy="926053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76040" y="3138459"/>
            <a:ext cx="6575649" cy="7396655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360495">
            <a:off x="12295058" y="3599037"/>
            <a:ext cx="4729700" cy="4729700"/>
            <a:chOff x="0" y="0"/>
            <a:chExt cx="12700000" cy="12700000"/>
          </a:xfrm>
        </p:grpSpPr>
        <p:sp>
          <p:nvSpPr>
            <p:cNvPr name="Freeform 10" id="10"/>
            <p:cNvSpPr/>
            <p:nvPr/>
          </p:nvSpPr>
          <p:spPr>
            <a:xfrm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10"/>
              <a:stretch>
                <a:fillRect l="0" r="0" t="-3869" b="-3869"/>
              </a:stretch>
            </a:blip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693263" y="4401906"/>
            <a:ext cx="8716967" cy="308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5"/>
              </a:lnSpc>
            </a:pPr>
            <a:r>
              <a:rPr lang="en-US" sz="4500" spc="-90">
                <a:solidFill>
                  <a:srgbClr val="000000"/>
                </a:solidFill>
                <a:latin typeface="Arimo"/>
              </a:rPr>
              <a:t>Esse projeto foi desenvolvido na escola social Marista Irmão Acácio, no curso Técnico de Informática Para Internet - TIPI.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75427" y="946938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29451">
            <a:off x="13721989" y="-1469637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064021">
            <a:off x="13269229" y="-1690708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36000" y="798565"/>
            <a:ext cx="10543183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INTRODUÇÃO AO 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6000" y="2102647"/>
            <a:ext cx="8099741" cy="134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24"/>
              </a:lnSpc>
              <a:spcBef>
                <a:spcPct val="0"/>
              </a:spcBef>
            </a:pPr>
            <a:r>
              <a:rPr lang="en-US" sz="7803">
                <a:solidFill>
                  <a:srgbClr val="073B08"/>
                </a:solidFill>
                <a:latin typeface="Passion One Regular"/>
              </a:rPr>
              <a:t>Objetivo do curso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36000" y="2212185"/>
            <a:ext cx="10436907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719891">
            <a:off x="-3859947" y="5221410"/>
            <a:ext cx="8747522" cy="926053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152319">
            <a:off x="458472" y="5716948"/>
            <a:ext cx="6575649" cy="739665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777673" y="497914"/>
            <a:ext cx="963253" cy="963253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611533" y="3916869"/>
            <a:ext cx="9989660" cy="1785585"/>
            <a:chOff x="0" y="0"/>
            <a:chExt cx="13319546" cy="238077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278835" y="0"/>
              <a:ext cx="11536017" cy="2380779"/>
              <a:chOff x="0" y="0"/>
              <a:chExt cx="2278719" cy="47027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278719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2278719">
                    <a:moveTo>
                      <a:pt x="0" y="0"/>
                    </a:moveTo>
                    <a:lnTo>
                      <a:pt x="2278719" y="0"/>
                    </a:lnTo>
                    <a:lnTo>
                      <a:pt x="2278719" y="470277"/>
                    </a:lnTo>
                    <a:lnTo>
                      <a:pt x="0" y="470277"/>
                    </a:ln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342322" cy="2380779"/>
              <a:chOff x="0" y="0"/>
              <a:chExt cx="977386" cy="993433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-5807" y="0"/>
                <a:ext cx="989000" cy="993433"/>
              </a:xfrm>
              <a:custGeom>
                <a:avLst/>
                <a:gdLst/>
                <a:ahLst/>
                <a:cxnLst/>
                <a:rect r="r" b="b" t="t" l="l"/>
                <a:pathLst>
                  <a:path h="993433" w="989000">
                    <a:moveTo>
                      <a:pt x="494500" y="0"/>
                    </a:moveTo>
                    <a:lnTo>
                      <a:pt x="494500" y="0"/>
                    </a:lnTo>
                    <a:cubicBezTo>
                      <a:pt x="767962" y="1223"/>
                      <a:pt x="989000" y="223252"/>
                      <a:pt x="989000" y="496716"/>
                    </a:cubicBezTo>
                    <a:cubicBezTo>
                      <a:pt x="989000" y="770181"/>
                      <a:pt x="767962" y="992210"/>
                      <a:pt x="494500" y="993433"/>
                    </a:cubicBezTo>
                    <a:cubicBezTo>
                      <a:pt x="221038" y="992210"/>
                      <a:pt x="0" y="770181"/>
                      <a:pt x="0" y="496716"/>
                    </a:cubicBezTo>
                    <a:cubicBezTo>
                      <a:pt x="0" y="223252"/>
                      <a:pt x="221038" y="1223"/>
                      <a:pt x="494500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397442" y="0"/>
              <a:ext cx="2922104" cy="2380779"/>
              <a:chOff x="0" y="0"/>
              <a:chExt cx="577206" cy="470277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577206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577206">
                    <a:moveTo>
                      <a:pt x="180161" y="0"/>
                    </a:moveTo>
                    <a:lnTo>
                      <a:pt x="397044" y="0"/>
                    </a:lnTo>
                    <a:cubicBezTo>
                      <a:pt x="444826" y="0"/>
                      <a:pt x="490651" y="18981"/>
                      <a:pt x="524438" y="52768"/>
                    </a:cubicBezTo>
                    <a:cubicBezTo>
                      <a:pt x="558225" y="86555"/>
                      <a:pt x="577206" y="132380"/>
                      <a:pt x="577206" y="180161"/>
                    </a:cubicBezTo>
                    <a:lnTo>
                      <a:pt x="577206" y="290116"/>
                    </a:lnTo>
                    <a:cubicBezTo>
                      <a:pt x="577206" y="337898"/>
                      <a:pt x="558225" y="383723"/>
                      <a:pt x="524438" y="417509"/>
                    </a:cubicBezTo>
                    <a:cubicBezTo>
                      <a:pt x="490651" y="451296"/>
                      <a:pt x="444826" y="470277"/>
                      <a:pt x="397044" y="470277"/>
                    </a:cubicBezTo>
                    <a:lnTo>
                      <a:pt x="180161" y="470277"/>
                    </a:lnTo>
                    <a:cubicBezTo>
                      <a:pt x="132380" y="470277"/>
                      <a:pt x="86555" y="451296"/>
                      <a:pt x="52768" y="417509"/>
                    </a:cubicBezTo>
                    <a:cubicBezTo>
                      <a:pt x="18981" y="383723"/>
                      <a:pt x="0" y="337898"/>
                      <a:pt x="0" y="290116"/>
                    </a:cubicBezTo>
                    <a:lnTo>
                      <a:pt x="0" y="180161"/>
                    </a:lnTo>
                    <a:cubicBezTo>
                      <a:pt x="0" y="132380"/>
                      <a:pt x="18981" y="86555"/>
                      <a:pt x="52768" y="52768"/>
                    </a:cubicBezTo>
                    <a:cubicBezTo>
                      <a:pt x="86555" y="18981"/>
                      <a:pt x="132380" y="0"/>
                      <a:pt x="180161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5329039" y="5944222"/>
            <a:ext cx="9989660" cy="1785585"/>
            <a:chOff x="0" y="0"/>
            <a:chExt cx="13319546" cy="2380779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1278835" y="0"/>
              <a:ext cx="11536017" cy="2380779"/>
              <a:chOff x="0" y="0"/>
              <a:chExt cx="2278719" cy="470277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2278719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2278719">
                    <a:moveTo>
                      <a:pt x="0" y="0"/>
                    </a:moveTo>
                    <a:lnTo>
                      <a:pt x="2278719" y="0"/>
                    </a:lnTo>
                    <a:lnTo>
                      <a:pt x="2278719" y="470277"/>
                    </a:lnTo>
                    <a:lnTo>
                      <a:pt x="0" y="470277"/>
                    </a:lnTo>
                    <a:close/>
                  </a:path>
                </a:pathLst>
              </a:custGeom>
              <a:solidFill>
                <a:srgbClr val="A41701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0"/>
              <a:ext cx="2342322" cy="2380779"/>
              <a:chOff x="0" y="0"/>
              <a:chExt cx="977386" cy="993433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-5807" y="0"/>
                <a:ext cx="989000" cy="993433"/>
              </a:xfrm>
              <a:custGeom>
                <a:avLst/>
                <a:gdLst/>
                <a:ahLst/>
                <a:cxnLst/>
                <a:rect r="r" b="b" t="t" l="l"/>
                <a:pathLst>
                  <a:path h="993433" w="989000">
                    <a:moveTo>
                      <a:pt x="494500" y="0"/>
                    </a:moveTo>
                    <a:lnTo>
                      <a:pt x="494500" y="0"/>
                    </a:lnTo>
                    <a:cubicBezTo>
                      <a:pt x="767962" y="1223"/>
                      <a:pt x="989000" y="223252"/>
                      <a:pt x="989000" y="496716"/>
                    </a:cubicBezTo>
                    <a:cubicBezTo>
                      <a:pt x="989000" y="770181"/>
                      <a:pt x="767962" y="992210"/>
                      <a:pt x="494500" y="993433"/>
                    </a:cubicBezTo>
                    <a:cubicBezTo>
                      <a:pt x="221038" y="992210"/>
                      <a:pt x="0" y="770181"/>
                      <a:pt x="0" y="496716"/>
                    </a:cubicBezTo>
                    <a:cubicBezTo>
                      <a:pt x="0" y="223252"/>
                      <a:pt x="221038" y="1223"/>
                      <a:pt x="494500" y="0"/>
                    </a:cubicBez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397442" y="0"/>
              <a:ext cx="2922104" cy="2380779"/>
              <a:chOff x="0" y="0"/>
              <a:chExt cx="577206" cy="470277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577206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577206">
                    <a:moveTo>
                      <a:pt x="180161" y="0"/>
                    </a:moveTo>
                    <a:lnTo>
                      <a:pt x="397044" y="0"/>
                    </a:lnTo>
                    <a:cubicBezTo>
                      <a:pt x="444826" y="0"/>
                      <a:pt x="490651" y="18981"/>
                      <a:pt x="524438" y="52768"/>
                    </a:cubicBezTo>
                    <a:cubicBezTo>
                      <a:pt x="558225" y="86555"/>
                      <a:pt x="577206" y="132380"/>
                      <a:pt x="577206" y="180161"/>
                    </a:cubicBezTo>
                    <a:lnTo>
                      <a:pt x="577206" y="290116"/>
                    </a:lnTo>
                    <a:cubicBezTo>
                      <a:pt x="577206" y="337898"/>
                      <a:pt x="558225" y="383723"/>
                      <a:pt x="524438" y="417509"/>
                    </a:cubicBezTo>
                    <a:cubicBezTo>
                      <a:pt x="490651" y="451296"/>
                      <a:pt x="444826" y="470277"/>
                      <a:pt x="397044" y="470277"/>
                    </a:cubicBezTo>
                    <a:lnTo>
                      <a:pt x="180161" y="470277"/>
                    </a:lnTo>
                    <a:cubicBezTo>
                      <a:pt x="132380" y="470277"/>
                      <a:pt x="86555" y="451296"/>
                      <a:pt x="52768" y="417509"/>
                    </a:cubicBezTo>
                    <a:cubicBezTo>
                      <a:pt x="18981" y="383723"/>
                      <a:pt x="0" y="337898"/>
                      <a:pt x="0" y="290116"/>
                    </a:cubicBezTo>
                    <a:lnTo>
                      <a:pt x="0" y="180161"/>
                    </a:lnTo>
                    <a:cubicBezTo>
                      <a:pt x="0" y="132380"/>
                      <a:pt x="18981" y="86555"/>
                      <a:pt x="52768" y="52768"/>
                    </a:cubicBezTo>
                    <a:cubicBezTo>
                      <a:pt x="86555" y="18981"/>
                      <a:pt x="132380" y="0"/>
                      <a:pt x="180161" y="0"/>
                    </a:cubicBezTo>
                    <a:close/>
                  </a:path>
                </a:pathLst>
              </a:custGeom>
              <a:solidFill>
                <a:srgbClr val="A4170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7771415" y="7939356"/>
            <a:ext cx="9989660" cy="1785585"/>
            <a:chOff x="0" y="0"/>
            <a:chExt cx="13319546" cy="2380779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1278835" y="0"/>
              <a:ext cx="11536017" cy="2380779"/>
              <a:chOff x="0" y="0"/>
              <a:chExt cx="2278719" cy="470277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2278719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2278719">
                    <a:moveTo>
                      <a:pt x="0" y="0"/>
                    </a:moveTo>
                    <a:lnTo>
                      <a:pt x="2278719" y="0"/>
                    </a:lnTo>
                    <a:lnTo>
                      <a:pt x="2278719" y="470277"/>
                    </a:lnTo>
                    <a:lnTo>
                      <a:pt x="0" y="470277"/>
                    </a:lnTo>
                    <a:close/>
                  </a:path>
                </a:pathLst>
              </a:custGeom>
              <a:solidFill>
                <a:srgbClr val="035D04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0"/>
              <a:ext cx="2342322" cy="2380779"/>
              <a:chOff x="0" y="0"/>
              <a:chExt cx="977386" cy="993433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-5807" y="0"/>
                <a:ext cx="989000" cy="993433"/>
              </a:xfrm>
              <a:custGeom>
                <a:avLst/>
                <a:gdLst/>
                <a:ahLst/>
                <a:cxnLst/>
                <a:rect r="r" b="b" t="t" l="l"/>
                <a:pathLst>
                  <a:path h="993433" w="989000">
                    <a:moveTo>
                      <a:pt x="494500" y="0"/>
                    </a:moveTo>
                    <a:lnTo>
                      <a:pt x="494500" y="0"/>
                    </a:lnTo>
                    <a:cubicBezTo>
                      <a:pt x="767962" y="1223"/>
                      <a:pt x="989000" y="223252"/>
                      <a:pt x="989000" y="496716"/>
                    </a:cubicBezTo>
                    <a:cubicBezTo>
                      <a:pt x="989000" y="770181"/>
                      <a:pt x="767962" y="992210"/>
                      <a:pt x="494500" y="993433"/>
                    </a:cubicBezTo>
                    <a:cubicBezTo>
                      <a:pt x="221038" y="992210"/>
                      <a:pt x="0" y="770181"/>
                      <a:pt x="0" y="496716"/>
                    </a:cubicBezTo>
                    <a:cubicBezTo>
                      <a:pt x="0" y="223252"/>
                      <a:pt x="221038" y="1223"/>
                      <a:pt x="494500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0397442" y="0"/>
              <a:ext cx="2922104" cy="2380779"/>
              <a:chOff x="0" y="0"/>
              <a:chExt cx="577206" cy="470277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577206" cy="470277"/>
              </a:xfrm>
              <a:custGeom>
                <a:avLst/>
                <a:gdLst/>
                <a:ahLst/>
                <a:cxnLst/>
                <a:rect r="r" b="b" t="t" l="l"/>
                <a:pathLst>
                  <a:path h="470277" w="577206">
                    <a:moveTo>
                      <a:pt x="180161" y="0"/>
                    </a:moveTo>
                    <a:lnTo>
                      <a:pt x="397044" y="0"/>
                    </a:lnTo>
                    <a:cubicBezTo>
                      <a:pt x="444826" y="0"/>
                      <a:pt x="490651" y="18981"/>
                      <a:pt x="524438" y="52768"/>
                    </a:cubicBezTo>
                    <a:cubicBezTo>
                      <a:pt x="558225" y="86555"/>
                      <a:pt x="577206" y="132380"/>
                      <a:pt x="577206" y="180161"/>
                    </a:cubicBezTo>
                    <a:lnTo>
                      <a:pt x="577206" y="290116"/>
                    </a:lnTo>
                    <a:cubicBezTo>
                      <a:pt x="577206" y="337898"/>
                      <a:pt x="558225" y="383723"/>
                      <a:pt x="524438" y="417509"/>
                    </a:cubicBezTo>
                    <a:cubicBezTo>
                      <a:pt x="490651" y="451296"/>
                      <a:pt x="444826" y="470277"/>
                      <a:pt x="397044" y="470277"/>
                    </a:cubicBezTo>
                    <a:lnTo>
                      <a:pt x="180161" y="470277"/>
                    </a:lnTo>
                    <a:cubicBezTo>
                      <a:pt x="132380" y="470277"/>
                      <a:pt x="86555" y="451296"/>
                      <a:pt x="52768" y="417509"/>
                    </a:cubicBezTo>
                    <a:cubicBezTo>
                      <a:pt x="18981" y="383723"/>
                      <a:pt x="0" y="337898"/>
                      <a:pt x="0" y="290116"/>
                    </a:cubicBezTo>
                    <a:lnTo>
                      <a:pt x="0" y="180161"/>
                    </a:lnTo>
                    <a:cubicBezTo>
                      <a:pt x="0" y="132380"/>
                      <a:pt x="18981" y="86555"/>
                      <a:pt x="52768" y="52768"/>
                    </a:cubicBezTo>
                    <a:cubicBezTo>
                      <a:pt x="86555" y="18981"/>
                      <a:pt x="132380" y="0"/>
                      <a:pt x="180161" y="0"/>
                    </a:cubicBezTo>
                    <a:close/>
                  </a:path>
                </a:pathLst>
              </a:custGeom>
              <a:solidFill>
                <a:srgbClr val="035D04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36579" y="4400428"/>
            <a:ext cx="1173726" cy="834412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85932" y="6333190"/>
            <a:ext cx="1082667" cy="911409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3626" y="8390173"/>
            <a:ext cx="1245127" cy="906206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16557054" y="1404017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562705" y="4217263"/>
            <a:ext cx="7710203" cy="109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0"/>
              </a:lnSpc>
            </a:pPr>
            <a:r>
              <a:rPr lang="en-US" sz="3078">
                <a:solidFill>
                  <a:srgbClr val="FFFFFF"/>
                </a:solidFill>
                <a:latin typeface="Arimo Bold"/>
              </a:rPr>
              <a:t>Através da formação técnica promover qualificação na área profissional;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280211" y="6247465"/>
            <a:ext cx="7710203" cy="109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0"/>
              </a:lnSpc>
            </a:pPr>
            <a:r>
              <a:rPr lang="en-US" sz="3078">
                <a:solidFill>
                  <a:srgbClr val="FFFFFF"/>
                </a:solidFill>
                <a:latin typeface="Arimo Bold"/>
              </a:rPr>
              <a:t>A transição entre a escola e o mundo de trabalho;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722587" y="8253681"/>
            <a:ext cx="7710203" cy="1042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4"/>
              </a:lnSpc>
            </a:pPr>
            <a:r>
              <a:rPr lang="en-US" sz="2953">
                <a:solidFill>
                  <a:srgbClr val="FFFFFF"/>
                </a:solidFill>
                <a:latin typeface="Arimo Bold"/>
              </a:rPr>
              <a:t>Valorizar a educação como processo seguro de formação de recursos humanos.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91731" y="-2272170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2165517" y="-1609187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52737" y="2468528"/>
            <a:ext cx="379710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BRIEFING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652737" y="3882147"/>
            <a:ext cx="3875689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7572">
            <a:off x="11922286" y="5656733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47845" y="3992018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503540" y="2335054"/>
            <a:ext cx="6882188" cy="6709852"/>
            <a:chOff x="0" y="0"/>
            <a:chExt cx="769896" cy="750618"/>
          </a:xfrm>
        </p:grpSpPr>
        <p:sp>
          <p:nvSpPr>
            <p:cNvPr name="Freeform 10" id="10"/>
            <p:cNvSpPr/>
            <p:nvPr/>
          </p:nvSpPr>
          <p:spPr>
            <a:xfrm>
              <a:off x="134447" y="0"/>
              <a:ext cx="501003" cy="750618"/>
            </a:xfrm>
            <a:custGeom>
              <a:avLst/>
              <a:gdLst/>
              <a:ahLst/>
              <a:cxnLst/>
              <a:rect r="r" b="b" t="t" l="l"/>
              <a:pathLst>
                <a:path h="750618" w="501003">
                  <a:moveTo>
                    <a:pt x="250501" y="0"/>
                  </a:moveTo>
                  <a:cubicBezTo>
                    <a:pt x="402163" y="62998"/>
                    <a:pt x="501003" y="211083"/>
                    <a:pt x="501003" y="375309"/>
                  </a:cubicBezTo>
                  <a:cubicBezTo>
                    <a:pt x="501003" y="539534"/>
                    <a:pt x="402163" y="687619"/>
                    <a:pt x="250501" y="750618"/>
                  </a:cubicBezTo>
                  <a:cubicBezTo>
                    <a:pt x="98840" y="687619"/>
                    <a:pt x="0" y="539534"/>
                    <a:pt x="0" y="375309"/>
                  </a:cubicBezTo>
                  <a:cubicBezTo>
                    <a:pt x="0" y="211083"/>
                    <a:pt x="98840" y="62998"/>
                    <a:pt x="250501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23648" y="2768993"/>
            <a:ext cx="5841974" cy="58419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594854" y="3340200"/>
            <a:ext cx="4699560" cy="46995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109622" y="3790115"/>
            <a:ext cx="3670024" cy="36700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AFF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65130" y="4391426"/>
            <a:ext cx="2559008" cy="255900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94059" y="2779002"/>
            <a:ext cx="2340267" cy="1914764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6075427" y="946938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52737" y="3882147"/>
            <a:ext cx="2956992" cy="88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  <a:spcBef>
                <a:spcPct val="0"/>
              </a:spcBef>
            </a:pPr>
            <a:r>
              <a:rPr lang="en-US" sz="5168">
                <a:solidFill>
                  <a:srgbClr val="073B08"/>
                </a:solidFill>
                <a:latin typeface="Passion One Regular"/>
              </a:rPr>
              <a:t>Público Alvo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13138" y="1443652"/>
            <a:ext cx="1710510" cy="142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4"/>
              </a:lnSpc>
              <a:spcBef>
                <a:spcPct val="0"/>
              </a:spcBef>
            </a:pPr>
            <a:r>
              <a:rPr lang="en-US" sz="2695">
                <a:solidFill>
                  <a:srgbClr val="000000"/>
                </a:solidFill>
                <a:latin typeface="Arimo Bold"/>
              </a:rPr>
              <a:t>Crianças em busca de lazer;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206221">
            <a:off x="5198165" y="5277727"/>
            <a:ext cx="2340267" cy="1914764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3872345" y="6794582"/>
            <a:ext cx="2059853" cy="95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4"/>
              </a:lnSpc>
              <a:spcBef>
                <a:spcPct val="0"/>
              </a:spcBef>
            </a:pPr>
            <a:r>
              <a:rPr lang="en-US" sz="2695">
                <a:solidFill>
                  <a:srgbClr val="000000"/>
                </a:solidFill>
                <a:latin typeface="Arimo Bold"/>
              </a:rPr>
              <a:t>Instrutores voluntários;.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94415" y="1261987"/>
            <a:ext cx="3172499" cy="142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4"/>
              </a:lnSpc>
              <a:spcBef>
                <a:spcPct val="0"/>
              </a:spcBef>
            </a:pPr>
            <a:r>
              <a:rPr lang="en-US" sz="2695">
                <a:solidFill>
                  <a:srgbClr val="000000"/>
                </a:solidFill>
                <a:latin typeface="Arimo Bold"/>
              </a:rPr>
              <a:t>Pessoas em busca de eventos na sua região;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407578" y="2688936"/>
            <a:ext cx="2340267" cy="1914764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3880664" y="5488297"/>
            <a:ext cx="2327583" cy="142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  <a:spcBef>
                <a:spcPct val="0"/>
              </a:spcBef>
            </a:pPr>
            <a:r>
              <a:rPr lang="en-US" sz="2695">
                <a:solidFill>
                  <a:srgbClr val="000000"/>
                </a:solidFill>
                <a:latin typeface="Arimo Bold"/>
              </a:rPr>
              <a:t>Pais para matricularem seus filhos;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2700000">
            <a:off x="11555019" y="5493069"/>
            <a:ext cx="2340267" cy="1914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51462">
            <a:off x="-3192079" y="5335593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98219">
            <a:off x="-1113903" y="4615947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47725"/>
            <a:ext cx="7836893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DESENVOLVEDORES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2131076"/>
            <a:ext cx="7836893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143286">
            <a:off x="13701799" y="-2711008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954611">
            <a:off x="12384851" y="-1514865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777673" y="581840"/>
            <a:ext cx="963253" cy="96325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527268" y="4479610"/>
            <a:ext cx="3047354" cy="4955268"/>
            <a:chOff x="0" y="0"/>
            <a:chExt cx="802595" cy="130509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02595" cy="1305091"/>
            </a:xfrm>
            <a:custGeom>
              <a:avLst/>
              <a:gdLst/>
              <a:ahLst/>
              <a:cxnLst/>
              <a:rect r="r" b="b" t="t" l="l"/>
              <a:pathLst>
                <a:path h="1305091" w="802595">
                  <a:moveTo>
                    <a:pt x="129567" y="0"/>
                  </a:moveTo>
                  <a:lnTo>
                    <a:pt x="673028" y="0"/>
                  </a:lnTo>
                  <a:cubicBezTo>
                    <a:pt x="744586" y="0"/>
                    <a:pt x="802595" y="58009"/>
                    <a:pt x="802595" y="129567"/>
                  </a:cubicBezTo>
                  <a:lnTo>
                    <a:pt x="802595" y="1175524"/>
                  </a:lnTo>
                  <a:cubicBezTo>
                    <a:pt x="802595" y="1247082"/>
                    <a:pt x="744586" y="1305091"/>
                    <a:pt x="673028" y="1305091"/>
                  </a:cubicBezTo>
                  <a:lnTo>
                    <a:pt x="129567" y="1305091"/>
                  </a:lnTo>
                  <a:cubicBezTo>
                    <a:pt x="58009" y="1305091"/>
                    <a:pt x="0" y="1247082"/>
                    <a:pt x="0" y="1175524"/>
                  </a:cubicBezTo>
                  <a:lnTo>
                    <a:pt x="0" y="129567"/>
                  </a:lnTo>
                  <a:cubicBezTo>
                    <a:pt x="0" y="58009"/>
                    <a:pt x="58009" y="0"/>
                    <a:pt x="129567" y="0"/>
                  </a:cubicBez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27268" y="3394740"/>
            <a:ext cx="3047354" cy="3047342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r="0" t="-16666" b="-1666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566080" y="4479610"/>
            <a:ext cx="3047354" cy="4955268"/>
            <a:chOff x="0" y="0"/>
            <a:chExt cx="802595" cy="130509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02595" cy="1305091"/>
            </a:xfrm>
            <a:custGeom>
              <a:avLst/>
              <a:gdLst/>
              <a:ahLst/>
              <a:cxnLst/>
              <a:rect r="r" b="b" t="t" l="l"/>
              <a:pathLst>
                <a:path h="1305091" w="802595">
                  <a:moveTo>
                    <a:pt x="129567" y="0"/>
                  </a:moveTo>
                  <a:lnTo>
                    <a:pt x="673028" y="0"/>
                  </a:lnTo>
                  <a:cubicBezTo>
                    <a:pt x="744586" y="0"/>
                    <a:pt x="802595" y="58009"/>
                    <a:pt x="802595" y="129567"/>
                  </a:cubicBezTo>
                  <a:lnTo>
                    <a:pt x="802595" y="1175524"/>
                  </a:lnTo>
                  <a:cubicBezTo>
                    <a:pt x="802595" y="1247082"/>
                    <a:pt x="744586" y="1305091"/>
                    <a:pt x="673028" y="1305091"/>
                  </a:cubicBezTo>
                  <a:lnTo>
                    <a:pt x="129567" y="1305091"/>
                  </a:lnTo>
                  <a:cubicBezTo>
                    <a:pt x="58009" y="1305091"/>
                    <a:pt x="0" y="1247082"/>
                    <a:pt x="0" y="1175524"/>
                  </a:cubicBezTo>
                  <a:lnTo>
                    <a:pt x="0" y="129567"/>
                  </a:lnTo>
                  <a:cubicBezTo>
                    <a:pt x="0" y="58009"/>
                    <a:pt x="58009" y="0"/>
                    <a:pt x="129567" y="0"/>
                  </a:cubicBezTo>
                  <a:close/>
                </a:path>
              </a:pathLst>
            </a:custGeom>
            <a:solidFill>
              <a:srgbClr val="035D0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5566080" y="3394740"/>
            <a:ext cx="3047354" cy="3047342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r="0" t="-9004" b="-68913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424846" y="4479610"/>
            <a:ext cx="3047354" cy="4955268"/>
            <a:chOff x="0" y="0"/>
            <a:chExt cx="802595" cy="1305091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802595" cy="1305091"/>
            </a:xfrm>
            <a:custGeom>
              <a:avLst/>
              <a:gdLst/>
              <a:ahLst/>
              <a:cxnLst/>
              <a:rect r="r" b="b" t="t" l="l"/>
              <a:pathLst>
                <a:path h="1305091" w="802595">
                  <a:moveTo>
                    <a:pt x="129567" y="0"/>
                  </a:moveTo>
                  <a:lnTo>
                    <a:pt x="673028" y="0"/>
                  </a:lnTo>
                  <a:cubicBezTo>
                    <a:pt x="744586" y="0"/>
                    <a:pt x="802595" y="58009"/>
                    <a:pt x="802595" y="129567"/>
                  </a:cubicBezTo>
                  <a:lnTo>
                    <a:pt x="802595" y="1175524"/>
                  </a:lnTo>
                  <a:cubicBezTo>
                    <a:pt x="802595" y="1247082"/>
                    <a:pt x="744586" y="1305091"/>
                    <a:pt x="673028" y="1305091"/>
                  </a:cubicBezTo>
                  <a:lnTo>
                    <a:pt x="129567" y="1305091"/>
                  </a:lnTo>
                  <a:cubicBezTo>
                    <a:pt x="58009" y="1305091"/>
                    <a:pt x="0" y="1247082"/>
                    <a:pt x="0" y="1175524"/>
                  </a:cubicBezTo>
                  <a:lnTo>
                    <a:pt x="0" y="129567"/>
                  </a:lnTo>
                  <a:cubicBezTo>
                    <a:pt x="0" y="58009"/>
                    <a:pt x="58009" y="0"/>
                    <a:pt x="129567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424846" y="3394740"/>
            <a:ext cx="3047354" cy="3047342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3"/>
              <a:stretch>
                <a:fillRect l="0" r="0" t="-815" b="-2438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604034" y="4479610"/>
            <a:ext cx="3258597" cy="4955268"/>
            <a:chOff x="0" y="0"/>
            <a:chExt cx="858231" cy="1305091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858231" cy="1305091"/>
            </a:xfrm>
            <a:custGeom>
              <a:avLst/>
              <a:gdLst/>
              <a:ahLst/>
              <a:cxnLst/>
              <a:rect r="r" b="b" t="t" l="l"/>
              <a:pathLst>
                <a:path h="1305091" w="858231">
                  <a:moveTo>
                    <a:pt x="121168" y="0"/>
                  </a:moveTo>
                  <a:lnTo>
                    <a:pt x="737063" y="0"/>
                  </a:lnTo>
                  <a:cubicBezTo>
                    <a:pt x="769199" y="0"/>
                    <a:pt x="800019" y="12766"/>
                    <a:pt x="822742" y="35489"/>
                  </a:cubicBezTo>
                  <a:cubicBezTo>
                    <a:pt x="845466" y="58213"/>
                    <a:pt x="858231" y="89032"/>
                    <a:pt x="858231" y="121168"/>
                  </a:cubicBezTo>
                  <a:lnTo>
                    <a:pt x="858231" y="1183923"/>
                  </a:lnTo>
                  <a:cubicBezTo>
                    <a:pt x="858231" y="1250842"/>
                    <a:pt x="803983" y="1305091"/>
                    <a:pt x="737063" y="1305091"/>
                  </a:cubicBezTo>
                  <a:lnTo>
                    <a:pt x="121168" y="1305091"/>
                  </a:lnTo>
                  <a:cubicBezTo>
                    <a:pt x="89032" y="1305091"/>
                    <a:pt x="58213" y="1292325"/>
                    <a:pt x="35489" y="1269602"/>
                  </a:cubicBezTo>
                  <a:cubicBezTo>
                    <a:pt x="12766" y="1246878"/>
                    <a:pt x="0" y="1216059"/>
                    <a:pt x="0" y="1183923"/>
                  </a:cubicBezTo>
                  <a:lnTo>
                    <a:pt x="0" y="121168"/>
                  </a:lnTo>
                  <a:cubicBezTo>
                    <a:pt x="0" y="89032"/>
                    <a:pt x="12766" y="58213"/>
                    <a:pt x="35489" y="35489"/>
                  </a:cubicBezTo>
                  <a:cubicBezTo>
                    <a:pt x="58213" y="12766"/>
                    <a:pt x="89032" y="0"/>
                    <a:pt x="121168" y="0"/>
                  </a:cubicBezTo>
                  <a:close/>
                </a:path>
              </a:pathLst>
            </a:custGeom>
            <a:solidFill>
              <a:srgbClr val="5BB31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10925"/>
          <a:stretch>
            <a:fillRect/>
          </a:stretch>
        </p:blipFill>
        <p:spPr>
          <a:xfrm flipH="false" flipV="false" rot="0">
            <a:off x="9604891" y="3325592"/>
            <a:ext cx="3257740" cy="3185639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6557054" y="1487943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29" id="29"/>
          <p:cNvSpPr txBox="true"/>
          <p:nvPr/>
        </p:nvSpPr>
        <p:spPr>
          <a:xfrm rot="-5473491">
            <a:off x="10458731" y="4559881"/>
            <a:ext cx="957093" cy="425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75"/>
              </a:lnSpc>
              <a:spcBef>
                <a:spcPct val="0"/>
              </a:spcBef>
            </a:pPr>
            <a:r>
              <a:rPr lang="en-US" sz="24839">
                <a:solidFill>
                  <a:srgbClr val="5BB318"/>
                </a:solidFill>
                <a:latin typeface="Passion One Regular"/>
              </a:rPr>
              <a:t>(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07259" y="7154629"/>
            <a:ext cx="2487373" cy="170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FFFFFF"/>
                </a:solidFill>
                <a:latin typeface="Arimo Bold"/>
              </a:rPr>
              <a:t>Web Designer, desenhou as páginas do projeto, e ficou responsável com a interface do projeto e toda aplicação do design.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11242" y="6424980"/>
            <a:ext cx="1879407" cy="70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  <a:spcBef>
                <a:spcPct val="0"/>
              </a:spcBef>
            </a:pPr>
            <a:r>
              <a:rPr lang="en-US" sz="4103">
                <a:solidFill>
                  <a:srgbClr val="FFFFFF"/>
                </a:solidFill>
                <a:latin typeface="Passion One Regular"/>
              </a:rPr>
              <a:t>Fatima: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6070" y="7270198"/>
            <a:ext cx="2487373" cy="142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FFFFFF"/>
                </a:solidFill>
                <a:latin typeface="Arimo Bold"/>
              </a:rPr>
              <a:t>Progamador Back-end, que ficou responsável pela funcionalidade do site, como conexão de formulários.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50053" y="6540550"/>
            <a:ext cx="1879407" cy="70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  <a:spcBef>
                <a:spcPct val="0"/>
              </a:spcBef>
            </a:pPr>
            <a:r>
              <a:rPr lang="en-US" sz="4103">
                <a:solidFill>
                  <a:srgbClr val="FFFFFF"/>
                </a:solidFill>
                <a:latin typeface="Passion One Regular"/>
              </a:rPr>
              <a:t>Kauã: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31680" y="7270198"/>
            <a:ext cx="2487373" cy="172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FFFFFF"/>
                </a:solidFill>
                <a:latin typeface="Arimo Bold"/>
              </a:rPr>
              <a:t>Engenheira de Software, onde desenhou e aplicou o banco de dados do projeto juntamente com as conexões do programador.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41637" y="6560056"/>
            <a:ext cx="2183390" cy="70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  <a:spcBef>
                <a:spcPct val="0"/>
              </a:spcBef>
            </a:pPr>
            <a:r>
              <a:rPr lang="en-US" sz="4103">
                <a:solidFill>
                  <a:srgbClr val="FFFFFF"/>
                </a:solidFill>
                <a:latin typeface="Passion One Regular"/>
              </a:rPr>
              <a:t>Stephane: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704836" y="7317144"/>
            <a:ext cx="2517804" cy="114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FFFFFF"/>
                </a:solidFill>
                <a:latin typeface="Arimo Bold"/>
              </a:rPr>
              <a:t>Designer gráfico, montou banners do projeto,  elementos visuais e composição de imagens.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741490" y="6540550"/>
            <a:ext cx="2548235" cy="70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  <a:spcBef>
                <a:spcPct val="0"/>
              </a:spcBef>
            </a:pPr>
            <a:r>
              <a:rPr lang="en-US" sz="4103">
                <a:solidFill>
                  <a:srgbClr val="FFFFFF"/>
                </a:solidFill>
                <a:latin typeface="Passion One Regular"/>
              </a:rPr>
              <a:t>Giovanna: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51462">
            <a:off x="-2955262" y="6279618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1299098" y="5559972"/>
            <a:ext cx="6575649" cy="739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04072" y="940533"/>
            <a:ext cx="874752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VERSÕES DO PROJETO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177796" y="2307127"/>
            <a:ext cx="8773798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143286">
            <a:off x="14194572" y="-2745301"/>
            <a:ext cx="8747522" cy="92605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954611">
            <a:off x="13301693" y="-1847655"/>
            <a:ext cx="6575649" cy="739665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777673" y="320874"/>
            <a:ext cx="963253" cy="9632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2311047"/>
            <a:ext cx="3331096" cy="97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2"/>
              </a:lnSpc>
              <a:spcBef>
                <a:spcPct val="0"/>
              </a:spcBef>
            </a:pPr>
            <a:r>
              <a:rPr lang="en-US" sz="5622">
                <a:solidFill>
                  <a:srgbClr val="073B08"/>
                </a:solidFill>
                <a:latin typeface="Passion One Regular"/>
              </a:rPr>
              <a:t>Ideia inicial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57054" y="1359615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grpSp>
        <p:nvGrpSpPr>
          <p:cNvPr name="Group 11" id="11"/>
          <p:cNvGrpSpPr/>
          <p:nvPr/>
        </p:nvGrpSpPr>
        <p:grpSpPr>
          <a:xfrm rot="-1160005">
            <a:off x="6488014" y="4241929"/>
            <a:ext cx="3124704" cy="93631"/>
            <a:chOff x="0" y="0"/>
            <a:chExt cx="822967" cy="2466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22967" cy="24660"/>
            </a:xfrm>
            <a:custGeom>
              <a:avLst/>
              <a:gdLst/>
              <a:ahLst/>
              <a:cxnLst/>
              <a:rect r="r" b="b" t="t" l="l"/>
              <a:pathLst>
                <a:path h="24660" w="822967">
                  <a:moveTo>
                    <a:pt x="12330" y="0"/>
                  </a:moveTo>
                  <a:lnTo>
                    <a:pt x="810637" y="0"/>
                  </a:lnTo>
                  <a:cubicBezTo>
                    <a:pt x="813907" y="0"/>
                    <a:pt x="817044" y="1299"/>
                    <a:pt x="819356" y="3611"/>
                  </a:cubicBezTo>
                  <a:cubicBezTo>
                    <a:pt x="821668" y="5924"/>
                    <a:pt x="822967" y="9060"/>
                    <a:pt x="822967" y="12330"/>
                  </a:cubicBezTo>
                  <a:lnTo>
                    <a:pt x="822967" y="12330"/>
                  </a:lnTo>
                  <a:cubicBezTo>
                    <a:pt x="822967" y="15600"/>
                    <a:pt x="821668" y="18736"/>
                    <a:pt x="819356" y="21049"/>
                  </a:cubicBezTo>
                  <a:cubicBezTo>
                    <a:pt x="817044" y="23361"/>
                    <a:pt x="813907" y="24660"/>
                    <a:pt x="810637" y="24660"/>
                  </a:cubicBezTo>
                  <a:lnTo>
                    <a:pt x="12330" y="24660"/>
                  </a:lnTo>
                  <a:cubicBezTo>
                    <a:pt x="9060" y="24660"/>
                    <a:pt x="5924" y="23361"/>
                    <a:pt x="3611" y="21049"/>
                  </a:cubicBezTo>
                  <a:cubicBezTo>
                    <a:pt x="1299" y="18736"/>
                    <a:pt x="0" y="15600"/>
                    <a:pt x="0" y="12330"/>
                  </a:cubicBezTo>
                  <a:lnTo>
                    <a:pt x="0" y="12330"/>
                  </a:lnTo>
                  <a:cubicBezTo>
                    <a:pt x="0" y="9060"/>
                    <a:pt x="1299" y="5924"/>
                    <a:pt x="3611" y="3611"/>
                  </a:cubicBezTo>
                  <a:cubicBezTo>
                    <a:pt x="5924" y="1299"/>
                    <a:pt x="9060" y="0"/>
                    <a:pt x="12330" y="0"/>
                  </a:cubicBezTo>
                  <a:close/>
                </a:path>
              </a:pathLst>
            </a:custGeom>
            <a:solidFill>
              <a:srgbClr val="073B0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1280024">
            <a:off x="6422969" y="8196231"/>
            <a:ext cx="3124704" cy="93631"/>
            <a:chOff x="0" y="0"/>
            <a:chExt cx="822967" cy="2466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22967" cy="24660"/>
            </a:xfrm>
            <a:custGeom>
              <a:avLst/>
              <a:gdLst/>
              <a:ahLst/>
              <a:cxnLst/>
              <a:rect r="r" b="b" t="t" l="l"/>
              <a:pathLst>
                <a:path h="24660" w="822967">
                  <a:moveTo>
                    <a:pt x="12330" y="0"/>
                  </a:moveTo>
                  <a:lnTo>
                    <a:pt x="810637" y="0"/>
                  </a:lnTo>
                  <a:cubicBezTo>
                    <a:pt x="813907" y="0"/>
                    <a:pt x="817044" y="1299"/>
                    <a:pt x="819356" y="3611"/>
                  </a:cubicBezTo>
                  <a:cubicBezTo>
                    <a:pt x="821668" y="5924"/>
                    <a:pt x="822967" y="9060"/>
                    <a:pt x="822967" y="12330"/>
                  </a:cubicBezTo>
                  <a:lnTo>
                    <a:pt x="822967" y="12330"/>
                  </a:lnTo>
                  <a:cubicBezTo>
                    <a:pt x="822967" y="15600"/>
                    <a:pt x="821668" y="18736"/>
                    <a:pt x="819356" y="21049"/>
                  </a:cubicBezTo>
                  <a:cubicBezTo>
                    <a:pt x="817044" y="23361"/>
                    <a:pt x="813907" y="24660"/>
                    <a:pt x="810637" y="24660"/>
                  </a:cubicBezTo>
                  <a:lnTo>
                    <a:pt x="12330" y="24660"/>
                  </a:lnTo>
                  <a:cubicBezTo>
                    <a:pt x="9060" y="24660"/>
                    <a:pt x="5924" y="23361"/>
                    <a:pt x="3611" y="21049"/>
                  </a:cubicBezTo>
                  <a:cubicBezTo>
                    <a:pt x="1299" y="18736"/>
                    <a:pt x="0" y="15600"/>
                    <a:pt x="0" y="12330"/>
                  </a:cubicBezTo>
                  <a:lnTo>
                    <a:pt x="0" y="12330"/>
                  </a:lnTo>
                  <a:cubicBezTo>
                    <a:pt x="0" y="9060"/>
                    <a:pt x="1299" y="5924"/>
                    <a:pt x="3611" y="3611"/>
                  </a:cubicBezTo>
                  <a:cubicBezTo>
                    <a:pt x="5924" y="1299"/>
                    <a:pt x="9060" y="0"/>
                    <a:pt x="12330" y="0"/>
                  </a:cubicBezTo>
                  <a:close/>
                </a:path>
              </a:pathLst>
            </a:custGeom>
            <a:solidFill>
              <a:srgbClr val="073B0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132633">
            <a:off x="6639245" y="6230989"/>
            <a:ext cx="3124704" cy="93631"/>
            <a:chOff x="0" y="0"/>
            <a:chExt cx="822967" cy="2466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22967" cy="24660"/>
            </a:xfrm>
            <a:custGeom>
              <a:avLst/>
              <a:gdLst/>
              <a:ahLst/>
              <a:cxnLst/>
              <a:rect r="r" b="b" t="t" l="l"/>
              <a:pathLst>
                <a:path h="24660" w="822967">
                  <a:moveTo>
                    <a:pt x="12330" y="0"/>
                  </a:moveTo>
                  <a:lnTo>
                    <a:pt x="810637" y="0"/>
                  </a:lnTo>
                  <a:cubicBezTo>
                    <a:pt x="813907" y="0"/>
                    <a:pt x="817044" y="1299"/>
                    <a:pt x="819356" y="3611"/>
                  </a:cubicBezTo>
                  <a:cubicBezTo>
                    <a:pt x="821668" y="5924"/>
                    <a:pt x="822967" y="9060"/>
                    <a:pt x="822967" y="12330"/>
                  </a:cubicBezTo>
                  <a:lnTo>
                    <a:pt x="822967" y="12330"/>
                  </a:lnTo>
                  <a:cubicBezTo>
                    <a:pt x="822967" y="15600"/>
                    <a:pt x="821668" y="18736"/>
                    <a:pt x="819356" y="21049"/>
                  </a:cubicBezTo>
                  <a:cubicBezTo>
                    <a:pt x="817044" y="23361"/>
                    <a:pt x="813907" y="24660"/>
                    <a:pt x="810637" y="24660"/>
                  </a:cubicBezTo>
                  <a:lnTo>
                    <a:pt x="12330" y="24660"/>
                  </a:lnTo>
                  <a:cubicBezTo>
                    <a:pt x="9060" y="24660"/>
                    <a:pt x="5924" y="23361"/>
                    <a:pt x="3611" y="21049"/>
                  </a:cubicBezTo>
                  <a:cubicBezTo>
                    <a:pt x="1299" y="18736"/>
                    <a:pt x="0" y="15600"/>
                    <a:pt x="0" y="12330"/>
                  </a:cubicBezTo>
                  <a:lnTo>
                    <a:pt x="0" y="12330"/>
                  </a:lnTo>
                  <a:cubicBezTo>
                    <a:pt x="0" y="9060"/>
                    <a:pt x="1299" y="5924"/>
                    <a:pt x="3611" y="3611"/>
                  </a:cubicBezTo>
                  <a:cubicBezTo>
                    <a:pt x="5924" y="1299"/>
                    <a:pt x="9060" y="0"/>
                    <a:pt x="12330" y="0"/>
                  </a:cubicBezTo>
                  <a:close/>
                </a:path>
              </a:pathLst>
            </a:custGeom>
            <a:solidFill>
              <a:srgbClr val="073B0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36909" y="4012711"/>
            <a:ext cx="4571192" cy="457119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81374" y="4325446"/>
            <a:ext cx="3296909" cy="334665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6108270" y="5534950"/>
            <a:ext cx="1060663" cy="1271621"/>
            <a:chOff x="0" y="0"/>
            <a:chExt cx="279352" cy="334912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279352" cy="334912"/>
            </a:xfrm>
            <a:custGeom>
              <a:avLst/>
              <a:gdLst/>
              <a:ahLst/>
              <a:cxnLst/>
              <a:rect r="r" b="b" t="t" l="l"/>
              <a:pathLst>
                <a:path h="334912" w="279352">
                  <a:moveTo>
                    <a:pt x="0" y="0"/>
                  </a:moveTo>
                  <a:lnTo>
                    <a:pt x="279352" y="0"/>
                  </a:lnTo>
                  <a:lnTo>
                    <a:pt x="279352" y="334912"/>
                  </a:lnTo>
                  <a:lnTo>
                    <a:pt x="0" y="334912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896152" y="6591981"/>
            <a:ext cx="993664" cy="1360952"/>
            <a:chOff x="0" y="0"/>
            <a:chExt cx="261706" cy="35844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261706" cy="358440"/>
            </a:xfrm>
            <a:custGeom>
              <a:avLst/>
              <a:gdLst/>
              <a:ahLst/>
              <a:cxnLst/>
              <a:rect r="r" b="b" t="t" l="l"/>
              <a:pathLst>
                <a:path h="358440" w="261706">
                  <a:moveTo>
                    <a:pt x="0" y="0"/>
                  </a:moveTo>
                  <a:lnTo>
                    <a:pt x="261706" y="0"/>
                  </a:lnTo>
                  <a:lnTo>
                    <a:pt x="261706" y="358440"/>
                  </a:lnTo>
                  <a:lnTo>
                    <a:pt x="0" y="358440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338122" y="5662496"/>
            <a:ext cx="993664" cy="1271621"/>
            <a:chOff x="0" y="0"/>
            <a:chExt cx="261706" cy="334912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261706" cy="334912"/>
            </a:xfrm>
            <a:custGeom>
              <a:avLst/>
              <a:gdLst/>
              <a:ahLst/>
              <a:cxnLst/>
              <a:rect r="r" b="b" t="t" l="l"/>
              <a:pathLst>
                <a:path h="334912" w="261706">
                  <a:moveTo>
                    <a:pt x="0" y="0"/>
                  </a:moveTo>
                  <a:lnTo>
                    <a:pt x="261706" y="0"/>
                  </a:lnTo>
                  <a:lnTo>
                    <a:pt x="261706" y="334912"/>
                  </a:lnTo>
                  <a:lnTo>
                    <a:pt x="0" y="334912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709949" y="6576126"/>
            <a:ext cx="993664" cy="1041175"/>
            <a:chOff x="0" y="0"/>
            <a:chExt cx="261706" cy="27421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261706" cy="274219"/>
            </a:xfrm>
            <a:custGeom>
              <a:avLst/>
              <a:gdLst/>
              <a:ahLst/>
              <a:cxnLst/>
              <a:rect r="r" b="b" t="t" l="l"/>
              <a:pathLst>
                <a:path h="274219" w="261706">
                  <a:moveTo>
                    <a:pt x="0" y="0"/>
                  </a:moveTo>
                  <a:lnTo>
                    <a:pt x="261706" y="0"/>
                  </a:lnTo>
                  <a:lnTo>
                    <a:pt x="261706" y="274219"/>
                  </a:lnTo>
                  <a:lnTo>
                    <a:pt x="0" y="274219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3415185">
            <a:off x="3530872" y="4907767"/>
            <a:ext cx="1103181" cy="872006"/>
            <a:chOff x="0" y="0"/>
            <a:chExt cx="290550" cy="229664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290550" cy="229664"/>
            </a:xfrm>
            <a:custGeom>
              <a:avLst/>
              <a:gdLst/>
              <a:ahLst/>
              <a:cxnLst/>
              <a:rect r="r" b="b" t="t" l="l"/>
              <a:pathLst>
                <a:path h="229664" w="290550">
                  <a:moveTo>
                    <a:pt x="0" y="0"/>
                  </a:moveTo>
                  <a:lnTo>
                    <a:pt x="290550" y="0"/>
                  </a:lnTo>
                  <a:lnTo>
                    <a:pt x="290550" y="229664"/>
                  </a:lnTo>
                  <a:lnTo>
                    <a:pt x="0" y="229664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748858" y="4282007"/>
            <a:ext cx="1147294" cy="635810"/>
            <a:chOff x="0" y="0"/>
            <a:chExt cx="302168" cy="167456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302168" cy="167456"/>
            </a:xfrm>
            <a:custGeom>
              <a:avLst/>
              <a:gdLst/>
              <a:ahLst/>
              <a:cxnLst/>
              <a:rect r="r" b="b" t="t" l="l"/>
              <a:pathLst>
                <a:path h="167456" w="302168">
                  <a:moveTo>
                    <a:pt x="0" y="0"/>
                  </a:moveTo>
                  <a:lnTo>
                    <a:pt x="302168" y="0"/>
                  </a:lnTo>
                  <a:lnTo>
                    <a:pt x="302168" y="167456"/>
                  </a:lnTo>
                  <a:lnTo>
                    <a:pt x="0" y="167456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770545" y="4529797"/>
            <a:ext cx="790075" cy="737941"/>
            <a:chOff x="0" y="0"/>
            <a:chExt cx="208086" cy="194355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208086" cy="194355"/>
            </a:xfrm>
            <a:custGeom>
              <a:avLst/>
              <a:gdLst/>
              <a:ahLst/>
              <a:cxnLst/>
              <a:rect r="r" b="b" t="t" l="l"/>
              <a:pathLst>
                <a:path h="194355" w="208086">
                  <a:moveTo>
                    <a:pt x="0" y="0"/>
                  </a:moveTo>
                  <a:lnTo>
                    <a:pt x="208086" y="0"/>
                  </a:lnTo>
                  <a:lnTo>
                    <a:pt x="208086" y="194355"/>
                  </a:lnTo>
                  <a:lnTo>
                    <a:pt x="0" y="194355"/>
                  </a:lnTo>
                  <a:close/>
                </a:path>
              </a:pathLst>
            </a:custGeom>
            <a:solidFill>
              <a:srgbClr val="D6250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872141" y="3288524"/>
            <a:ext cx="1171015" cy="1171015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2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389276" y="5706780"/>
            <a:ext cx="1171015" cy="1171015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BB318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872141" y="8113608"/>
            <a:ext cx="1171015" cy="1171015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E60B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4"/>
                </a:lnSpc>
              </a:pPr>
            </a:p>
          </p:txBody>
        </p:sp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49580" y="3625448"/>
            <a:ext cx="816137" cy="510456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1270" y="5955332"/>
            <a:ext cx="627027" cy="627027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17243" y="8370624"/>
            <a:ext cx="680811" cy="656982"/>
          </a:xfrm>
          <a:prstGeom prst="rect">
            <a:avLst/>
          </a:prstGeom>
        </p:spPr>
      </p:pic>
      <p:sp>
        <p:nvSpPr>
          <p:cNvPr name="TextBox 57" id="57"/>
          <p:cNvSpPr txBox="true"/>
          <p:nvPr/>
        </p:nvSpPr>
        <p:spPr>
          <a:xfrm rot="0">
            <a:off x="10344157" y="3308086"/>
            <a:ext cx="5892072" cy="78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000000"/>
                </a:solidFill>
                <a:latin typeface="Arimo Bold"/>
              </a:rPr>
              <a:t>Montar um projeto em 3d de uma quadra poliesportiva na zona norte de Londrina;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885601" y="5858561"/>
            <a:ext cx="5892072" cy="78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000000"/>
                </a:solidFill>
                <a:latin typeface="Arimo Bold"/>
              </a:rPr>
              <a:t>Criar carteiras com QR code para os alunos matriculados nas aulas;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344157" y="8279872"/>
            <a:ext cx="5060522" cy="78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000000"/>
                </a:solidFill>
                <a:latin typeface="Arimo Bold"/>
              </a:rPr>
              <a:t>Apresentar dicas de sustentabilidade para toda população.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51462">
            <a:off x="-3170088" y="6603400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1513925" y="5883649"/>
            <a:ext cx="6575649" cy="73966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143286">
            <a:off x="14331460" y="-2218517"/>
            <a:ext cx="8747522" cy="92605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954611">
            <a:off x="12723567" y="-1404797"/>
            <a:ext cx="6575649" cy="73966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777673" y="581840"/>
            <a:ext cx="963253" cy="96325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3049508" y="3162057"/>
            <a:ext cx="13715566" cy="6102040"/>
            <a:chOff x="0" y="0"/>
            <a:chExt cx="18287422" cy="8136054"/>
          </a:xfrm>
        </p:grpSpPr>
        <p:grpSp>
          <p:nvGrpSpPr>
            <p:cNvPr name="Group 8" id="8"/>
            <p:cNvGrpSpPr/>
            <p:nvPr/>
          </p:nvGrpSpPr>
          <p:grpSpPr>
            <a:xfrm rot="1280024">
              <a:off x="4514747" y="6684864"/>
              <a:ext cx="4166272" cy="124841"/>
              <a:chOff x="0" y="0"/>
              <a:chExt cx="822967" cy="2466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822967" cy="24660"/>
              </a:xfrm>
              <a:custGeom>
                <a:avLst/>
                <a:gdLst/>
                <a:ahLst/>
                <a:cxnLst/>
                <a:rect r="r" b="b" t="t" l="l"/>
                <a:pathLst>
                  <a:path h="24660" w="822967">
                    <a:moveTo>
                      <a:pt x="12330" y="0"/>
                    </a:moveTo>
                    <a:lnTo>
                      <a:pt x="810637" y="0"/>
                    </a:lnTo>
                    <a:cubicBezTo>
                      <a:pt x="813907" y="0"/>
                      <a:pt x="817044" y="1299"/>
                      <a:pt x="819356" y="3611"/>
                    </a:cubicBezTo>
                    <a:cubicBezTo>
                      <a:pt x="821668" y="5924"/>
                      <a:pt x="822967" y="9060"/>
                      <a:pt x="822967" y="12330"/>
                    </a:cubicBezTo>
                    <a:lnTo>
                      <a:pt x="822967" y="12330"/>
                    </a:lnTo>
                    <a:cubicBezTo>
                      <a:pt x="822967" y="15600"/>
                      <a:pt x="821668" y="18736"/>
                      <a:pt x="819356" y="21049"/>
                    </a:cubicBezTo>
                    <a:cubicBezTo>
                      <a:pt x="817044" y="23361"/>
                      <a:pt x="813907" y="24660"/>
                      <a:pt x="810637" y="24660"/>
                    </a:cubicBezTo>
                    <a:lnTo>
                      <a:pt x="12330" y="24660"/>
                    </a:lnTo>
                    <a:cubicBezTo>
                      <a:pt x="9060" y="24660"/>
                      <a:pt x="5924" y="23361"/>
                      <a:pt x="3611" y="21049"/>
                    </a:cubicBezTo>
                    <a:cubicBezTo>
                      <a:pt x="1299" y="18736"/>
                      <a:pt x="0" y="15600"/>
                      <a:pt x="0" y="12330"/>
                    </a:cubicBezTo>
                    <a:lnTo>
                      <a:pt x="0" y="12330"/>
                    </a:lnTo>
                    <a:cubicBezTo>
                      <a:pt x="0" y="9060"/>
                      <a:pt x="1299" y="5924"/>
                      <a:pt x="3611" y="3611"/>
                    </a:cubicBezTo>
                    <a:cubicBezTo>
                      <a:pt x="5924" y="1299"/>
                      <a:pt x="9060" y="0"/>
                      <a:pt x="12330" y="0"/>
                    </a:cubicBezTo>
                    <a:close/>
                  </a:path>
                </a:pathLst>
              </a:custGeom>
              <a:solidFill>
                <a:srgbClr val="073B0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803115" y="4064542"/>
              <a:ext cx="4166272" cy="124841"/>
              <a:chOff x="0" y="0"/>
              <a:chExt cx="822967" cy="246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822967" cy="24660"/>
              </a:xfrm>
              <a:custGeom>
                <a:avLst/>
                <a:gdLst/>
                <a:ahLst/>
                <a:cxnLst/>
                <a:rect r="r" b="b" t="t" l="l"/>
                <a:pathLst>
                  <a:path h="24660" w="822967">
                    <a:moveTo>
                      <a:pt x="12330" y="0"/>
                    </a:moveTo>
                    <a:lnTo>
                      <a:pt x="810637" y="0"/>
                    </a:lnTo>
                    <a:cubicBezTo>
                      <a:pt x="813907" y="0"/>
                      <a:pt x="817044" y="1299"/>
                      <a:pt x="819356" y="3611"/>
                    </a:cubicBezTo>
                    <a:cubicBezTo>
                      <a:pt x="821668" y="5924"/>
                      <a:pt x="822967" y="9060"/>
                      <a:pt x="822967" y="12330"/>
                    </a:cubicBezTo>
                    <a:lnTo>
                      <a:pt x="822967" y="12330"/>
                    </a:lnTo>
                    <a:cubicBezTo>
                      <a:pt x="822967" y="15600"/>
                      <a:pt x="821668" y="18736"/>
                      <a:pt x="819356" y="21049"/>
                    </a:cubicBezTo>
                    <a:cubicBezTo>
                      <a:pt x="817044" y="23361"/>
                      <a:pt x="813907" y="24660"/>
                      <a:pt x="810637" y="24660"/>
                    </a:cubicBezTo>
                    <a:lnTo>
                      <a:pt x="12330" y="24660"/>
                    </a:lnTo>
                    <a:cubicBezTo>
                      <a:pt x="9060" y="24660"/>
                      <a:pt x="5924" y="23361"/>
                      <a:pt x="3611" y="21049"/>
                    </a:cubicBezTo>
                    <a:cubicBezTo>
                      <a:pt x="1299" y="18736"/>
                      <a:pt x="0" y="15600"/>
                      <a:pt x="0" y="12330"/>
                    </a:cubicBezTo>
                    <a:lnTo>
                      <a:pt x="0" y="12330"/>
                    </a:lnTo>
                    <a:cubicBezTo>
                      <a:pt x="0" y="9060"/>
                      <a:pt x="1299" y="5924"/>
                      <a:pt x="3611" y="3611"/>
                    </a:cubicBezTo>
                    <a:cubicBezTo>
                      <a:pt x="5924" y="1299"/>
                      <a:pt x="9060" y="0"/>
                      <a:pt x="12330" y="0"/>
                    </a:cubicBezTo>
                    <a:close/>
                  </a:path>
                </a:pathLst>
              </a:custGeom>
              <a:solidFill>
                <a:srgbClr val="073B0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1160005">
              <a:off x="4601474" y="1412462"/>
              <a:ext cx="4166272" cy="124841"/>
              <a:chOff x="0" y="0"/>
              <a:chExt cx="822967" cy="2466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822967" cy="24660"/>
              </a:xfrm>
              <a:custGeom>
                <a:avLst/>
                <a:gdLst/>
                <a:ahLst/>
                <a:cxnLst/>
                <a:rect r="r" b="b" t="t" l="l"/>
                <a:pathLst>
                  <a:path h="24660" w="822967">
                    <a:moveTo>
                      <a:pt x="12330" y="0"/>
                    </a:moveTo>
                    <a:lnTo>
                      <a:pt x="810637" y="0"/>
                    </a:lnTo>
                    <a:cubicBezTo>
                      <a:pt x="813907" y="0"/>
                      <a:pt x="817044" y="1299"/>
                      <a:pt x="819356" y="3611"/>
                    </a:cubicBezTo>
                    <a:cubicBezTo>
                      <a:pt x="821668" y="5924"/>
                      <a:pt x="822967" y="9060"/>
                      <a:pt x="822967" y="12330"/>
                    </a:cubicBezTo>
                    <a:lnTo>
                      <a:pt x="822967" y="12330"/>
                    </a:lnTo>
                    <a:cubicBezTo>
                      <a:pt x="822967" y="15600"/>
                      <a:pt x="821668" y="18736"/>
                      <a:pt x="819356" y="21049"/>
                    </a:cubicBezTo>
                    <a:cubicBezTo>
                      <a:pt x="817044" y="23361"/>
                      <a:pt x="813907" y="24660"/>
                      <a:pt x="810637" y="24660"/>
                    </a:cubicBezTo>
                    <a:lnTo>
                      <a:pt x="12330" y="24660"/>
                    </a:lnTo>
                    <a:cubicBezTo>
                      <a:pt x="9060" y="24660"/>
                      <a:pt x="5924" y="23361"/>
                      <a:pt x="3611" y="21049"/>
                    </a:cubicBezTo>
                    <a:cubicBezTo>
                      <a:pt x="1299" y="18736"/>
                      <a:pt x="0" y="15600"/>
                      <a:pt x="0" y="12330"/>
                    </a:cubicBezTo>
                    <a:lnTo>
                      <a:pt x="0" y="12330"/>
                    </a:lnTo>
                    <a:cubicBezTo>
                      <a:pt x="0" y="9060"/>
                      <a:pt x="1299" y="5924"/>
                      <a:pt x="3611" y="3611"/>
                    </a:cubicBezTo>
                    <a:cubicBezTo>
                      <a:pt x="5924" y="1299"/>
                      <a:pt x="9060" y="0"/>
                      <a:pt x="12330" y="0"/>
                    </a:cubicBezTo>
                    <a:close/>
                  </a:path>
                </a:pathLst>
              </a:custGeom>
              <a:solidFill>
                <a:srgbClr val="073B0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106837"/>
              <a:ext cx="6094923" cy="609492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97387" y="1523818"/>
              <a:ext cx="4395878" cy="4462200"/>
            </a:xfrm>
            <a:prstGeom prst="rect">
              <a:avLst/>
            </a:prstGeom>
          </p:spPr>
        </p:pic>
        <p:grpSp>
          <p:nvGrpSpPr>
            <p:cNvPr name="Group 21" id="21"/>
            <p:cNvGrpSpPr/>
            <p:nvPr/>
          </p:nvGrpSpPr>
          <p:grpSpPr>
            <a:xfrm rot="0">
              <a:off x="4262625" y="3136490"/>
              <a:ext cx="1414217" cy="1695494"/>
              <a:chOff x="0" y="0"/>
              <a:chExt cx="279352" cy="334912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279352" cy="334912"/>
              </a:xfrm>
              <a:custGeom>
                <a:avLst/>
                <a:gdLst/>
                <a:ahLst/>
                <a:cxnLst/>
                <a:rect r="r" b="b" t="t" l="l"/>
                <a:pathLst>
                  <a:path h="334912" w="279352">
                    <a:moveTo>
                      <a:pt x="0" y="0"/>
                    </a:moveTo>
                    <a:lnTo>
                      <a:pt x="279352" y="0"/>
                    </a:lnTo>
                    <a:lnTo>
                      <a:pt x="279352" y="334912"/>
                    </a:lnTo>
                    <a:lnTo>
                      <a:pt x="0" y="334912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3968380" y="4524724"/>
              <a:ext cx="1324885" cy="1814603"/>
              <a:chOff x="0" y="0"/>
              <a:chExt cx="261706" cy="35844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261706" cy="358440"/>
              </a:xfrm>
              <a:custGeom>
                <a:avLst/>
                <a:gdLst/>
                <a:ahLst/>
                <a:cxnLst/>
                <a:rect r="r" b="b" t="t" l="l"/>
                <a:pathLst>
                  <a:path h="358440" w="261706">
                    <a:moveTo>
                      <a:pt x="0" y="0"/>
                    </a:moveTo>
                    <a:lnTo>
                      <a:pt x="261706" y="0"/>
                    </a:lnTo>
                    <a:lnTo>
                      <a:pt x="261706" y="358440"/>
                    </a:lnTo>
                    <a:lnTo>
                      <a:pt x="0" y="358440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01617" y="3306552"/>
              <a:ext cx="1324885" cy="1695494"/>
              <a:chOff x="0" y="0"/>
              <a:chExt cx="261706" cy="334912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261706" cy="334912"/>
              </a:xfrm>
              <a:custGeom>
                <a:avLst/>
                <a:gdLst/>
                <a:ahLst/>
                <a:cxnLst/>
                <a:rect r="r" b="b" t="t" l="l"/>
                <a:pathLst>
                  <a:path h="334912" w="261706">
                    <a:moveTo>
                      <a:pt x="0" y="0"/>
                    </a:moveTo>
                    <a:lnTo>
                      <a:pt x="261706" y="0"/>
                    </a:lnTo>
                    <a:lnTo>
                      <a:pt x="261706" y="334912"/>
                    </a:lnTo>
                    <a:lnTo>
                      <a:pt x="0" y="334912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897387" y="4524724"/>
              <a:ext cx="1324885" cy="1388234"/>
              <a:chOff x="0" y="0"/>
              <a:chExt cx="261706" cy="274219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0"/>
                <a:ext cx="261706" cy="274219"/>
              </a:xfrm>
              <a:custGeom>
                <a:avLst/>
                <a:gdLst/>
                <a:ahLst/>
                <a:cxnLst/>
                <a:rect r="r" b="b" t="t" l="l"/>
                <a:pathLst>
                  <a:path h="274219" w="261706">
                    <a:moveTo>
                      <a:pt x="0" y="0"/>
                    </a:moveTo>
                    <a:lnTo>
                      <a:pt x="261706" y="0"/>
                    </a:lnTo>
                    <a:lnTo>
                      <a:pt x="261706" y="274219"/>
                    </a:lnTo>
                    <a:lnTo>
                      <a:pt x="0" y="274219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-3415185">
              <a:off x="813306" y="2291672"/>
              <a:ext cx="1529725" cy="1052364"/>
              <a:chOff x="0" y="0"/>
              <a:chExt cx="302168" cy="207874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302168" cy="207874"/>
              </a:xfrm>
              <a:custGeom>
                <a:avLst/>
                <a:gdLst/>
                <a:ahLst/>
                <a:cxnLst/>
                <a:rect r="r" b="b" t="t" l="l"/>
                <a:pathLst>
                  <a:path h="207874" w="302168">
                    <a:moveTo>
                      <a:pt x="0" y="0"/>
                    </a:moveTo>
                    <a:lnTo>
                      <a:pt x="302168" y="0"/>
                    </a:lnTo>
                    <a:lnTo>
                      <a:pt x="302168" y="207874"/>
                    </a:lnTo>
                    <a:lnTo>
                      <a:pt x="0" y="207874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2282599" y="1465900"/>
              <a:ext cx="1529725" cy="847747"/>
              <a:chOff x="0" y="0"/>
              <a:chExt cx="302168" cy="167456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0"/>
                <a:ext cx="302168" cy="167456"/>
              </a:xfrm>
              <a:custGeom>
                <a:avLst/>
                <a:gdLst/>
                <a:ahLst/>
                <a:cxnLst/>
                <a:rect r="r" b="b" t="t" l="l"/>
                <a:pathLst>
                  <a:path h="167456" w="302168">
                    <a:moveTo>
                      <a:pt x="0" y="0"/>
                    </a:moveTo>
                    <a:lnTo>
                      <a:pt x="302168" y="0"/>
                    </a:lnTo>
                    <a:lnTo>
                      <a:pt x="302168" y="167456"/>
                    </a:lnTo>
                    <a:lnTo>
                      <a:pt x="0" y="167456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3979800" y="1889773"/>
              <a:ext cx="989933" cy="983922"/>
              <a:chOff x="0" y="0"/>
              <a:chExt cx="195542" cy="19435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195542" cy="194355"/>
              </a:xfrm>
              <a:custGeom>
                <a:avLst/>
                <a:gdLst/>
                <a:ahLst/>
                <a:cxnLst/>
                <a:rect r="r" b="b" t="t" l="l"/>
                <a:pathLst>
                  <a:path h="194355" w="195542">
                    <a:moveTo>
                      <a:pt x="0" y="0"/>
                    </a:moveTo>
                    <a:lnTo>
                      <a:pt x="195542" y="0"/>
                    </a:lnTo>
                    <a:lnTo>
                      <a:pt x="195542" y="194355"/>
                    </a:lnTo>
                    <a:lnTo>
                      <a:pt x="0" y="194355"/>
                    </a:ln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7780309" y="6574701"/>
              <a:ext cx="1561353" cy="1561353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8560986" y="3408706"/>
              <a:ext cx="1561353" cy="1561353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7780309" y="0"/>
              <a:ext cx="1561353" cy="1561353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51" id="51"/>
            <p:cNvPicPr>
              <a:picLocks noChangeAspect="true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853895" y="3716310"/>
              <a:ext cx="924735" cy="875977"/>
            </a:xfrm>
            <a:prstGeom prst="rect">
              <a:avLst/>
            </a:prstGeom>
          </p:spPr>
        </p:pic>
        <p:pic>
          <p:nvPicPr>
            <p:cNvPr name="Picture 52" id="52"/>
            <p:cNvPicPr>
              <a:picLocks noChangeAspect="true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133662" y="6908248"/>
              <a:ext cx="835725" cy="894258"/>
            </a:xfrm>
            <a:prstGeom prst="rect">
              <a:avLst/>
            </a:prstGeom>
          </p:spPr>
        </p:pic>
        <p:sp>
          <p:nvSpPr>
            <p:cNvPr name="TextBox 53" id="53"/>
            <p:cNvSpPr txBox="true"/>
            <p:nvPr/>
          </p:nvSpPr>
          <p:spPr>
            <a:xfrm rot="0">
              <a:off x="9559940" y="-19615"/>
              <a:ext cx="7856096" cy="1543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000000"/>
                  </a:solidFill>
                  <a:latin typeface="Arimo Bold"/>
                </a:rPr>
                <a:t>Uma plataforma que organizar aulas gratuitas para crianças e adolescentes até 18 anos;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10431325" y="3649442"/>
              <a:ext cx="7856096" cy="1022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000000"/>
                  </a:solidFill>
                  <a:latin typeface="Arimo Bold"/>
                </a:rPr>
                <a:t>Faz a parte de matrícula dos alunos e o cadastro de instrutor;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9809337" y="7075786"/>
              <a:ext cx="6747363" cy="502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000000"/>
                  </a:solidFill>
                  <a:latin typeface="Arimo Bold"/>
                </a:rPr>
                <a:t>Divulgamos eventos da região.</a:t>
              </a:r>
            </a:p>
          </p:txBody>
        </p:sp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211730" y="165100"/>
              <a:ext cx="798790" cy="1090499"/>
            </a:xfrm>
            <a:prstGeom prst="rect">
              <a:avLst/>
            </a:prstGeom>
          </p:spPr>
        </p:pic>
      </p:grpSp>
      <p:sp>
        <p:nvSpPr>
          <p:cNvPr name="TextBox 57" id="57"/>
          <p:cNvSpPr txBox="true"/>
          <p:nvPr/>
        </p:nvSpPr>
        <p:spPr>
          <a:xfrm rot="0">
            <a:off x="16557054" y="1487943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04072" y="906031"/>
            <a:ext cx="8747522" cy="15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VERSÕES DO PROJETO</a:t>
            </a:r>
          </a:p>
        </p:txBody>
      </p:sp>
      <p:sp>
        <p:nvSpPr>
          <p:cNvPr name="AutoShape 59" id="59"/>
          <p:cNvSpPr/>
          <p:nvPr/>
        </p:nvSpPr>
        <p:spPr>
          <a:xfrm rot="0">
            <a:off x="1177796" y="2307127"/>
            <a:ext cx="8773798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0" id="60"/>
          <p:cNvSpPr txBox="true"/>
          <p:nvPr/>
        </p:nvSpPr>
        <p:spPr>
          <a:xfrm rot="0">
            <a:off x="835548" y="2235690"/>
            <a:ext cx="3331096" cy="977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2"/>
              </a:lnSpc>
              <a:spcBef>
                <a:spcPct val="0"/>
              </a:spcBef>
            </a:pPr>
            <a:r>
              <a:rPr lang="en-US" sz="5622">
                <a:solidFill>
                  <a:srgbClr val="073B08"/>
                </a:solidFill>
                <a:latin typeface="Passion One Regular"/>
              </a:rPr>
              <a:t>Ideia final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8561" y="847725"/>
            <a:ext cx="7778916" cy="151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3"/>
              </a:lnSpc>
              <a:spcBef>
                <a:spcPct val="0"/>
              </a:spcBef>
            </a:pPr>
            <a:r>
              <a:rPr lang="en-US" sz="8809">
                <a:solidFill>
                  <a:srgbClr val="073B08"/>
                </a:solidFill>
                <a:latin typeface="Passion One Regular"/>
              </a:rPr>
              <a:t>NOSSA TRAJETORIA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88561" y="2262199"/>
            <a:ext cx="7778916" cy="0"/>
          </a:xfrm>
          <a:prstGeom prst="line">
            <a:avLst/>
          </a:prstGeom>
          <a:ln cap="flat" w="104775">
            <a:solidFill>
              <a:srgbClr val="D6250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7572">
            <a:off x="10933123" y="6807087"/>
            <a:ext cx="8747522" cy="92605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30593" y="4802047"/>
            <a:ext cx="6575649" cy="73966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27935">
            <a:off x="15063573" y="4568062"/>
            <a:ext cx="2952054" cy="293595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77076">
            <a:off x="14696752" y="1589005"/>
            <a:ext cx="2952054" cy="293595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77076">
            <a:off x="12430177" y="1336623"/>
            <a:ext cx="2952054" cy="293595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77076">
            <a:off x="12172081" y="3608793"/>
            <a:ext cx="2952054" cy="293595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6075427" y="946938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88561" y="3064093"/>
            <a:ext cx="7981228" cy="1740153"/>
            <a:chOff x="0" y="0"/>
            <a:chExt cx="10641637" cy="232020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261741" y="0"/>
              <a:ext cx="8753166" cy="2320204"/>
              <a:chOff x="0" y="0"/>
              <a:chExt cx="1729020" cy="45831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320204" cy="232020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DCE1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0489" y="362148"/>
              <a:ext cx="1502504" cy="1494308"/>
            </a:xfrm>
            <a:prstGeom prst="rect">
              <a:avLst/>
            </a:prstGeom>
          </p:spPr>
        </p:pic>
        <p:grpSp>
          <p:nvGrpSpPr>
            <p:cNvPr name="Group 20" id="20"/>
            <p:cNvGrpSpPr/>
            <p:nvPr/>
          </p:nvGrpSpPr>
          <p:grpSpPr>
            <a:xfrm rot="0">
              <a:off x="7266577" y="0"/>
              <a:ext cx="3375060" cy="2320204"/>
              <a:chOff x="0" y="0"/>
              <a:chExt cx="666679" cy="458312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564008" y="400544"/>
              <a:ext cx="7834412" cy="1543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Falta de organização, comunicação e  discordância na equipe nos atrapalhou muito;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454872" y="5281142"/>
            <a:ext cx="7981228" cy="1740153"/>
            <a:chOff x="0" y="0"/>
            <a:chExt cx="10641637" cy="232020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1261741" y="0"/>
              <a:ext cx="8753166" cy="2320204"/>
              <a:chOff x="0" y="0"/>
              <a:chExt cx="1729020" cy="458312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2320204" cy="2320204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E60B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0489" y="362148"/>
              <a:ext cx="1502504" cy="1494308"/>
            </a:xfrm>
            <a:prstGeom prst="rect">
              <a:avLst/>
            </a:prstGeom>
          </p:spPr>
        </p:pic>
        <p:grpSp>
          <p:nvGrpSpPr>
            <p:cNvPr name="Group 32" id="32"/>
            <p:cNvGrpSpPr/>
            <p:nvPr/>
          </p:nvGrpSpPr>
          <p:grpSpPr>
            <a:xfrm rot="0">
              <a:off x="7266577" y="0"/>
              <a:ext cx="3375060" cy="2320204"/>
              <a:chOff x="0" y="0"/>
              <a:chExt cx="666679" cy="458312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2564008" y="359811"/>
              <a:ext cx="7834412" cy="1543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Houve dificuldade ao escolher a paleta de cores e criar a identidade visual do projeto, falta de internet na escola;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88561" y="7518147"/>
            <a:ext cx="7981228" cy="1740153"/>
            <a:chOff x="0" y="0"/>
            <a:chExt cx="10641637" cy="2320204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1261741" y="0"/>
              <a:ext cx="8753166" cy="2320204"/>
              <a:chOff x="0" y="0"/>
              <a:chExt cx="1729020" cy="458312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0" y="0"/>
              <a:ext cx="2320204" cy="2320204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5BB318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0489" y="362148"/>
              <a:ext cx="1502504" cy="1494308"/>
            </a:xfrm>
            <a:prstGeom prst="rect">
              <a:avLst/>
            </a:prstGeom>
          </p:spPr>
        </p:pic>
        <p:grpSp>
          <p:nvGrpSpPr>
            <p:cNvPr name="Group 44" id="44"/>
            <p:cNvGrpSpPr/>
            <p:nvPr/>
          </p:nvGrpSpPr>
          <p:grpSpPr>
            <a:xfrm rot="0">
              <a:off x="7266577" y="0"/>
              <a:ext cx="3375060" cy="2320204"/>
              <a:chOff x="0" y="0"/>
              <a:chExt cx="666679" cy="458312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2320204" y="48661"/>
              <a:ext cx="7834412" cy="2063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Aprender novas linguagens de programação,  e conciliar o  tempo de estudo com o lazer fora da escola, também foram tarefas difíceis.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59200" y="-3911093"/>
            <a:ext cx="7428077" cy="59573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93472">
            <a:off x="-2508595" y="-6151045"/>
            <a:ext cx="6575649" cy="73966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67572">
            <a:off x="10378570" y="5143500"/>
            <a:ext cx="8747522" cy="92605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76040" y="3138459"/>
            <a:ext cx="6575649" cy="739665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296047" y="8563279"/>
            <a:ext cx="963253" cy="96325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075427" y="9469382"/>
            <a:ext cx="1404492" cy="39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Passion One Regular"/>
              </a:rPr>
              <a:t>GREEN PARKS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27353" y="3092891"/>
            <a:ext cx="10308747" cy="6135705"/>
            <a:chOff x="0" y="0"/>
            <a:chExt cx="13744997" cy="81809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261741" y="0"/>
              <a:ext cx="8753166" cy="2320204"/>
              <a:chOff x="0" y="0"/>
              <a:chExt cx="1729020" cy="458312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320204" cy="232020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B2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0489" y="362148"/>
              <a:ext cx="1502504" cy="1494308"/>
            </a:xfrm>
            <a:prstGeom prst="rect">
              <a:avLst/>
            </a:prstGeom>
          </p:spPr>
        </p:pic>
        <p:grpSp>
          <p:nvGrpSpPr>
            <p:cNvPr name="Group 16" id="16"/>
            <p:cNvGrpSpPr/>
            <p:nvPr/>
          </p:nvGrpSpPr>
          <p:grpSpPr>
            <a:xfrm rot="0">
              <a:off x="7266577" y="0"/>
              <a:ext cx="3375060" cy="2320204"/>
              <a:chOff x="0" y="0"/>
              <a:chExt cx="666679" cy="458312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CD900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65100" y="2930368"/>
              <a:ext cx="8753166" cy="2320204"/>
              <a:chOff x="0" y="0"/>
              <a:chExt cx="1729020" cy="458312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A41701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3103359" y="2930368"/>
              <a:ext cx="2320204" cy="232020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D6250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613848" y="3292516"/>
              <a:ext cx="1502504" cy="1494308"/>
            </a:xfrm>
            <a:prstGeom prst="rect">
              <a:avLst/>
            </a:prstGeom>
          </p:spPr>
        </p:pic>
        <p:grpSp>
          <p:nvGrpSpPr>
            <p:cNvPr name="Group 26" id="26"/>
            <p:cNvGrpSpPr/>
            <p:nvPr/>
          </p:nvGrpSpPr>
          <p:grpSpPr>
            <a:xfrm rot="0">
              <a:off x="10369936" y="2930368"/>
              <a:ext cx="3375060" cy="2320204"/>
              <a:chOff x="0" y="0"/>
              <a:chExt cx="666679" cy="458312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A41701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261741" y="5860736"/>
              <a:ext cx="8753166" cy="2320204"/>
              <a:chOff x="0" y="0"/>
              <a:chExt cx="1729020" cy="458312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1729020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1729020">
                    <a:moveTo>
                      <a:pt x="0" y="0"/>
                    </a:moveTo>
                    <a:lnTo>
                      <a:pt x="1729020" y="0"/>
                    </a:lnTo>
                    <a:lnTo>
                      <a:pt x="1729020" y="458312"/>
                    </a:lnTo>
                    <a:lnTo>
                      <a:pt x="0" y="458312"/>
                    </a:ln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5860736"/>
              <a:ext cx="2320204" cy="2320204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3D8D0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0489" y="6222883"/>
              <a:ext cx="1502504" cy="1494308"/>
            </a:xfrm>
            <a:prstGeom prst="rect">
              <a:avLst/>
            </a:prstGeom>
          </p:spPr>
        </p:pic>
        <p:grpSp>
          <p:nvGrpSpPr>
            <p:cNvPr name="Group 36" id="36"/>
            <p:cNvGrpSpPr/>
            <p:nvPr/>
          </p:nvGrpSpPr>
          <p:grpSpPr>
            <a:xfrm rot="0">
              <a:off x="7266577" y="5860736"/>
              <a:ext cx="3375060" cy="2320204"/>
              <a:chOff x="0" y="0"/>
              <a:chExt cx="666679" cy="458312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0"/>
                <a:ext cx="666679" cy="458312"/>
              </a:xfrm>
              <a:custGeom>
                <a:avLst/>
                <a:gdLst/>
                <a:ahLst/>
                <a:cxnLst/>
                <a:rect r="r" b="b" t="t" l="l"/>
                <a:pathLst>
                  <a:path h="458312" w="666679">
                    <a:moveTo>
                      <a:pt x="155983" y="0"/>
                    </a:moveTo>
                    <a:lnTo>
                      <a:pt x="510696" y="0"/>
                    </a:lnTo>
                    <a:cubicBezTo>
                      <a:pt x="552065" y="0"/>
                      <a:pt x="591740" y="16434"/>
                      <a:pt x="620992" y="45686"/>
                    </a:cubicBezTo>
                    <a:cubicBezTo>
                      <a:pt x="650245" y="74939"/>
                      <a:pt x="666679" y="114613"/>
                      <a:pt x="666679" y="155983"/>
                    </a:cubicBezTo>
                    <a:lnTo>
                      <a:pt x="666679" y="302329"/>
                    </a:lnTo>
                    <a:cubicBezTo>
                      <a:pt x="666679" y="388476"/>
                      <a:pt x="596843" y="458312"/>
                      <a:pt x="510696" y="458312"/>
                    </a:cubicBezTo>
                    <a:lnTo>
                      <a:pt x="155983" y="458312"/>
                    </a:lnTo>
                    <a:cubicBezTo>
                      <a:pt x="114613" y="458312"/>
                      <a:pt x="74939" y="441878"/>
                      <a:pt x="45686" y="412626"/>
                    </a:cubicBezTo>
                    <a:cubicBezTo>
                      <a:pt x="16434" y="383373"/>
                      <a:pt x="0" y="343698"/>
                      <a:pt x="0" y="302329"/>
                    </a:cubicBezTo>
                    <a:lnTo>
                      <a:pt x="0" y="155983"/>
                    </a:lnTo>
                    <a:cubicBezTo>
                      <a:pt x="0" y="69836"/>
                      <a:pt x="69836" y="0"/>
                      <a:pt x="155983" y="0"/>
                    </a:cubicBezTo>
                    <a:close/>
                  </a:path>
                </a:pathLst>
              </a:custGeom>
              <a:solidFill>
                <a:srgbClr val="128013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4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2564008" y="400544"/>
              <a:ext cx="7834412" cy="1543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Falta de organização, comunicação e discordância, foram parcialmente resolvidas através das daylis;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5667367" y="3029828"/>
              <a:ext cx="7834412" cy="2064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Aprender novas linguagens, conciliar tempo de estudo e mudanças no projeto foram resolvidos através da nescessidade pessoal de cada membro;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564008" y="6165733"/>
              <a:ext cx="7834412" cy="1543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4"/>
                </a:lnSpc>
                <a:spcBef>
                  <a:spcPct val="0"/>
                </a:spcBef>
              </a:pPr>
              <a:r>
                <a:rPr lang="en-US" sz="2238">
                  <a:solidFill>
                    <a:srgbClr val="FFFFFF"/>
                  </a:solidFill>
                  <a:latin typeface="Arimo Bold"/>
                </a:rPr>
                <a:t>Problemas com identidade visual foram tratados nas aulas de design,  e conversas sobre os objetivos do projeto.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879352" y="2371552"/>
            <a:ext cx="6046675" cy="6016589"/>
            <a:chOff x="0" y="0"/>
            <a:chExt cx="8062234" cy="8022119"/>
          </a:xfrm>
        </p:grpSpPr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823">
              <a:off x="3485283" y="35374"/>
              <a:ext cx="4472003" cy="4447611"/>
            </a:xfrm>
            <a:prstGeom prst="rect">
              <a:avLst/>
            </a:prstGeom>
          </p:spPr>
        </p:pic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823">
              <a:off x="35178" y="90710"/>
              <a:ext cx="4472003" cy="4447611"/>
            </a:xfrm>
            <a:prstGeom prst="rect">
              <a:avLst/>
            </a:prstGeom>
          </p:spPr>
        </p:pic>
        <p:pic>
          <p:nvPicPr>
            <p:cNvPr name="Picture 45" id="45"/>
            <p:cNvPicPr>
              <a:picLocks noChangeAspect="true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823">
              <a:off x="104425" y="3539134"/>
              <a:ext cx="4472003" cy="4447611"/>
            </a:xfrm>
            <a:prstGeom prst="rect">
              <a:avLst/>
            </a:prstGeom>
          </p:spPr>
        </p:pic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823">
              <a:off x="3555052" y="3481877"/>
              <a:ext cx="4472003" cy="44476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DAFT5jbS6lA</dc:identifier>
  <dcterms:modified xsi:type="dcterms:W3CDTF">2011-08-01T06:04:30Z</dcterms:modified>
  <cp:revision>1</cp:revision>
  <dc:title>GREEN PARKS</dc:title>
</cp:coreProperties>
</file>