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14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41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7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71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17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9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1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36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7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04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0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7911-5F5E-4D9B-8515-080E1128062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9EBF-95D3-4A70-A11B-7706935289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4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6931" y="254144"/>
            <a:ext cx="9144000" cy="1205346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KIDS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92581" y="10693401"/>
            <a:ext cx="7844674" cy="8954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Kit Jogos Aprendizado - Jogos Educativos | Elo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0" y="1888981"/>
            <a:ext cx="980584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050379" y="5994477"/>
            <a:ext cx="545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Nomes: </a:t>
            </a:r>
            <a:r>
              <a:rPr lang="pt-BR" sz="2400" b="1" dirty="0"/>
              <a:t> Lucas, </a:t>
            </a:r>
            <a:r>
              <a:rPr lang="pt-BR" sz="2400" b="1" dirty="0" err="1"/>
              <a:t>Kauam</a:t>
            </a:r>
            <a:r>
              <a:rPr lang="pt-BR" sz="2400" b="1" dirty="0"/>
              <a:t>, </a:t>
            </a:r>
            <a:r>
              <a:rPr lang="pt-BR" sz="2400" b="1" dirty="0" err="1"/>
              <a:t>Ruan</a:t>
            </a:r>
            <a:r>
              <a:rPr lang="pt-BR" sz="2400" b="1" dirty="0"/>
              <a:t>, </a:t>
            </a:r>
            <a:r>
              <a:rPr lang="pt-BR" sz="2400" b="1" dirty="0" smtClean="0"/>
              <a:t>Tiago.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539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34291" y="1521160"/>
            <a:ext cx="10640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</a:t>
            </a:r>
            <a:r>
              <a:rPr lang="pt-BR" sz="3600" dirty="0" smtClean="0"/>
              <a:t>O que é ?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 Uma plataforma de jogos educativos que possui diversos categorias que podem ser usadas em pro da educação das crianças ou aluno.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sz="3600" dirty="0" smtClean="0"/>
              <a:t>Descrição: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</a:t>
            </a:r>
          </a:p>
          <a:p>
            <a:r>
              <a:rPr lang="pt-BR" dirty="0"/>
              <a:t> </a:t>
            </a:r>
            <a:r>
              <a:rPr lang="pt-BR" dirty="0" smtClean="0"/>
              <a:t>  Um site com variedade de jogos podendo ser usadas conforme a matéria usada pelo professor, podendo incluir o planejamento das aulas conforme o conteúdo passado.</a:t>
            </a:r>
          </a:p>
        </p:txBody>
      </p:sp>
      <p:sp>
        <p:nvSpPr>
          <p:cNvPr id="4" name="AutoShape 2" descr="Captura de Tela (46).png"/>
          <p:cNvSpPr>
            <a:spLocks noChangeAspect="1" noChangeArrowheads="1"/>
          </p:cNvSpPr>
          <p:nvPr/>
        </p:nvSpPr>
        <p:spPr bwMode="auto">
          <a:xfrm>
            <a:off x="3103417" y="673195"/>
            <a:ext cx="4835237" cy="48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2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9" b="5418"/>
          <a:stretch/>
        </p:blipFill>
        <p:spPr>
          <a:xfrm>
            <a:off x="348795" y="651163"/>
            <a:ext cx="11523269" cy="57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8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SMART KIDS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KAUAM LUIZ VIEIRA DE SOUZA</dc:creator>
  <cp:lastModifiedBy>KAUAM LUIZ VIEIRA DE SOUZA</cp:lastModifiedBy>
  <cp:revision>4</cp:revision>
  <dcterms:created xsi:type="dcterms:W3CDTF">2023-08-03T00:18:58Z</dcterms:created>
  <dcterms:modified xsi:type="dcterms:W3CDTF">2023-08-03T00:49:02Z</dcterms:modified>
</cp:coreProperties>
</file>