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525000" cy="4095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D97"/>
    <a:srgbClr val="00A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200" d="100"/>
          <a:sy n="200" d="100"/>
        </p:scale>
        <p:origin x="-2508" y="-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0625" y="670300"/>
            <a:ext cx="7143750" cy="1425928"/>
          </a:xfrm>
        </p:spPr>
        <p:txBody>
          <a:bodyPr anchor="b"/>
          <a:lstStyle>
            <a:lvl1pPr algn="ctr">
              <a:defRPr sz="3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0625" y="2151217"/>
            <a:ext cx="7143750" cy="988858"/>
          </a:xfrm>
        </p:spPr>
        <p:txBody>
          <a:bodyPr/>
          <a:lstStyle>
            <a:lvl1pPr marL="0" indent="0" algn="ctr">
              <a:buNone/>
              <a:defRPr sz="1433"/>
            </a:lvl1pPr>
            <a:lvl2pPr marL="273040" indent="0" algn="ctr">
              <a:buNone/>
              <a:defRPr sz="1194"/>
            </a:lvl2pPr>
            <a:lvl3pPr marL="546080" indent="0" algn="ctr">
              <a:buNone/>
              <a:defRPr sz="1075"/>
            </a:lvl3pPr>
            <a:lvl4pPr marL="819120" indent="0" algn="ctr">
              <a:buNone/>
              <a:defRPr sz="956"/>
            </a:lvl4pPr>
            <a:lvl5pPr marL="1092159" indent="0" algn="ctr">
              <a:buNone/>
              <a:defRPr sz="956"/>
            </a:lvl5pPr>
            <a:lvl6pPr marL="1365199" indent="0" algn="ctr">
              <a:buNone/>
              <a:defRPr sz="956"/>
            </a:lvl6pPr>
            <a:lvl7pPr marL="1638239" indent="0" algn="ctr">
              <a:buNone/>
              <a:defRPr sz="956"/>
            </a:lvl7pPr>
            <a:lvl8pPr marL="1911279" indent="0" algn="ctr">
              <a:buNone/>
              <a:defRPr sz="956"/>
            </a:lvl8pPr>
            <a:lvl9pPr marL="2184319" indent="0" algn="ctr">
              <a:buNone/>
              <a:defRPr sz="9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55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5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6328" y="218061"/>
            <a:ext cx="2053828" cy="34709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4844" y="218061"/>
            <a:ext cx="6042422" cy="34709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7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681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3" y="1021094"/>
            <a:ext cx="8215313" cy="1703718"/>
          </a:xfrm>
        </p:spPr>
        <p:txBody>
          <a:bodyPr anchor="b"/>
          <a:lstStyle>
            <a:lvl1pPr>
              <a:defRPr sz="3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83" y="2740930"/>
            <a:ext cx="8215313" cy="895945"/>
          </a:xfrm>
        </p:spPr>
        <p:txBody>
          <a:bodyPr/>
          <a:lstStyle>
            <a:lvl1pPr marL="0" indent="0">
              <a:buNone/>
              <a:defRPr sz="1433">
                <a:solidFill>
                  <a:schemeClr val="tx1">
                    <a:tint val="75000"/>
                  </a:schemeClr>
                </a:solidFill>
              </a:defRPr>
            </a:lvl1pPr>
            <a:lvl2pPr marL="273040" indent="0">
              <a:buNone/>
              <a:defRPr sz="1194">
                <a:solidFill>
                  <a:schemeClr val="tx1">
                    <a:tint val="75000"/>
                  </a:schemeClr>
                </a:solidFill>
              </a:defRPr>
            </a:lvl2pPr>
            <a:lvl3pPr marL="54608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3pPr>
            <a:lvl4pPr marL="819120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4pPr>
            <a:lvl5pPr marL="109215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5pPr>
            <a:lvl6pPr marL="136519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6pPr>
            <a:lvl7pPr marL="163823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7pPr>
            <a:lvl8pPr marL="191127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8pPr>
            <a:lvl9pPr marL="2184319" indent="0">
              <a:buNone/>
              <a:defRPr sz="9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438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844" y="1090304"/>
            <a:ext cx="4048125" cy="2598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2031" y="1090304"/>
            <a:ext cx="4048125" cy="2598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10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4" y="218061"/>
            <a:ext cx="8215313" cy="7916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085" y="1004028"/>
            <a:ext cx="4029521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085" y="1496086"/>
            <a:ext cx="4029521" cy="2200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2031" y="1004028"/>
            <a:ext cx="4049366" cy="492059"/>
          </a:xfrm>
        </p:spPr>
        <p:txBody>
          <a:bodyPr anchor="b"/>
          <a:lstStyle>
            <a:lvl1pPr marL="0" indent="0">
              <a:buNone/>
              <a:defRPr sz="1433" b="1"/>
            </a:lvl1pPr>
            <a:lvl2pPr marL="273040" indent="0">
              <a:buNone/>
              <a:defRPr sz="1194" b="1"/>
            </a:lvl2pPr>
            <a:lvl3pPr marL="546080" indent="0">
              <a:buNone/>
              <a:defRPr sz="1075" b="1"/>
            </a:lvl3pPr>
            <a:lvl4pPr marL="819120" indent="0">
              <a:buNone/>
              <a:defRPr sz="956" b="1"/>
            </a:lvl4pPr>
            <a:lvl5pPr marL="1092159" indent="0">
              <a:buNone/>
              <a:defRPr sz="956" b="1"/>
            </a:lvl5pPr>
            <a:lvl6pPr marL="1365199" indent="0">
              <a:buNone/>
              <a:defRPr sz="956" b="1"/>
            </a:lvl6pPr>
            <a:lvl7pPr marL="1638239" indent="0">
              <a:buNone/>
              <a:defRPr sz="956" b="1"/>
            </a:lvl7pPr>
            <a:lvl8pPr marL="1911279" indent="0">
              <a:buNone/>
              <a:defRPr sz="956" b="1"/>
            </a:lvl8pPr>
            <a:lvl9pPr marL="2184319" indent="0">
              <a:buNone/>
              <a:defRPr sz="9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2031" y="1496086"/>
            <a:ext cx="4049366" cy="22005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647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4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273050"/>
            <a:ext cx="3072060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66" y="589713"/>
            <a:ext cx="4822031" cy="2910637"/>
          </a:xfrm>
        </p:spPr>
        <p:txBody>
          <a:bodyPr/>
          <a:lstStyle>
            <a:lvl1pPr>
              <a:defRPr sz="1911"/>
            </a:lvl1pPr>
            <a:lvl2pPr>
              <a:defRPr sz="1672"/>
            </a:lvl2pPr>
            <a:lvl3pPr>
              <a:defRPr sz="1433"/>
            </a:lvl3pPr>
            <a:lvl4pPr>
              <a:defRPr sz="1194"/>
            </a:lvl4pPr>
            <a:lvl5pPr>
              <a:defRPr sz="1194"/>
            </a:lvl5pPr>
            <a:lvl6pPr>
              <a:defRPr sz="1194"/>
            </a:lvl6pPr>
            <a:lvl7pPr>
              <a:defRPr sz="1194"/>
            </a:lvl7pPr>
            <a:lvl8pPr>
              <a:defRPr sz="1194"/>
            </a:lvl8pPr>
            <a:lvl9pPr>
              <a:defRPr sz="11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228725"/>
            <a:ext cx="3072060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47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085" y="273050"/>
            <a:ext cx="3072060" cy="955675"/>
          </a:xfrm>
        </p:spPr>
        <p:txBody>
          <a:bodyPr anchor="b"/>
          <a:lstStyle>
            <a:lvl1pPr>
              <a:defRPr sz="19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49366" y="589713"/>
            <a:ext cx="4822031" cy="2910637"/>
          </a:xfrm>
        </p:spPr>
        <p:txBody>
          <a:bodyPr anchor="t"/>
          <a:lstStyle>
            <a:lvl1pPr marL="0" indent="0">
              <a:buNone/>
              <a:defRPr sz="1911"/>
            </a:lvl1pPr>
            <a:lvl2pPr marL="273040" indent="0">
              <a:buNone/>
              <a:defRPr sz="1672"/>
            </a:lvl2pPr>
            <a:lvl3pPr marL="546080" indent="0">
              <a:buNone/>
              <a:defRPr sz="1433"/>
            </a:lvl3pPr>
            <a:lvl4pPr marL="819120" indent="0">
              <a:buNone/>
              <a:defRPr sz="1194"/>
            </a:lvl4pPr>
            <a:lvl5pPr marL="1092159" indent="0">
              <a:buNone/>
              <a:defRPr sz="1194"/>
            </a:lvl5pPr>
            <a:lvl6pPr marL="1365199" indent="0">
              <a:buNone/>
              <a:defRPr sz="1194"/>
            </a:lvl6pPr>
            <a:lvl7pPr marL="1638239" indent="0">
              <a:buNone/>
              <a:defRPr sz="1194"/>
            </a:lvl7pPr>
            <a:lvl8pPr marL="1911279" indent="0">
              <a:buNone/>
              <a:defRPr sz="1194"/>
            </a:lvl8pPr>
            <a:lvl9pPr marL="2184319" indent="0">
              <a:buNone/>
              <a:defRPr sz="11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6085" y="1228725"/>
            <a:ext cx="3072060" cy="2276365"/>
          </a:xfrm>
        </p:spPr>
        <p:txBody>
          <a:bodyPr/>
          <a:lstStyle>
            <a:lvl1pPr marL="0" indent="0">
              <a:buNone/>
              <a:defRPr sz="956"/>
            </a:lvl1pPr>
            <a:lvl2pPr marL="273040" indent="0">
              <a:buNone/>
              <a:defRPr sz="836"/>
            </a:lvl2pPr>
            <a:lvl3pPr marL="546080" indent="0">
              <a:buNone/>
              <a:defRPr sz="717"/>
            </a:lvl3pPr>
            <a:lvl4pPr marL="819120" indent="0">
              <a:buNone/>
              <a:defRPr sz="597"/>
            </a:lvl4pPr>
            <a:lvl5pPr marL="1092159" indent="0">
              <a:buNone/>
              <a:defRPr sz="597"/>
            </a:lvl5pPr>
            <a:lvl6pPr marL="1365199" indent="0">
              <a:buNone/>
              <a:defRPr sz="597"/>
            </a:lvl6pPr>
            <a:lvl7pPr marL="1638239" indent="0">
              <a:buNone/>
              <a:defRPr sz="597"/>
            </a:lvl7pPr>
            <a:lvl8pPr marL="1911279" indent="0">
              <a:buNone/>
              <a:defRPr sz="597"/>
            </a:lvl8pPr>
            <a:lvl9pPr marL="2184319" indent="0">
              <a:buNone/>
              <a:defRPr sz="5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6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4844" y="218061"/>
            <a:ext cx="8215313" cy="791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844" y="1090304"/>
            <a:ext cx="8215313" cy="2598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4844" y="3796154"/>
            <a:ext cx="2143125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DF08D-F92D-48C7-9403-C112B14E916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55156" y="3796154"/>
            <a:ext cx="3214688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7031" y="3796154"/>
            <a:ext cx="2143125" cy="218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3EC4-94E2-4D40-AA42-C580A7FD8B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24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6080" rtl="0" eaLnBrk="1" latinLnBrk="0" hangingPunct="1">
        <a:lnSpc>
          <a:spcPct val="90000"/>
        </a:lnSpc>
        <a:spcBef>
          <a:spcPct val="0"/>
        </a:spcBef>
        <a:buNone/>
        <a:defRPr sz="26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6520" indent="-136520" algn="l" defTabSz="546080" rtl="0" eaLnBrk="1" latinLnBrk="0" hangingPunct="1">
        <a:lnSpc>
          <a:spcPct val="90000"/>
        </a:lnSpc>
        <a:spcBef>
          <a:spcPts val="597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0956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2pPr>
      <a:lvl3pPr marL="682600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194" kern="1200">
          <a:solidFill>
            <a:schemeClr val="tx1"/>
          </a:solidFill>
          <a:latin typeface="+mn-lt"/>
          <a:ea typeface="+mn-ea"/>
          <a:cs typeface="+mn-cs"/>
        </a:defRPr>
      </a:lvl3pPr>
      <a:lvl4pPr marL="9556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22867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50171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77475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204779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320839" indent="-136520" algn="l" defTabSz="546080" rtl="0" eaLnBrk="1" latinLnBrk="0" hangingPunct="1">
        <a:lnSpc>
          <a:spcPct val="90000"/>
        </a:lnSpc>
        <a:spcBef>
          <a:spcPts val="299"/>
        </a:spcBef>
        <a:buFont typeface="Arial" panose="020B0604020202020204" pitchFamily="34" charset="0"/>
        <a:buChar char="•"/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1pPr>
      <a:lvl2pPr marL="27304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2pPr>
      <a:lvl3pPr marL="54608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3pPr>
      <a:lvl4pPr marL="819120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4pPr>
      <a:lvl5pPr marL="109215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5pPr>
      <a:lvl6pPr marL="136519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6pPr>
      <a:lvl7pPr marL="163823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7pPr>
      <a:lvl8pPr marL="191127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8pPr>
      <a:lvl9pPr marL="2184319" algn="l" defTabSz="546080" rtl="0" eaLnBrk="1" latinLnBrk="0" hangingPunct="1">
        <a:defRPr sz="10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33F406-D714-4D43-BB5F-21A27B32BA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74"/>
          <a:stretch/>
        </p:blipFill>
        <p:spPr>
          <a:xfrm>
            <a:off x="1065286" y="1082455"/>
            <a:ext cx="2793655" cy="1800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FBF05-E84F-4543-AE69-732794AB0061}"/>
              </a:ext>
            </a:extLst>
          </p:cNvPr>
          <p:cNvSpPr txBox="1"/>
          <p:nvPr/>
        </p:nvSpPr>
        <p:spPr>
          <a:xfrm>
            <a:off x="4859997" y="1766932"/>
            <a:ext cx="3395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00A551"/>
                </a:solidFill>
                <a:latin typeface="DIN Next LT Pro Light" panose="020B0303020203050203" pitchFamily="34" charset="0"/>
              </a:rPr>
              <a:t>{{Numero}}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F6C2F-0B06-45A7-A502-99A7F26F2504}"/>
              </a:ext>
            </a:extLst>
          </p:cNvPr>
          <p:cNvSpPr txBox="1"/>
          <p:nvPr/>
        </p:nvSpPr>
        <p:spPr>
          <a:xfrm>
            <a:off x="4859997" y="2375610"/>
            <a:ext cx="468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00A551"/>
                </a:solidFill>
                <a:latin typeface="DIN Next LT Pro Light" panose="020B0303020203050203" pitchFamily="34" charset="0"/>
              </a:rPr>
              <a:t>{{Endereço}}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36BAD1-BBBE-4392-AC97-2BD5F2F3C8FF}"/>
              </a:ext>
            </a:extLst>
          </p:cNvPr>
          <p:cNvSpPr txBox="1"/>
          <p:nvPr/>
        </p:nvSpPr>
        <p:spPr>
          <a:xfrm>
            <a:off x="4879863" y="3160972"/>
            <a:ext cx="3825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00A551"/>
                </a:solidFill>
                <a:latin typeface="DIN Next LT Pro Light" panose="020B0303020203050203" pitchFamily="34" charset="0"/>
              </a:rPr>
              <a:t>Construtorasantanna.com.br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3093AB-AF8F-42BC-96BB-5C969BA255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6988" t="77158" r="-38105" b="-2749"/>
          <a:stretch/>
        </p:blipFill>
        <p:spPr>
          <a:xfrm>
            <a:off x="4498852" y="3114806"/>
            <a:ext cx="495340" cy="46069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DB6CB0B-05D9-449A-B0E4-96E0203D00CE}"/>
              </a:ext>
            </a:extLst>
          </p:cNvPr>
          <p:cNvSpPr/>
          <p:nvPr/>
        </p:nvSpPr>
        <p:spPr>
          <a:xfrm>
            <a:off x="4460781" y="2736229"/>
            <a:ext cx="419082" cy="378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62EBDF-D921-84FE-AC8F-60152A23E7F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prstClr val="black"/>
              <a:srgbClr val="ABDD97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752" y="1768131"/>
            <a:ext cx="395539" cy="390966"/>
          </a:xfrm>
          <a:prstGeom prst="rect">
            <a:avLst/>
          </a:prstGeom>
        </p:spPr>
      </p:pic>
      <p:pic>
        <p:nvPicPr>
          <p:cNvPr id="3" name="Picture 13">
            <a:extLst>
              <a:ext uri="{FF2B5EF4-FFF2-40B4-BE49-F238E27FC236}">
                <a16:creationId xmlns:a16="http://schemas.microsoft.com/office/drawing/2014/main" id="{A28D74B8-F5F6-D999-875C-40F987EBE1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355" r="3657" b="51710"/>
          <a:stretch/>
        </p:blipFill>
        <p:spPr>
          <a:xfrm>
            <a:off x="4570932" y="2375611"/>
            <a:ext cx="289065" cy="430887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5DE9319C-ACDD-D42A-9E5A-20C8375D9EED}"/>
              </a:ext>
            </a:extLst>
          </p:cNvPr>
          <p:cNvSpPr txBox="1"/>
          <p:nvPr/>
        </p:nvSpPr>
        <p:spPr>
          <a:xfrm>
            <a:off x="4498852" y="776623"/>
            <a:ext cx="5026148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3600" b="0" i="0" u="none" strike="noStrike" cap="none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pt-BR" sz="3200" dirty="0">
                <a:latin typeface="+mn-lt"/>
              </a:rPr>
              <a:t>{{Nome}}</a:t>
            </a:r>
          </a:p>
          <a:p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cs typeface="Arial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19BB3A2-EC7F-1BD0-1920-FF36C8A50B3B}"/>
              </a:ext>
            </a:extLst>
          </p:cNvPr>
          <p:cNvSpPr txBox="1"/>
          <p:nvPr/>
        </p:nvSpPr>
        <p:spPr>
          <a:xfrm>
            <a:off x="4548752" y="1267826"/>
            <a:ext cx="47833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Funcao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61127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6A9382B7E76E14E9A920047372EE246" ma:contentTypeVersion="9" ma:contentTypeDescription="Crie um novo documento." ma:contentTypeScope="" ma:versionID="8223f79585fc2ba81564a183728fce34">
  <xsd:schema xmlns:xsd="http://www.w3.org/2001/XMLSchema" xmlns:xs="http://www.w3.org/2001/XMLSchema" xmlns:p="http://schemas.microsoft.com/office/2006/metadata/properties" xmlns:ns3="b3f07dbc-7eda-4c92-8a3c-adaef3fe5e4e" xmlns:ns4="53f03679-39f1-44af-9be5-df2d9fd8b33a" targetNamespace="http://schemas.microsoft.com/office/2006/metadata/properties" ma:root="true" ma:fieldsID="65690a103dd04b616d6dc3f5800dd132" ns3:_="" ns4:_="">
    <xsd:import namespace="b3f07dbc-7eda-4c92-8a3c-adaef3fe5e4e"/>
    <xsd:import namespace="53f03679-39f1-44af-9be5-df2d9fd8b3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f07dbc-7eda-4c92-8a3c-adaef3fe5e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f03679-39f1-44af-9be5-df2d9fd8b3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f07dbc-7eda-4c92-8a3c-adaef3fe5e4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53F4B3-CF39-408E-9789-58FAB99B2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f07dbc-7eda-4c92-8a3c-adaef3fe5e4e"/>
    <ds:schemaRef ds:uri="53f03679-39f1-44af-9be5-df2d9fd8b3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5A4962-0F56-4EA4-BA4F-84A4002FA5C6}">
  <ds:schemaRefs>
    <ds:schemaRef ds:uri="http://schemas.openxmlformats.org/package/2006/metadata/core-properties"/>
    <ds:schemaRef ds:uri="http://schemas.microsoft.com/office/2006/documentManagement/types"/>
    <ds:schemaRef ds:uri="b3f07dbc-7eda-4c92-8a3c-adaef3fe5e4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53f03679-39f1-44af-9be5-df2d9fd8b33a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370E763-90E6-42B1-B6DC-55A0B7E81D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</TotalTime>
  <Words>17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 Next LT Pro Light</vt:lpstr>
      <vt:lpstr>Office Theme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VITOR CORREA DE LIMA</dc:creator>
  <cp:lastModifiedBy>Aprendiz TI - Construtora Sant´Anna</cp:lastModifiedBy>
  <cp:revision>19</cp:revision>
  <dcterms:created xsi:type="dcterms:W3CDTF">2021-08-31T21:58:56Z</dcterms:created>
  <dcterms:modified xsi:type="dcterms:W3CDTF">2025-02-27T19:40:23Z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0x01010086A9382B7E76E14E9A920047372EE246</vt:lpwstr>
  </property>
</Properties>
</file>