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525000" cy="4095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51"/>
    <a:srgbClr val="ABD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670300"/>
            <a:ext cx="7143750" cy="1425928"/>
          </a:xfrm>
        </p:spPr>
        <p:txBody>
          <a:bodyPr anchor="b"/>
          <a:lstStyle>
            <a:lvl1pPr algn="ctr"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2151217"/>
            <a:ext cx="7143750" cy="988858"/>
          </a:xfrm>
        </p:spPr>
        <p:txBody>
          <a:bodyPr/>
          <a:lstStyle>
            <a:lvl1pPr marL="0" indent="0" algn="ctr">
              <a:buNone/>
              <a:defRPr sz="1433"/>
            </a:lvl1pPr>
            <a:lvl2pPr marL="273040" indent="0" algn="ctr">
              <a:buNone/>
              <a:defRPr sz="1194"/>
            </a:lvl2pPr>
            <a:lvl3pPr marL="546080" indent="0" algn="ctr">
              <a:buNone/>
              <a:defRPr sz="1075"/>
            </a:lvl3pPr>
            <a:lvl4pPr marL="819120" indent="0" algn="ctr">
              <a:buNone/>
              <a:defRPr sz="956"/>
            </a:lvl4pPr>
            <a:lvl5pPr marL="1092159" indent="0" algn="ctr">
              <a:buNone/>
              <a:defRPr sz="956"/>
            </a:lvl5pPr>
            <a:lvl6pPr marL="1365199" indent="0" algn="ctr">
              <a:buNone/>
              <a:defRPr sz="956"/>
            </a:lvl6pPr>
            <a:lvl7pPr marL="1638239" indent="0" algn="ctr">
              <a:buNone/>
              <a:defRPr sz="956"/>
            </a:lvl7pPr>
            <a:lvl8pPr marL="1911279" indent="0" algn="ctr">
              <a:buNone/>
              <a:defRPr sz="956"/>
            </a:lvl8pPr>
            <a:lvl9pPr marL="2184319" indent="0" algn="ctr">
              <a:buNone/>
              <a:defRPr sz="9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5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8" y="218061"/>
            <a:ext cx="2053828" cy="34709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218061"/>
            <a:ext cx="6042422" cy="34709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1021094"/>
            <a:ext cx="8215313" cy="1703718"/>
          </a:xfrm>
        </p:spPr>
        <p:txBody>
          <a:bodyPr anchor="b"/>
          <a:lstStyle>
            <a:lvl1pPr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2740930"/>
            <a:ext cx="8215313" cy="895945"/>
          </a:xfrm>
        </p:spPr>
        <p:txBody>
          <a:bodyPr/>
          <a:lstStyle>
            <a:lvl1pPr marL="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1pPr>
            <a:lvl2pPr marL="27304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608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3pPr>
            <a:lvl4pPr marL="819120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4pPr>
            <a:lvl5pPr marL="109215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5pPr>
            <a:lvl6pPr marL="136519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6pPr>
            <a:lvl7pPr marL="163823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7pPr>
            <a:lvl8pPr marL="191127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8pPr>
            <a:lvl9pPr marL="218431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1090304"/>
            <a:ext cx="4048125" cy="2598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1090304"/>
            <a:ext cx="4048125" cy="2598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0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218061"/>
            <a:ext cx="8215313" cy="791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1004028"/>
            <a:ext cx="4029521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496086"/>
            <a:ext cx="4029521" cy="2200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1" y="1004028"/>
            <a:ext cx="4049366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1" y="1496086"/>
            <a:ext cx="4049366" cy="2200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7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4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73050"/>
            <a:ext cx="3072060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589713"/>
            <a:ext cx="4822031" cy="2910637"/>
          </a:xfrm>
        </p:spPr>
        <p:txBody>
          <a:bodyPr/>
          <a:lstStyle>
            <a:lvl1pPr>
              <a:defRPr sz="1911"/>
            </a:lvl1pPr>
            <a:lvl2pPr>
              <a:defRPr sz="1672"/>
            </a:lvl2pPr>
            <a:lvl3pPr>
              <a:defRPr sz="1433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228725"/>
            <a:ext cx="3072060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73050"/>
            <a:ext cx="3072060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589713"/>
            <a:ext cx="4822031" cy="2910637"/>
          </a:xfrm>
        </p:spPr>
        <p:txBody>
          <a:bodyPr anchor="t"/>
          <a:lstStyle>
            <a:lvl1pPr marL="0" indent="0">
              <a:buNone/>
              <a:defRPr sz="1911"/>
            </a:lvl1pPr>
            <a:lvl2pPr marL="273040" indent="0">
              <a:buNone/>
              <a:defRPr sz="1672"/>
            </a:lvl2pPr>
            <a:lvl3pPr marL="546080" indent="0">
              <a:buNone/>
              <a:defRPr sz="1433"/>
            </a:lvl3pPr>
            <a:lvl4pPr marL="819120" indent="0">
              <a:buNone/>
              <a:defRPr sz="1194"/>
            </a:lvl4pPr>
            <a:lvl5pPr marL="1092159" indent="0">
              <a:buNone/>
              <a:defRPr sz="1194"/>
            </a:lvl5pPr>
            <a:lvl6pPr marL="1365199" indent="0">
              <a:buNone/>
              <a:defRPr sz="1194"/>
            </a:lvl6pPr>
            <a:lvl7pPr marL="1638239" indent="0">
              <a:buNone/>
              <a:defRPr sz="1194"/>
            </a:lvl7pPr>
            <a:lvl8pPr marL="1911279" indent="0">
              <a:buNone/>
              <a:defRPr sz="1194"/>
            </a:lvl8pPr>
            <a:lvl9pPr marL="2184319" indent="0">
              <a:buNone/>
              <a:defRPr sz="1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228725"/>
            <a:ext cx="3072060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218061"/>
            <a:ext cx="8215313" cy="7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1090304"/>
            <a:ext cx="8215313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3796154"/>
            <a:ext cx="2143125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F08D-F92D-48C7-9403-C112B14E916F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3796154"/>
            <a:ext cx="3214688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3796154"/>
            <a:ext cx="2143125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6080" rtl="0" eaLnBrk="1" latinLnBrk="0" hangingPunct="1">
        <a:lnSpc>
          <a:spcPct val="90000"/>
        </a:lnSpc>
        <a:spcBef>
          <a:spcPct val="0"/>
        </a:spcBef>
        <a:buNone/>
        <a:defRPr sz="2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520" indent="-136520" algn="l" defTabSz="546080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56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22867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50171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77475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204779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3208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7304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2pPr>
      <a:lvl3pPr marL="54608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1912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09215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36519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191127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18431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33F406-D714-4D43-BB5F-21A27B32B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74"/>
          <a:stretch/>
        </p:blipFill>
        <p:spPr>
          <a:xfrm>
            <a:off x="950929" y="1070263"/>
            <a:ext cx="279365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FBF05-E84F-4543-AE69-732794AB0061}"/>
              </a:ext>
            </a:extLst>
          </p:cNvPr>
          <p:cNvSpPr txBox="1"/>
          <p:nvPr/>
        </p:nvSpPr>
        <p:spPr>
          <a:xfrm>
            <a:off x="4833611" y="1789690"/>
            <a:ext cx="3395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A551"/>
                </a:solidFill>
                <a:latin typeface="DIN Next LT Pro Light" panose="020B0303020203050203" pitchFamily="34" charset="0"/>
              </a:rPr>
              <a:t>{{Numero}}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F6C2F-0B06-45A7-A502-99A7F26F2504}"/>
              </a:ext>
            </a:extLst>
          </p:cNvPr>
          <p:cNvSpPr txBox="1"/>
          <p:nvPr/>
        </p:nvSpPr>
        <p:spPr>
          <a:xfrm>
            <a:off x="4841792" y="2475100"/>
            <a:ext cx="468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u="sng" dirty="0">
                <a:solidFill>
                  <a:srgbClr val="00A551"/>
                </a:solidFill>
                <a:latin typeface="DIN Next LT Pro Light" panose="020B0303020203050203" pitchFamily="34" charset="0"/>
              </a:rPr>
              <a:t>{{Endereço}}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6BAD1-BBBE-4392-AC97-2BD5F2F3C8FF}"/>
              </a:ext>
            </a:extLst>
          </p:cNvPr>
          <p:cNvSpPr txBox="1"/>
          <p:nvPr/>
        </p:nvSpPr>
        <p:spPr>
          <a:xfrm>
            <a:off x="4833611" y="3094650"/>
            <a:ext cx="360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A551"/>
                </a:solidFill>
                <a:latin typeface="DIN Next LT Pro Light" panose="020B0303020203050203" pitchFamily="34" charset="0"/>
              </a:rPr>
              <a:t>Construtorasantanna.com.br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093AB-AF8F-42BC-96BB-5C969BA25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6988" t="77158" r="-38105" b="-2749"/>
          <a:stretch/>
        </p:blipFill>
        <p:spPr>
          <a:xfrm>
            <a:off x="4400473" y="3042857"/>
            <a:ext cx="495340" cy="4606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DB6CB0B-05D9-449A-B0E4-96E0203D00CE}"/>
              </a:ext>
            </a:extLst>
          </p:cNvPr>
          <p:cNvSpPr/>
          <p:nvPr/>
        </p:nvSpPr>
        <p:spPr>
          <a:xfrm>
            <a:off x="4460781" y="2736229"/>
            <a:ext cx="419082" cy="378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28D74B8-F5F6-D999-875C-40F987EBE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55" r="3657" b="51710"/>
          <a:stretch/>
        </p:blipFill>
        <p:spPr>
          <a:xfrm>
            <a:off x="4472466" y="2444278"/>
            <a:ext cx="289065" cy="43088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9BB3A2-EC7F-1BD0-1920-FF36C8A50B3B}"/>
              </a:ext>
            </a:extLst>
          </p:cNvPr>
          <p:cNvSpPr txBox="1"/>
          <p:nvPr/>
        </p:nvSpPr>
        <p:spPr>
          <a:xfrm>
            <a:off x="4395787" y="1252710"/>
            <a:ext cx="5129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Funcao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6C3729-7168-D94C-9670-9A99FC459184}"/>
              </a:ext>
            </a:extLst>
          </p:cNvPr>
          <p:cNvSpPr txBox="1"/>
          <p:nvPr/>
        </p:nvSpPr>
        <p:spPr>
          <a:xfrm>
            <a:off x="4384494" y="757254"/>
            <a:ext cx="514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{{</a:t>
            </a:r>
            <a:r>
              <a:rPr lang="pt-B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Nome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}}</a:t>
            </a:r>
          </a:p>
        </p:txBody>
      </p:sp>
      <p:pic>
        <p:nvPicPr>
          <p:cNvPr id="12" name="Imagem 11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FEAE2200-3197-EAF4-B89A-660DB9794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43" y="1789690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f07dbc-7eda-4c92-8a3c-adaef3fe5e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A9382B7E76E14E9A920047372EE246" ma:contentTypeVersion="9" ma:contentTypeDescription="Crie um novo documento." ma:contentTypeScope="" ma:versionID="8223f79585fc2ba81564a183728fce34">
  <xsd:schema xmlns:xsd="http://www.w3.org/2001/XMLSchema" xmlns:xs="http://www.w3.org/2001/XMLSchema" xmlns:p="http://schemas.microsoft.com/office/2006/metadata/properties" xmlns:ns3="b3f07dbc-7eda-4c92-8a3c-adaef3fe5e4e" xmlns:ns4="53f03679-39f1-44af-9be5-df2d9fd8b33a" targetNamespace="http://schemas.microsoft.com/office/2006/metadata/properties" ma:root="true" ma:fieldsID="65690a103dd04b616d6dc3f5800dd132" ns3:_="" ns4:_="">
    <xsd:import namespace="b3f07dbc-7eda-4c92-8a3c-adaef3fe5e4e"/>
    <xsd:import namespace="53f03679-39f1-44af-9be5-df2d9fd8b3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7dbc-7eda-4c92-8a3c-adaef3fe5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03679-39f1-44af-9be5-df2d9fd8b3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70E763-90E6-42B1-B6DC-55A0B7E81D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5A4962-0F56-4EA4-BA4F-84A4002FA5C6}">
  <ds:schemaRefs>
    <ds:schemaRef ds:uri="http://schemas.openxmlformats.org/package/2006/metadata/core-properties"/>
    <ds:schemaRef ds:uri="http://schemas.microsoft.com/office/2006/documentManagement/types"/>
    <ds:schemaRef ds:uri="b3f07dbc-7eda-4c92-8a3c-adaef3fe5e4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53f03679-39f1-44af-9be5-df2d9fd8b3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53F4B3-CF39-408E-9789-58FAB99B2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f07dbc-7eda-4c92-8a3c-adaef3fe5e4e"/>
    <ds:schemaRef ds:uri="53f03679-39f1-44af-9be5-df2d9fd8b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17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Next LT Pro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VITOR CORREA DE LIMA</dc:creator>
  <cp:lastModifiedBy>Aprendiz TI - Construtora Sant´Anna</cp:lastModifiedBy>
  <cp:revision>26</cp:revision>
  <dcterms:created xsi:type="dcterms:W3CDTF">2021-08-31T21:58:56Z</dcterms:created>
  <dcterms:modified xsi:type="dcterms:W3CDTF">2025-02-28T17:08:11Z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0x01010086A9382B7E76E14E9A920047372EE246</vt:lpwstr>
  </property>
</Properties>
</file>