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306"/>
    <a:srgbClr val="19B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3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8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3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3004A1-3A64-BFB7-60F3-B4A17C3C2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800" i="1" kern="1200" spc="100" baseline="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Kauan </a:t>
            </a:r>
            <a:r>
              <a:rPr lang="pt-BR" sz="3800" i="1" kern="1200" spc="100" baseline="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Cavazani</a:t>
            </a:r>
            <a:r>
              <a:rPr lang="en-US" sz="3800" i="1" kern="1200" spc="100" baseline="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3800" i="1" kern="1200" spc="100" baseline="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Brianez</a:t>
            </a:r>
          </a:p>
        </p:txBody>
      </p:sp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E9A23754-9F1D-84FA-8187-645B905D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r="6707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A1A2788-96A4-CE77-F542-042877717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532" y="3343707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pt-BR" dirty="0">
                <a:solidFill>
                  <a:srgbClr val="027306"/>
                </a:solidFill>
              </a:rPr>
              <a:t>Santo André - SP</a:t>
            </a:r>
          </a:p>
          <a:p>
            <a:pPr marL="182880">
              <a:lnSpc>
                <a:spcPct val="110000"/>
              </a:lnSpc>
            </a:pPr>
            <a:r>
              <a:rPr lang="pt-BR" dirty="0">
                <a:solidFill>
                  <a:srgbClr val="027306"/>
                </a:solidFill>
              </a:rPr>
              <a:t>18 anos</a:t>
            </a:r>
          </a:p>
          <a:p>
            <a:pPr marL="182880">
              <a:lnSpc>
                <a:spcPct val="110000"/>
              </a:lnSpc>
            </a:pPr>
            <a:r>
              <a:rPr lang="pt-BR" dirty="0">
                <a:solidFill>
                  <a:srgbClr val="027306"/>
                </a:solidFill>
              </a:rPr>
              <a:t>Ciências da computação</a:t>
            </a:r>
          </a:p>
          <a:p>
            <a:pPr marL="182880">
              <a:lnSpc>
                <a:spcPct val="110000"/>
              </a:lnSpc>
            </a:pPr>
            <a:endParaRPr lang="en-US" b="0" dirty="0">
              <a:effectLst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6DB2F2-06F6-9E0B-5C4B-0115CBE4E441}"/>
              </a:ext>
            </a:extLst>
          </p:cNvPr>
          <p:cNvCxnSpPr/>
          <p:nvPr/>
        </p:nvCxnSpPr>
        <p:spPr>
          <a:xfrm>
            <a:off x="5986332" y="3088919"/>
            <a:ext cx="5212080" cy="0"/>
          </a:xfrm>
          <a:prstGeom prst="line">
            <a:avLst/>
          </a:prstGeom>
          <a:ln>
            <a:solidFill>
              <a:srgbClr val="0273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1E230B-8AA2-7B09-EEDA-33A6B7E138EA}"/>
              </a:ext>
            </a:extLst>
          </p:cNvPr>
          <p:cNvSpPr txBox="1"/>
          <p:nvPr/>
        </p:nvSpPr>
        <p:spPr>
          <a:xfrm>
            <a:off x="6382952" y="1970533"/>
            <a:ext cx="5312254" cy="8977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000" i="1" kern="1200" spc="100" baseline="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Tema: Futebol</a:t>
            </a:r>
          </a:p>
        </p:txBody>
      </p:sp>
      <p:pic>
        <p:nvPicPr>
          <p:cNvPr id="35" name="Picture 12" descr="Bola de futebol no gol">
            <a:extLst>
              <a:ext uri="{FF2B5EF4-FFF2-40B4-BE49-F238E27FC236}">
                <a16:creationId xmlns:a16="http://schemas.microsoft.com/office/drawing/2014/main" id="{E1419863-E24D-AAD9-9E39-34AA0EE1F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4" r="32476" b="-1"/>
          <a:stretch/>
        </p:blipFill>
        <p:spPr>
          <a:xfrm>
            <a:off x="-112540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ADB622-2E38-80FE-86D4-47D1251746C9}"/>
              </a:ext>
            </a:extLst>
          </p:cNvPr>
          <p:cNvSpPr txBox="1"/>
          <p:nvPr/>
        </p:nvSpPr>
        <p:spPr>
          <a:xfrm>
            <a:off x="5877532" y="3309582"/>
            <a:ext cx="5312254" cy="248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i="1" spc="100" dirty="0">
              <a:solidFill>
                <a:srgbClr val="027306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C5CEA16-1086-1F82-88D2-6A96895CF7C0}"/>
              </a:ext>
            </a:extLst>
          </p:cNvPr>
          <p:cNvCxnSpPr/>
          <p:nvPr/>
        </p:nvCxnSpPr>
        <p:spPr>
          <a:xfrm>
            <a:off x="5986332" y="3088919"/>
            <a:ext cx="5212080" cy="0"/>
          </a:xfrm>
          <a:prstGeom prst="line">
            <a:avLst/>
          </a:prstGeom>
          <a:ln>
            <a:solidFill>
              <a:srgbClr val="0273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4C9C0-49DA-07DE-C51F-322DD8F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83" y="2304561"/>
            <a:ext cx="6952033" cy="1124439"/>
          </a:xfrm>
        </p:spPr>
        <p:txBody>
          <a:bodyPr/>
          <a:lstStyle/>
          <a:p>
            <a:r>
              <a:rPr lang="pt-BR" dirty="0">
                <a:solidFill>
                  <a:srgbClr val="027306"/>
                </a:solidFill>
              </a:rPr>
              <a:t>Desafios e superações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2355BC5-B5BF-303B-44F7-6AD63FF24432}"/>
              </a:ext>
            </a:extLst>
          </p:cNvPr>
          <p:cNvCxnSpPr/>
          <p:nvPr/>
        </p:nvCxnSpPr>
        <p:spPr>
          <a:xfrm>
            <a:off x="2489982" y="3429000"/>
            <a:ext cx="6865033" cy="0"/>
          </a:xfrm>
          <a:prstGeom prst="line">
            <a:avLst/>
          </a:prstGeom>
          <a:ln>
            <a:solidFill>
              <a:srgbClr val="0273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4C9C0-49DA-07DE-C51F-322DD8F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181" y="569386"/>
            <a:ext cx="2470632" cy="1124439"/>
          </a:xfrm>
        </p:spPr>
        <p:txBody>
          <a:bodyPr/>
          <a:lstStyle/>
          <a:p>
            <a:r>
              <a:rPr lang="pt-BR" dirty="0">
                <a:solidFill>
                  <a:srgbClr val="027306"/>
                </a:solidFill>
              </a:rPr>
              <a:t>Valores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DD9D1F-2B08-0291-C641-DE44F2F51F4A}"/>
              </a:ext>
            </a:extLst>
          </p:cNvPr>
          <p:cNvSpPr txBox="1"/>
          <p:nvPr/>
        </p:nvSpPr>
        <p:spPr>
          <a:xfrm>
            <a:off x="5059102" y="2658970"/>
            <a:ext cx="2197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i="1" spc="10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Organização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77A6DB-A8FF-24C0-A4BF-41EC9CC87AD9}"/>
              </a:ext>
            </a:extLst>
          </p:cNvPr>
          <p:cNvSpPr txBox="1"/>
          <p:nvPr/>
        </p:nvSpPr>
        <p:spPr>
          <a:xfrm>
            <a:off x="5072661" y="4602795"/>
            <a:ext cx="2887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i="1" spc="10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Comprometimento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0AE470-F2A4-333C-DAC8-52377D9BE9E5}"/>
              </a:ext>
            </a:extLst>
          </p:cNvPr>
          <p:cNvSpPr txBox="1"/>
          <p:nvPr/>
        </p:nvSpPr>
        <p:spPr>
          <a:xfrm>
            <a:off x="5059101" y="3630882"/>
            <a:ext cx="1781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i="1" spc="100" dirty="0">
                <a:solidFill>
                  <a:srgbClr val="027306"/>
                </a:solidFill>
                <a:latin typeface="+mj-lt"/>
                <a:ea typeface="+mj-ea"/>
                <a:cs typeface="+mj-cs"/>
              </a:rPr>
              <a:t>Dedicação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2517B1C-2DC3-364D-1720-6EACB6A57005}"/>
              </a:ext>
            </a:extLst>
          </p:cNvPr>
          <p:cNvCxnSpPr/>
          <p:nvPr/>
        </p:nvCxnSpPr>
        <p:spPr>
          <a:xfrm>
            <a:off x="4250840" y="1693825"/>
            <a:ext cx="3398292" cy="0"/>
          </a:xfrm>
          <a:prstGeom prst="line">
            <a:avLst/>
          </a:prstGeom>
          <a:ln>
            <a:solidFill>
              <a:srgbClr val="0273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Apresentação com organograma com preenchimento sólido">
            <a:extLst>
              <a:ext uri="{FF2B5EF4-FFF2-40B4-BE49-F238E27FC236}">
                <a16:creationId xmlns:a16="http://schemas.microsoft.com/office/drawing/2014/main" id="{6ABE04A7-F7F7-81B8-7FA5-3BF4A62C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7740" y="2559252"/>
            <a:ext cx="671953" cy="671953"/>
          </a:xfrm>
          <a:prstGeom prst="rect">
            <a:avLst/>
          </a:prstGeom>
        </p:spPr>
      </p:pic>
      <p:pic>
        <p:nvPicPr>
          <p:cNvPr id="26" name="Gráfico 25" descr="Braço musculoso com preenchimento sólido">
            <a:extLst>
              <a:ext uri="{FF2B5EF4-FFF2-40B4-BE49-F238E27FC236}">
                <a16:creationId xmlns:a16="http://schemas.microsoft.com/office/drawing/2014/main" id="{2D48830D-DA59-ABF8-014E-FB3297B0B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139" y="3525737"/>
            <a:ext cx="671953" cy="671953"/>
          </a:xfrm>
          <a:prstGeom prst="rect">
            <a:avLst/>
          </a:prstGeom>
        </p:spPr>
      </p:pic>
      <p:pic>
        <p:nvPicPr>
          <p:cNvPr id="28" name="Gráfico 27" descr="Na mosca com preenchimento sólido">
            <a:extLst>
              <a:ext uri="{FF2B5EF4-FFF2-40B4-BE49-F238E27FC236}">
                <a16:creationId xmlns:a16="http://schemas.microsoft.com/office/drawing/2014/main" id="{7A4D6EAC-E8AE-3383-89D0-5B87C24E6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4139" y="4492222"/>
            <a:ext cx="671953" cy="6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4C9C0-49DA-07DE-C51F-322DD8F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547" y="2357242"/>
            <a:ext cx="3234906" cy="1124439"/>
          </a:xfrm>
        </p:spPr>
        <p:txBody>
          <a:bodyPr/>
          <a:lstStyle/>
          <a:p>
            <a:r>
              <a:rPr lang="pt-BR" dirty="0">
                <a:solidFill>
                  <a:srgbClr val="027306"/>
                </a:solidFill>
              </a:rPr>
              <a:t>Conclusão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2355BC5-B5BF-303B-44F7-6AD63FF24432}"/>
              </a:ext>
            </a:extLst>
          </p:cNvPr>
          <p:cNvCxnSpPr/>
          <p:nvPr/>
        </p:nvCxnSpPr>
        <p:spPr>
          <a:xfrm>
            <a:off x="2489982" y="3429000"/>
            <a:ext cx="6865033" cy="0"/>
          </a:xfrm>
          <a:prstGeom prst="line">
            <a:avLst/>
          </a:prstGeom>
          <a:ln>
            <a:solidFill>
              <a:srgbClr val="0273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5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4C9C0-49DA-07DE-C51F-322DD8F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154" y="2380717"/>
            <a:ext cx="4527742" cy="112443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27306"/>
                </a:solidFill>
              </a:rPr>
              <a:t>Agradecimentos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2355BC5-B5BF-303B-44F7-6AD63FF24432}"/>
              </a:ext>
            </a:extLst>
          </p:cNvPr>
          <p:cNvCxnSpPr/>
          <p:nvPr/>
        </p:nvCxnSpPr>
        <p:spPr>
          <a:xfrm>
            <a:off x="2489982" y="3429000"/>
            <a:ext cx="6865033" cy="0"/>
          </a:xfrm>
          <a:prstGeom prst="line">
            <a:avLst/>
          </a:prstGeom>
          <a:ln>
            <a:solidFill>
              <a:srgbClr val="02730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7879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Sitka Banner</vt:lpstr>
      <vt:lpstr>Wingdings</vt:lpstr>
      <vt:lpstr>HeadlinesVTI</vt:lpstr>
      <vt:lpstr> Kauan Cavazani Brianez</vt:lpstr>
      <vt:lpstr>Apresentação do PowerPoint</vt:lpstr>
      <vt:lpstr>Desafios e superações</vt:lpstr>
      <vt:lpstr>Valores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Kauan Cavazani Brianez</dc:title>
  <dc:creator>KAUAN CAVAZANI BRIANEZ .</dc:creator>
  <cp:lastModifiedBy>KAUAN CAVAZANI BRIANEZ .</cp:lastModifiedBy>
  <cp:revision>2</cp:revision>
  <dcterms:created xsi:type="dcterms:W3CDTF">2022-06-08T23:09:34Z</dcterms:created>
  <dcterms:modified xsi:type="dcterms:W3CDTF">2022-06-09T01:16:35Z</dcterms:modified>
</cp:coreProperties>
</file>