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302" r:id="rId3"/>
    <p:sldId id="258" r:id="rId4"/>
    <p:sldId id="263" r:id="rId5"/>
    <p:sldId id="277" r:id="rId6"/>
    <p:sldId id="27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DDF1CD-0B05-4C1D-AEE3-FC2BEE4F6A77}">
  <a:tblStyle styleId="{87DDF1CD-0B05-4C1D-AEE3-FC2BEE4F6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95486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95486d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7c7403272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7c7403272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47ff93f0b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47ff93f0b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47ff93f0b_0_1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47ff93f0b_0_1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147ff93f0b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147ff93f0b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1146305" y="3790425"/>
            <a:ext cx="7997695" cy="1353071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50"/>
            <a:ext cx="9143991" cy="3063883"/>
            <a:chOff x="0" y="-50"/>
            <a:chExt cx="9143991" cy="3063883"/>
          </a:xfrm>
        </p:grpSpPr>
        <p:sp>
          <p:nvSpPr>
            <p:cNvPr id="11" name="Google Shape;11;p2"/>
            <p:cNvSpPr/>
            <p:nvPr/>
          </p:nvSpPr>
          <p:spPr>
            <a:xfrm>
              <a:off x="0" y="-50"/>
              <a:ext cx="9143991" cy="3063883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-50"/>
              <a:ext cx="7055868" cy="216776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" y="-49"/>
              <a:ext cx="3247971" cy="1644368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flipH="1">
            <a:off x="2195205" y="4393951"/>
            <a:ext cx="6948795" cy="749672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4277886" y="4468641"/>
            <a:ext cx="4317000" cy="462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319" y="3324373"/>
            <a:ext cx="28356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9325" y="1160948"/>
            <a:ext cx="4557600" cy="22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-86749" y="-59250"/>
            <a:ext cx="3068338" cy="1478634"/>
          </a:xfrm>
          <a:custGeom>
            <a:avLst/>
            <a:gdLst/>
            <a:ahLst/>
            <a:cxnLst/>
            <a:rect l="l" t="t" r="r" b="b"/>
            <a:pathLst>
              <a:path w="166238" h="95984" extrusionOk="0">
                <a:moveTo>
                  <a:pt x="4" y="0"/>
                </a:moveTo>
                <a:lnTo>
                  <a:pt x="166238" y="6"/>
                </a:lnTo>
                <a:lnTo>
                  <a:pt x="0" y="959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50" name="Google Shape;50;p6"/>
          <p:cNvGrpSpPr/>
          <p:nvPr/>
        </p:nvGrpSpPr>
        <p:grpSpPr>
          <a:xfrm>
            <a:off x="3650490" y="4608243"/>
            <a:ext cx="5580258" cy="593998"/>
            <a:chOff x="6249884" y="3481517"/>
            <a:chExt cx="2981066" cy="1721233"/>
          </a:xfrm>
        </p:grpSpPr>
        <p:sp>
          <p:nvSpPr>
            <p:cNvPr id="51" name="Google Shape;51;p6"/>
            <p:cNvSpPr/>
            <p:nvPr/>
          </p:nvSpPr>
          <p:spPr>
            <a:xfrm rot="10800000">
              <a:off x="6249884" y="3481517"/>
              <a:ext cx="2981063" cy="1721233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52" name="Google Shape;52;p6"/>
            <p:cNvCxnSpPr/>
            <p:nvPr/>
          </p:nvCxnSpPr>
          <p:spPr>
            <a:xfrm rot="10800000" flipH="1">
              <a:off x="6935950" y="3481525"/>
              <a:ext cx="2295000" cy="1319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114" name="Google Shape;114;p13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9" y="4456322"/>
            <a:ext cx="9143996" cy="687345"/>
            <a:chOff x="9" y="4456322"/>
            <a:chExt cx="9143996" cy="687345"/>
          </a:xfrm>
        </p:grpSpPr>
        <p:sp>
          <p:nvSpPr>
            <p:cNvPr id="117" name="Google Shape;117;p13"/>
            <p:cNvSpPr/>
            <p:nvPr/>
          </p:nvSpPr>
          <p:spPr>
            <a:xfrm flipH="1">
              <a:off x="9" y="4456322"/>
              <a:ext cx="9143991" cy="687322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3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13"/>
          <p:cNvSpPr txBox="1">
            <a:spLocks noGrp="1"/>
          </p:cNvSpPr>
          <p:nvPr>
            <p:ph type="title" hasCustomPrompt="1"/>
          </p:nvPr>
        </p:nvSpPr>
        <p:spPr>
          <a:xfrm>
            <a:off x="843562" y="1904079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1738342" y="168293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>
            <a:off x="1738342" y="203619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 hasCustomPrompt="1"/>
          </p:nvPr>
        </p:nvSpPr>
        <p:spPr>
          <a:xfrm>
            <a:off x="843562" y="34308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>
            <a:off x="1738342" y="32097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>
            <a:off x="1738342" y="356301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808" y="1904073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7"/>
          </p:nvPr>
        </p:nvSpPr>
        <p:spPr>
          <a:xfrm>
            <a:off x="5678588" y="1682944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>
            <a:off x="5678588" y="203619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3815" y="343090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>
            <a:off x="5678588" y="32097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5"/>
          </p:nvPr>
        </p:nvSpPr>
        <p:spPr>
          <a:xfrm>
            <a:off x="5678588" y="356302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0" y="0"/>
            <a:ext cx="7712091" cy="1401591"/>
            <a:chOff x="0" y="0"/>
            <a:chExt cx="8321203" cy="1512291"/>
          </a:xfrm>
        </p:grpSpPr>
        <p:sp>
          <p:nvSpPr>
            <p:cNvPr id="169" name="Google Shape;169;p17"/>
            <p:cNvSpPr/>
            <p:nvPr/>
          </p:nvSpPr>
          <p:spPr>
            <a:xfrm>
              <a:off x="0" y="0"/>
              <a:ext cx="8321203" cy="1512291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0" y="0"/>
              <a:ext cx="2779073" cy="999160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-25" y="4374549"/>
            <a:ext cx="9144064" cy="807406"/>
            <a:chOff x="-25" y="4374549"/>
            <a:chExt cx="9144064" cy="807406"/>
          </a:xfrm>
        </p:grpSpPr>
        <p:sp>
          <p:nvSpPr>
            <p:cNvPr id="172" name="Google Shape;172;p17"/>
            <p:cNvSpPr/>
            <p:nvPr/>
          </p:nvSpPr>
          <p:spPr>
            <a:xfrm>
              <a:off x="-25" y="4374549"/>
              <a:ext cx="9144064" cy="807279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7"/>
            <p:cNvGrpSpPr/>
            <p:nvPr/>
          </p:nvGrpSpPr>
          <p:grpSpPr>
            <a:xfrm>
              <a:off x="2037375" y="4608707"/>
              <a:ext cx="7106473" cy="573248"/>
              <a:chOff x="1009301" y="4381113"/>
              <a:chExt cx="8134699" cy="762501"/>
            </a:xfrm>
          </p:grpSpPr>
          <p:sp>
            <p:nvSpPr>
              <p:cNvPr id="174" name="Google Shape;174;p17"/>
              <p:cNvSpPr/>
              <p:nvPr/>
            </p:nvSpPr>
            <p:spPr>
              <a:xfrm flipH="1">
                <a:off x="1009301" y="4381113"/>
                <a:ext cx="8134699" cy="762501"/>
              </a:xfrm>
              <a:custGeom>
                <a:avLst/>
                <a:gdLst/>
                <a:ahLst/>
                <a:cxnLst/>
                <a:rect l="l" t="t" r="r" b="b"/>
                <a:pathLst>
                  <a:path w="134647" h="62577" extrusionOk="0">
                    <a:moveTo>
                      <a:pt x="0" y="1"/>
                    </a:moveTo>
                    <a:lnTo>
                      <a:pt x="0" y="62577"/>
                    </a:lnTo>
                    <a:lnTo>
                      <a:pt x="134647" y="625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17"/>
              <p:cNvCxnSpPr/>
              <p:nvPr/>
            </p:nvCxnSpPr>
            <p:spPr>
              <a:xfrm rot="10800000" flipH="1">
                <a:off x="3714875" y="4422575"/>
                <a:ext cx="5054100" cy="47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777778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2"/>
          </p:nvPr>
        </p:nvSpPr>
        <p:spPr>
          <a:xfrm>
            <a:off x="777778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3"/>
          </p:nvPr>
        </p:nvSpPr>
        <p:spPr>
          <a:xfrm>
            <a:off x="3428100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4"/>
          </p:nvPr>
        </p:nvSpPr>
        <p:spPr>
          <a:xfrm>
            <a:off x="3428100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5"/>
          </p:nvPr>
        </p:nvSpPr>
        <p:spPr>
          <a:xfrm>
            <a:off x="6078422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6"/>
          </p:nvPr>
        </p:nvSpPr>
        <p:spPr>
          <a:xfrm>
            <a:off x="6078422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0" y="-50"/>
            <a:ext cx="9143991" cy="1816832"/>
            <a:chOff x="4" y="-49"/>
            <a:chExt cx="9143991" cy="2234726"/>
          </a:xfrm>
        </p:grpSpPr>
        <p:sp>
          <p:nvSpPr>
            <p:cNvPr id="254" name="Google Shape;254;p22"/>
            <p:cNvSpPr/>
            <p:nvPr/>
          </p:nvSpPr>
          <p:spPr>
            <a:xfrm>
              <a:off x="4" y="-49"/>
              <a:ext cx="9143991" cy="2234726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" y="-49"/>
              <a:ext cx="6747542" cy="2234658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" y="-49"/>
              <a:ext cx="3106042" cy="190782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2"/>
          <p:cNvGrpSpPr/>
          <p:nvPr/>
        </p:nvGrpSpPr>
        <p:grpSpPr>
          <a:xfrm>
            <a:off x="9" y="4381101"/>
            <a:ext cx="9143991" cy="808488"/>
            <a:chOff x="9" y="4381101"/>
            <a:chExt cx="9143991" cy="808488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9" y="4381101"/>
              <a:ext cx="9143991" cy="762424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1009301" y="4381200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2"/>
            <p:cNvCxnSpPr/>
            <p:nvPr/>
          </p:nvCxnSpPr>
          <p:spPr>
            <a:xfrm rot="10800000" flipH="1">
              <a:off x="533525" y="4719489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 flipH="1">
            <a:off x="4533958" y="1427731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"/>
          </p:nvPr>
        </p:nvSpPr>
        <p:spPr>
          <a:xfrm flipH="1">
            <a:off x="4533950" y="2816349"/>
            <a:ext cx="3552300" cy="9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4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274" name="Google Shape;274;p24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24"/>
          <p:cNvGrpSpPr/>
          <p:nvPr/>
        </p:nvGrpSpPr>
        <p:grpSpPr>
          <a:xfrm>
            <a:off x="9" y="4735773"/>
            <a:ext cx="9143991" cy="407892"/>
            <a:chOff x="17" y="4619729"/>
            <a:chExt cx="9143991" cy="523946"/>
          </a:xfrm>
        </p:grpSpPr>
        <p:sp>
          <p:nvSpPr>
            <p:cNvPr id="277" name="Google Shape;277;p24"/>
            <p:cNvSpPr/>
            <p:nvPr/>
          </p:nvSpPr>
          <p:spPr>
            <a:xfrm flipH="1">
              <a:off x="17" y="4619729"/>
              <a:ext cx="9143991" cy="523946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7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316" name="Google Shape;316;p27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7"/>
          <p:cNvGrpSpPr/>
          <p:nvPr/>
        </p:nvGrpSpPr>
        <p:grpSpPr>
          <a:xfrm>
            <a:off x="9" y="4735773"/>
            <a:ext cx="9143991" cy="407892"/>
            <a:chOff x="17" y="4619729"/>
            <a:chExt cx="9143991" cy="523946"/>
          </a:xfrm>
        </p:grpSpPr>
        <p:sp>
          <p:nvSpPr>
            <p:cNvPr id="319" name="Google Shape;319;p27"/>
            <p:cNvSpPr/>
            <p:nvPr/>
          </p:nvSpPr>
          <p:spPr>
            <a:xfrm flipH="1">
              <a:off x="17" y="4619729"/>
              <a:ext cx="9143991" cy="523946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7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8"/>
          <p:cNvGrpSpPr/>
          <p:nvPr/>
        </p:nvGrpSpPr>
        <p:grpSpPr>
          <a:xfrm>
            <a:off x="0" y="-50"/>
            <a:ext cx="9143991" cy="1816832"/>
            <a:chOff x="4" y="-49"/>
            <a:chExt cx="9143991" cy="2234726"/>
          </a:xfrm>
        </p:grpSpPr>
        <p:sp>
          <p:nvSpPr>
            <p:cNvPr id="324" name="Google Shape;324;p28"/>
            <p:cNvSpPr/>
            <p:nvPr/>
          </p:nvSpPr>
          <p:spPr>
            <a:xfrm>
              <a:off x="4" y="-49"/>
              <a:ext cx="9143991" cy="2234726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" y="-49"/>
              <a:ext cx="6747542" cy="2234658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" y="-49"/>
              <a:ext cx="3106042" cy="190782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9" y="4381101"/>
            <a:ext cx="9143991" cy="808488"/>
            <a:chOff x="9" y="4381101"/>
            <a:chExt cx="9143991" cy="808488"/>
          </a:xfrm>
        </p:grpSpPr>
        <p:sp>
          <p:nvSpPr>
            <p:cNvPr id="328" name="Google Shape;328;p28"/>
            <p:cNvSpPr/>
            <p:nvPr/>
          </p:nvSpPr>
          <p:spPr>
            <a:xfrm flipH="1">
              <a:off x="9" y="4381101"/>
              <a:ext cx="9143991" cy="762424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flipH="1">
              <a:off x="1009301" y="4381200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8"/>
            <p:cNvCxnSpPr/>
            <p:nvPr/>
          </p:nvCxnSpPr>
          <p:spPr>
            <a:xfrm rot="10800000" flipH="1">
              <a:off x="533525" y="4719489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ugaz One"/>
              <a:buNone/>
              <a:defRPr sz="3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○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■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○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■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○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■"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3" r:id="rId5"/>
    <p:sldLayoutId id="2147483668" r:id="rId6"/>
    <p:sldLayoutId id="2147483670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ctrTitle"/>
          </p:nvPr>
        </p:nvSpPr>
        <p:spPr>
          <a:xfrm>
            <a:off x="729325" y="1160948"/>
            <a:ext cx="4557600" cy="22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VÔLEI </a:t>
            </a:r>
            <a:endParaRPr dirty="0"/>
          </a:p>
        </p:txBody>
      </p:sp>
      <p:sp>
        <p:nvSpPr>
          <p:cNvPr id="342" name="Google Shape;342;p32"/>
          <p:cNvSpPr txBox="1">
            <a:spLocks noGrp="1"/>
          </p:cNvSpPr>
          <p:nvPr>
            <p:ph type="subTitle" idx="1"/>
          </p:nvPr>
        </p:nvSpPr>
        <p:spPr>
          <a:xfrm>
            <a:off x="729319" y="3324373"/>
            <a:ext cx="28356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Kauan Cruz Cursino, Projeto Individual de P.I</a:t>
            </a:r>
            <a:endParaRPr dirty="0"/>
          </a:p>
        </p:txBody>
      </p:sp>
      <p:grpSp>
        <p:nvGrpSpPr>
          <p:cNvPr id="343" name="Google Shape;343;p32"/>
          <p:cNvGrpSpPr/>
          <p:nvPr/>
        </p:nvGrpSpPr>
        <p:grpSpPr>
          <a:xfrm>
            <a:off x="5686049" y="573382"/>
            <a:ext cx="2928773" cy="5020210"/>
            <a:chOff x="4576643" y="539513"/>
            <a:chExt cx="3849596" cy="6598593"/>
          </a:xfrm>
        </p:grpSpPr>
        <p:grpSp>
          <p:nvGrpSpPr>
            <p:cNvPr id="344" name="Google Shape;344;p32"/>
            <p:cNvGrpSpPr/>
            <p:nvPr/>
          </p:nvGrpSpPr>
          <p:grpSpPr>
            <a:xfrm flipH="1">
              <a:off x="4994070" y="546494"/>
              <a:ext cx="1013002" cy="975169"/>
              <a:chOff x="3847975" y="770900"/>
              <a:chExt cx="520075" cy="500600"/>
            </a:xfrm>
          </p:grpSpPr>
          <p:sp>
            <p:nvSpPr>
              <p:cNvPr id="345" name="Google Shape;345;p32"/>
              <p:cNvSpPr/>
              <p:nvPr/>
            </p:nvSpPr>
            <p:spPr>
              <a:xfrm>
                <a:off x="3847975" y="770900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3880550" y="771050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32"/>
            <p:cNvGrpSpPr/>
            <p:nvPr/>
          </p:nvGrpSpPr>
          <p:grpSpPr>
            <a:xfrm>
              <a:off x="4576643" y="539513"/>
              <a:ext cx="3849596" cy="6598593"/>
              <a:chOff x="5722995" y="601807"/>
              <a:chExt cx="1978820" cy="3391895"/>
            </a:xfrm>
          </p:grpSpPr>
          <p:sp>
            <p:nvSpPr>
              <p:cNvPr id="348" name="Google Shape;348;p32"/>
              <p:cNvSpPr/>
              <p:nvPr/>
            </p:nvSpPr>
            <p:spPr>
              <a:xfrm>
                <a:off x="5796627" y="1726487"/>
                <a:ext cx="568720" cy="590228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3090" extrusionOk="0">
                    <a:moveTo>
                      <a:pt x="10920" y="1"/>
                    </a:moveTo>
                    <a:cubicBezTo>
                      <a:pt x="10677" y="1"/>
                      <a:pt x="10414" y="95"/>
                      <a:pt x="10193" y="206"/>
                    </a:cubicBezTo>
                    <a:cubicBezTo>
                      <a:pt x="8772" y="901"/>
                      <a:pt x="7562" y="2262"/>
                      <a:pt x="6503" y="3412"/>
                    </a:cubicBezTo>
                    <a:cubicBezTo>
                      <a:pt x="5233" y="4772"/>
                      <a:pt x="4053" y="6194"/>
                      <a:pt x="2874" y="7646"/>
                    </a:cubicBezTo>
                    <a:cubicBezTo>
                      <a:pt x="2360" y="8311"/>
                      <a:pt x="1815" y="8976"/>
                      <a:pt x="1301" y="9672"/>
                    </a:cubicBezTo>
                    <a:cubicBezTo>
                      <a:pt x="878" y="10126"/>
                      <a:pt x="515" y="10610"/>
                      <a:pt x="212" y="11124"/>
                    </a:cubicBezTo>
                    <a:cubicBezTo>
                      <a:pt x="1" y="11517"/>
                      <a:pt x="394" y="11880"/>
                      <a:pt x="636" y="12182"/>
                    </a:cubicBezTo>
                    <a:lnTo>
                      <a:pt x="1362" y="13090"/>
                    </a:lnTo>
                    <a:cubicBezTo>
                      <a:pt x="2178" y="12182"/>
                      <a:pt x="3086" y="11336"/>
                      <a:pt x="4023" y="10579"/>
                    </a:cubicBezTo>
                    <a:cubicBezTo>
                      <a:pt x="5142" y="9642"/>
                      <a:pt x="6292" y="8765"/>
                      <a:pt x="7471" y="7918"/>
                    </a:cubicBezTo>
                    <a:cubicBezTo>
                      <a:pt x="8741" y="7041"/>
                      <a:pt x="10072" y="6224"/>
                      <a:pt x="11252" y="5226"/>
                    </a:cubicBezTo>
                    <a:cubicBezTo>
                      <a:pt x="11615" y="4954"/>
                      <a:pt x="11917" y="4621"/>
                      <a:pt x="12159" y="4289"/>
                    </a:cubicBezTo>
                    <a:cubicBezTo>
                      <a:pt x="12613" y="3593"/>
                      <a:pt x="12310" y="2988"/>
                      <a:pt x="12038" y="2323"/>
                    </a:cubicBezTo>
                    <a:cubicBezTo>
                      <a:pt x="11887" y="1960"/>
                      <a:pt x="11796" y="1597"/>
                      <a:pt x="11705" y="1204"/>
                    </a:cubicBezTo>
                    <a:cubicBezTo>
                      <a:pt x="11705" y="871"/>
                      <a:pt x="11615" y="569"/>
                      <a:pt x="11494" y="296"/>
                    </a:cubicBezTo>
                    <a:cubicBezTo>
                      <a:pt x="11349" y="80"/>
                      <a:pt x="11143" y="1"/>
                      <a:pt x="10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722995" y="2212602"/>
                <a:ext cx="245515" cy="339438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7528" extrusionOk="0">
                    <a:moveTo>
                      <a:pt x="2296" y="1"/>
                    </a:moveTo>
                    <a:cubicBezTo>
                      <a:pt x="2267" y="1"/>
                      <a:pt x="2237" y="4"/>
                      <a:pt x="2208" y="10"/>
                    </a:cubicBezTo>
                    <a:cubicBezTo>
                      <a:pt x="1845" y="101"/>
                      <a:pt x="1694" y="585"/>
                      <a:pt x="1603" y="887"/>
                    </a:cubicBezTo>
                    <a:cubicBezTo>
                      <a:pt x="1422" y="1401"/>
                      <a:pt x="1271" y="1946"/>
                      <a:pt x="1120" y="2460"/>
                    </a:cubicBezTo>
                    <a:cubicBezTo>
                      <a:pt x="999" y="2823"/>
                      <a:pt x="1" y="6059"/>
                      <a:pt x="394" y="6180"/>
                    </a:cubicBezTo>
                    <a:cubicBezTo>
                      <a:pt x="407" y="6184"/>
                      <a:pt x="419" y="6186"/>
                      <a:pt x="432" y="6186"/>
                    </a:cubicBezTo>
                    <a:cubicBezTo>
                      <a:pt x="788" y="6186"/>
                      <a:pt x="996" y="4632"/>
                      <a:pt x="1326" y="4632"/>
                    </a:cubicBezTo>
                    <a:cubicBezTo>
                      <a:pt x="1338" y="4632"/>
                      <a:pt x="1350" y="4634"/>
                      <a:pt x="1362" y="4637"/>
                    </a:cubicBezTo>
                    <a:cubicBezTo>
                      <a:pt x="1694" y="4728"/>
                      <a:pt x="908" y="7299"/>
                      <a:pt x="1452" y="7299"/>
                    </a:cubicBezTo>
                    <a:cubicBezTo>
                      <a:pt x="1724" y="7299"/>
                      <a:pt x="1755" y="6755"/>
                      <a:pt x="1785" y="6573"/>
                    </a:cubicBezTo>
                    <a:cubicBezTo>
                      <a:pt x="1815" y="6392"/>
                      <a:pt x="1906" y="5273"/>
                      <a:pt x="2087" y="5212"/>
                    </a:cubicBezTo>
                    <a:cubicBezTo>
                      <a:pt x="2118" y="5454"/>
                      <a:pt x="2118" y="5666"/>
                      <a:pt x="2087" y="5908"/>
                    </a:cubicBezTo>
                    <a:cubicBezTo>
                      <a:pt x="2057" y="6301"/>
                      <a:pt x="2057" y="6724"/>
                      <a:pt x="2087" y="7118"/>
                    </a:cubicBezTo>
                    <a:cubicBezTo>
                      <a:pt x="2114" y="7276"/>
                      <a:pt x="2210" y="7527"/>
                      <a:pt x="2375" y="7527"/>
                    </a:cubicBezTo>
                    <a:cubicBezTo>
                      <a:pt x="2399" y="7527"/>
                      <a:pt x="2424" y="7522"/>
                      <a:pt x="2450" y="7511"/>
                    </a:cubicBezTo>
                    <a:cubicBezTo>
                      <a:pt x="2632" y="7390"/>
                      <a:pt x="2662" y="6906"/>
                      <a:pt x="2692" y="6724"/>
                    </a:cubicBezTo>
                    <a:cubicBezTo>
                      <a:pt x="2753" y="6392"/>
                      <a:pt x="2783" y="6029"/>
                      <a:pt x="2813" y="5696"/>
                    </a:cubicBezTo>
                    <a:cubicBezTo>
                      <a:pt x="2813" y="5575"/>
                      <a:pt x="2783" y="5152"/>
                      <a:pt x="2874" y="5091"/>
                    </a:cubicBezTo>
                    <a:cubicBezTo>
                      <a:pt x="2888" y="5080"/>
                      <a:pt x="2901" y="5076"/>
                      <a:pt x="2912" y="5076"/>
                    </a:cubicBezTo>
                    <a:cubicBezTo>
                      <a:pt x="2995" y="5076"/>
                      <a:pt x="2995" y="5344"/>
                      <a:pt x="2995" y="5424"/>
                    </a:cubicBezTo>
                    <a:cubicBezTo>
                      <a:pt x="2995" y="5726"/>
                      <a:pt x="2995" y="6029"/>
                      <a:pt x="3055" y="6361"/>
                    </a:cubicBezTo>
                    <a:cubicBezTo>
                      <a:pt x="3082" y="6497"/>
                      <a:pt x="3110" y="6828"/>
                      <a:pt x="3290" y="6828"/>
                    </a:cubicBezTo>
                    <a:cubicBezTo>
                      <a:pt x="3311" y="6828"/>
                      <a:pt x="3333" y="6824"/>
                      <a:pt x="3358" y="6815"/>
                    </a:cubicBezTo>
                    <a:cubicBezTo>
                      <a:pt x="3509" y="6785"/>
                      <a:pt x="3569" y="6422"/>
                      <a:pt x="3569" y="6301"/>
                    </a:cubicBezTo>
                    <a:cubicBezTo>
                      <a:pt x="3690" y="5545"/>
                      <a:pt x="3721" y="4819"/>
                      <a:pt x="3690" y="4063"/>
                    </a:cubicBezTo>
                    <a:cubicBezTo>
                      <a:pt x="3690" y="3791"/>
                      <a:pt x="3673" y="3348"/>
                      <a:pt x="3856" y="3348"/>
                    </a:cubicBezTo>
                    <a:cubicBezTo>
                      <a:pt x="3917" y="3348"/>
                      <a:pt x="4000" y="3397"/>
                      <a:pt x="4114" y="3518"/>
                    </a:cubicBezTo>
                    <a:cubicBezTo>
                      <a:pt x="4377" y="3811"/>
                      <a:pt x="4697" y="4246"/>
                      <a:pt x="5129" y="4246"/>
                    </a:cubicBezTo>
                    <a:cubicBezTo>
                      <a:pt x="5143" y="4246"/>
                      <a:pt x="5158" y="4245"/>
                      <a:pt x="5172" y="4244"/>
                    </a:cubicBezTo>
                    <a:cubicBezTo>
                      <a:pt x="5445" y="4214"/>
                      <a:pt x="5445" y="4154"/>
                      <a:pt x="5414" y="3972"/>
                    </a:cubicBezTo>
                    <a:cubicBezTo>
                      <a:pt x="5324" y="3791"/>
                      <a:pt x="5233" y="3579"/>
                      <a:pt x="5112" y="3397"/>
                    </a:cubicBezTo>
                    <a:cubicBezTo>
                      <a:pt x="5021" y="3186"/>
                      <a:pt x="4930" y="2974"/>
                      <a:pt x="4870" y="2762"/>
                    </a:cubicBezTo>
                    <a:cubicBezTo>
                      <a:pt x="4749" y="2218"/>
                      <a:pt x="4507" y="1764"/>
                      <a:pt x="4205" y="1341"/>
                    </a:cubicBezTo>
                    <a:cubicBezTo>
                      <a:pt x="3811" y="978"/>
                      <a:pt x="3388" y="645"/>
                      <a:pt x="2934" y="373"/>
                    </a:cubicBezTo>
                    <a:cubicBezTo>
                      <a:pt x="2772" y="211"/>
                      <a:pt x="2538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209832" y="1479168"/>
                <a:ext cx="587838" cy="434217"/>
              </a:xfrm>
              <a:custGeom>
                <a:avLst/>
                <a:gdLst/>
                <a:ahLst/>
                <a:cxnLst/>
                <a:rect l="l" t="t" r="r" b="b"/>
                <a:pathLst>
                  <a:path w="13037" h="9630" extrusionOk="0">
                    <a:moveTo>
                      <a:pt x="10951" y="0"/>
                    </a:moveTo>
                    <a:cubicBezTo>
                      <a:pt x="10512" y="0"/>
                      <a:pt x="10056" y="117"/>
                      <a:pt x="9649" y="307"/>
                    </a:cubicBezTo>
                    <a:cubicBezTo>
                      <a:pt x="8469" y="731"/>
                      <a:pt x="7320" y="1214"/>
                      <a:pt x="6201" y="1819"/>
                    </a:cubicBezTo>
                    <a:cubicBezTo>
                      <a:pt x="4991" y="2454"/>
                      <a:pt x="3842" y="3180"/>
                      <a:pt x="2783" y="3967"/>
                    </a:cubicBezTo>
                    <a:cubicBezTo>
                      <a:pt x="1785" y="4723"/>
                      <a:pt x="938" y="5570"/>
                      <a:pt x="1" y="6356"/>
                    </a:cubicBezTo>
                    <a:cubicBezTo>
                      <a:pt x="666" y="6598"/>
                      <a:pt x="969" y="7052"/>
                      <a:pt x="1392" y="7536"/>
                    </a:cubicBezTo>
                    <a:cubicBezTo>
                      <a:pt x="1815" y="8050"/>
                      <a:pt x="2451" y="8473"/>
                      <a:pt x="2814" y="9108"/>
                    </a:cubicBezTo>
                    <a:cubicBezTo>
                      <a:pt x="2980" y="9331"/>
                      <a:pt x="3019" y="9630"/>
                      <a:pt x="3283" y="9630"/>
                    </a:cubicBezTo>
                    <a:cubicBezTo>
                      <a:pt x="3306" y="9630"/>
                      <a:pt x="3331" y="9627"/>
                      <a:pt x="3358" y="9622"/>
                    </a:cubicBezTo>
                    <a:cubicBezTo>
                      <a:pt x="3691" y="9501"/>
                      <a:pt x="3993" y="9350"/>
                      <a:pt x="4296" y="9199"/>
                    </a:cubicBezTo>
                    <a:cubicBezTo>
                      <a:pt x="4840" y="8927"/>
                      <a:pt x="5384" y="8685"/>
                      <a:pt x="5929" y="8443"/>
                    </a:cubicBezTo>
                    <a:cubicBezTo>
                      <a:pt x="8076" y="7415"/>
                      <a:pt x="10375" y="6416"/>
                      <a:pt x="11887" y="4481"/>
                    </a:cubicBezTo>
                    <a:cubicBezTo>
                      <a:pt x="12734" y="3332"/>
                      <a:pt x="13036" y="2001"/>
                      <a:pt x="12129" y="821"/>
                    </a:cubicBezTo>
                    <a:cubicBezTo>
                      <a:pt x="11917" y="428"/>
                      <a:pt x="11554" y="126"/>
                      <a:pt x="11101" y="5"/>
                    </a:cubicBezTo>
                    <a:cubicBezTo>
                      <a:pt x="11051" y="2"/>
                      <a:pt x="11001" y="0"/>
                      <a:pt x="10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475773" y="3035630"/>
                <a:ext cx="801926" cy="543876"/>
              </a:xfrm>
              <a:custGeom>
                <a:avLst/>
                <a:gdLst/>
                <a:ahLst/>
                <a:cxnLst/>
                <a:rect l="l" t="t" r="r" b="b"/>
                <a:pathLst>
                  <a:path w="17785" h="12062" extrusionOk="0">
                    <a:moveTo>
                      <a:pt x="3635" y="0"/>
                    </a:moveTo>
                    <a:cubicBezTo>
                      <a:pt x="2244" y="0"/>
                      <a:pt x="692" y="750"/>
                      <a:pt x="273" y="2111"/>
                    </a:cubicBezTo>
                    <a:cubicBezTo>
                      <a:pt x="0" y="2958"/>
                      <a:pt x="91" y="3926"/>
                      <a:pt x="545" y="4712"/>
                    </a:cubicBezTo>
                    <a:cubicBezTo>
                      <a:pt x="968" y="5408"/>
                      <a:pt x="1634" y="5922"/>
                      <a:pt x="2420" y="6164"/>
                    </a:cubicBezTo>
                    <a:lnTo>
                      <a:pt x="7320" y="8130"/>
                    </a:lnTo>
                    <a:lnTo>
                      <a:pt x="15244" y="11336"/>
                    </a:lnTo>
                    <a:lnTo>
                      <a:pt x="17058" y="12062"/>
                    </a:lnTo>
                    <a:lnTo>
                      <a:pt x="17482" y="9491"/>
                    </a:lnTo>
                    <a:cubicBezTo>
                      <a:pt x="17573" y="9037"/>
                      <a:pt x="17694" y="8584"/>
                      <a:pt x="17724" y="8100"/>
                    </a:cubicBezTo>
                    <a:cubicBezTo>
                      <a:pt x="17754" y="7918"/>
                      <a:pt x="17784" y="7979"/>
                      <a:pt x="17694" y="7858"/>
                    </a:cubicBezTo>
                    <a:cubicBezTo>
                      <a:pt x="17542" y="7737"/>
                      <a:pt x="17361" y="7646"/>
                      <a:pt x="17179" y="7586"/>
                    </a:cubicBezTo>
                    <a:lnTo>
                      <a:pt x="16333" y="7072"/>
                    </a:lnTo>
                    <a:lnTo>
                      <a:pt x="13762" y="5559"/>
                    </a:lnTo>
                    <a:lnTo>
                      <a:pt x="7683" y="1930"/>
                    </a:lnTo>
                    <a:lnTo>
                      <a:pt x="5596" y="690"/>
                    </a:lnTo>
                    <a:cubicBezTo>
                      <a:pt x="5172" y="388"/>
                      <a:pt x="4749" y="176"/>
                      <a:pt x="4265" y="55"/>
                    </a:cubicBezTo>
                    <a:cubicBezTo>
                      <a:pt x="4062" y="18"/>
                      <a:pt x="3850" y="0"/>
                      <a:pt x="3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7130344" y="3368079"/>
                <a:ext cx="257825" cy="48516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0760" extrusionOk="0">
                    <a:moveTo>
                      <a:pt x="2390" y="1"/>
                    </a:moveTo>
                    <a:lnTo>
                      <a:pt x="2390" y="1"/>
                    </a:lnTo>
                    <a:cubicBezTo>
                      <a:pt x="2541" y="364"/>
                      <a:pt x="2693" y="727"/>
                      <a:pt x="2783" y="1120"/>
                    </a:cubicBezTo>
                    <a:cubicBezTo>
                      <a:pt x="2904" y="1755"/>
                      <a:pt x="2541" y="2118"/>
                      <a:pt x="2088" y="2451"/>
                    </a:cubicBezTo>
                    <a:lnTo>
                      <a:pt x="1" y="3872"/>
                    </a:lnTo>
                    <a:cubicBezTo>
                      <a:pt x="455" y="4235"/>
                      <a:pt x="878" y="4568"/>
                      <a:pt x="1301" y="4931"/>
                    </a:cubicBezTo>
                    <a:cubicBezTo>
                      <a:pt x="1785" y="5384"/>
                      <a:pt x="1725" y="6201"/>
                      <a:pt x="1755" y="6836"/>
                    </a:cubicBezTo>
                    <a:cubicBezTo>
                      <a:pt x="1816" y="7623"/>
                      <a:pt x="1785" y="8409"/>
                      <a:pt x="1876" y="9195"/>
                    </a:cubicBezTo>
                    <a:cubicBezTo>
                      <a:pt x="1967" y="10012"/>
                      <a:pt x="2269" y="10375"/>
                      <a:pt x="3056" y="10677"/>
                    </a:cubicBezTo>
                    <a:cubicBezTo>
                      <a:pt x="3185" y="10732"/>
                      <a:pt x="3294" y="10760"/>
                      <a:pt x="3388" y="10760"/>
                    </a:cubicBezTo>
                    <a:cubicBezTo>
                      <a:pt x="3602" y="10760"/>
                      <a:pt x="3737" y="10618"/>
                      <a:pt x="3842" y="10345"/>
                    </a:cubicBezTo>
                    <a:cubicBezTo>
                      <a:pt x="3933" y="10072"/>
                      <a:pt x="4023" y="9830"/>
                      <a:pt x="4114" y="9588"/>
                    </a:cubicBezTo>
                    <a:cubicBezTo>
                      <a:pt x="4386" y="8863"/>
                      <a:pt x="4538" y="8106"/>
                      <a:pt x="4598" y="7350"/>
                    </a:cubicBezTo>
                    <a:cubicBezTo>
                      <a:pt x="4658" y="6201"/>
                      <a:pt x="4628" y="4961"/>
                      <a:pt x="4961" y="3842"/>
                    </a:cubicBezTo>
                    <a:cubicBezTo>
                      <a:pt x="5142" y="3328"/>
                      <a:pt x="5354" y="2844"/>
                      <a:pt x="5536" y="2330"/>
                    </a:cubicBezTo>
                    <a:cubicBezTo>
                      <a:pt x="5657" y="1997"/>
                      <a:pt x="5717" y="1634"/>
                      <a:pt x="5717" y="1271"/>
                    </a:cubicBezTo>
                    <a:cubicBezTo>
                      <a:pt x="5657" y="939"/>
                      <a:pt x="5536" y="303"/>
                      <a:pt x="5112" y="213"/>
                    </a:cubicBezTo>
                    <a:lnTo>
                      <a:pt x="2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438934" y="2990084"/>
                <a:ext cx="443280" cy="107089"/>
              </a:xfrm>
              <a:custGeom>
                <a:avLst/>
                <a:gdLst/>
                <a:ahLst/>
                <a:cxnLst/>
                <a:rect l="l" t="t" r="r" b="b"/>
                <a:pathLst>
                  <a:path w="9831" h="2375" extrusionOk="0">
                    <a:moveTo>
                      <a:pt x="2787" y="1"/>
                    </a:moveTo>
                    <a:cubicBezTo>
                      <a:pt x="1964" y="1"/>
                      <a:pt x="1095" y="331"/>
                      <a:pt x="424" y="711"/>
                    </a:cubicBezTo>
                    <a:cubicBezTo>
                      <a:pt x="334" y="772"/>
                      <a:pt x="1" y="953"/>
                      <a:pt x="31" y="1014"/>
                    </a:cubicBezTo>
                    <a:cubicBezTo>
                      <a:pt x="61" y="1074"/>
                      <a:pt x="364" y="1135"/>
                      <a:pt x="424" y="1135"/>
                    </a:cubicBezTo>
                    <a:cubicBezTo>
                      <a:pt x="999" y="1256"/>
                      <a:pt x="1574" y="1316"/>
                      <a:pt x="2148" y="1407"/>
                    </a:cubicBezTo>
                    <a:cubicBezTo>
                      <a:pt x="4719" y="1770"/>
                      <a:pt x="7260" y="2103"/>
                      <a:pt x="9830" y="2375"/>
                    </a:cubicBezTo>
                    <a:cubicBezTo>
                      <a:pt x="9679" y="1800"/>
                      <a:pt x="9377" y="1316"/>
                      <a:pt x="8953" y="923"/>
                    </a:cubicBezTo>
                    <a:cubicBezTo>
                      <a:pt x="8651" y="621"/>
                      <a:pt x="8258" y="379"/>
                      <a:pt x="7804" y="288"/>
                    </a:cubicBezTo>
                    <a:cubicBezTo>
                      <a:pt x="7648" y="251"/>
                      <a:pt x="7497" y="236"/>
                      <a:pt x="7349" y="236"/>
                    </a:cubicBezTo>
                    <a:cubicBezTo>
                      <a:pt x="6897" y="236"/>
                      <a:pt x="6475" y="378"/>
                      <a:pt x="6020" y="469"/>
                    </a:cubicBezTo>
                    <a:cubicBezTo>
                      <a:pt x="5793" y="513"/>
                      <a:pt x="5586" y="532"/>
                      <a:pt x="5391" y="532"/>
                    </a:cubicBezTo>
                    <a:cubicBezTo>
                      <a:pt x="4776" y="532"/>
                      <a:pt x="4273" y="343"/>
                      <a:pt x="3630" y="137"/>
                    </a:cubicBezTo>
                    <a:cubicBezTo>
                      <a:pt x="3362" y="42"/>
                      <a:pt x="30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468964" y="2735331"/>
                <a:ext cx="394132" cy="57435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2738" extrusionOk="0">
                    <a:moveTo>
                      <a:pt x="2692" y="1"/>
                    </a:moveTo>
                    <a:cubicBezTo>
                      <a:pt x="2238" y="1362"/>
                      <a:pt x="1754" y="2753"/>
                      <a:pt x="1271" y="4114"/>
                    </a:cubicBezTo>
                    <a:cubicBezTo>
                      <a:pt x="726" y="5717"/>
                      <a:pt x="30" y="7320"/>
                      <a:pt x="30" y="9044"/>
                    </a:cubicBezTo>
                    <a:cubicBezTo>
                      <a:pt x="0" y="10465"/>
                      <a:pt x="545" y="11796"/>
                      <a:pt x="1875" y="12492"/>
                    </a:cubicBezTo>
                    <a:cubicBezTo>
                      <a:pt x="2191" y="12663"/>
                      <a:pt x="2502" y="12738"/>
                      <a:pt x="2804" y="12738"/>
                    </a:cubicBezTo>
                    <a:cubicBezTo>
                      <a:pt x="3514" y="12738"/>
                      <a:pt x="4176" y="12326"/>
                      <a:pt x="4749" y="11796"/>
                    </a:cubicBezTo>
                    <a:cubicBezTo>
                      <a:pt x="6110" y="10526"/>
                      <a:pt x="6805" y="8953"/>
                      <a:pt x="7380" y="7259"/>
                    </a:cubicBezTo>
                    <a:cubicBezTo>
                      <a:pt x="7834" y="5959"/>
                      <a:pt x="8287" y="4689"/>
                      <a:pt x="8741" y="3388"/>
                    </a:cubicBez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438934" y="2204035"/>
                <a:ext cx="619176" cy="895442"/>
              </a:xfrm>
              <a:custGeom>
                <a:avLst/>
                <a:gdLst/>
                <a:ahLst/>
                <a:cxnLst/>
                <a:rect l="l" t="t" r="r" b="b"/>
                <a:pathLst>
                  <a:path w="13732" h="19859" extrusionOk="0">
                    <a:moveTo>
                      <a:pt x="8699" y="0"/>
                    </a:moveTo>
                    <a:cubicBezTo>
                      <a:pt x="7865" y="0"/>
                      <a:pt x="7032" y="230"/>
                      <a:pt x="6292" y="684"/>
                    </a:cubicBezTo>
                    <a:cubicBezTo>
                      <a:pt x="3721" y="2317"/>
                      <a:pt x="2572" y="5735"/>
                      <a:pt x="1785" y="8487"/>
                    </a:cubicBezTo>
                    <a:cubicBezTo>
                      <a:pt x="908" y="11753"/>
                      <a:pt x="334" y="15080"/>
                      <a:pt x="1" y="18468"/>
                    </a:cubicBezTo>
                    <a:cubicBezTo>
                      <a:pt x="758" y="17938"/>
                      <a:pt x="1830" y="17471"/>
                      <a:pt x="2814" y="17471"/>
                    </a:cubicBezTo>
                    <a:cubicBezTo>
                      <a:pt x="3010" y="17471"/>
                      <a:pt x="3202" y="17490"/>
                      <a:pt x="3388" y="17530"/>
                    </a:cubicBezTo>
                    <a:cubicBezTo>
                      <a:pt x="3751" y="17621"/>
                      <a:pt x="4084" y="17802"/>
                      <a:pt x="4417" y="17923"/>
                    </a:cubicBezTo>
                    <a:cubicBezTo>
                      <a:pt x="4728" y="17996"/>
                      <a:pt x="5039" y="18036"/>
                      <a:pt x="5344" y="18036"/>
                    </a:cubicBezTo>
                    <a:cubicBezTo>
                      <a:pt x="5542" y="18036"/>
                      <a:pt x="5738" y="18020"/>
                      <a:pt x="5929" y="17984"/>
                    </a:cubicBezTo>
                    <a:cubicBezTo>
                      <a:pt x="6443" y="17886"/>
                      <a:pt x="6917" y="17709"/>
                      <a:pt x="7416" y="17709"/>
                    </a:cubicBezTo>
                    <a:cubicBezTo>
                      <a:pt x="7533" y="17709"/>
                      <a:pt x="7652" y="17719"/>
                      <a:pt x="7774" y="17742"/>
                    </a:cubicBezTo>
                    <a:cubicBezTo>
                      <a:pt x="8227" y="17833"/>
                      <a:pt x="8621" y="18074"/>
                      <a:pt x="8953" y="18407"/>
                    </a:cubicBezTo>
                    <a:cubicBezTo>
                      <a:pt x="9346" y="18800"/>
                      <a:pt x="9649" y="19284"/>
                      <a:pt x="9800" y="19859"/>
                    </a:cubicBezTo>
                    <a:cubicBezTo>
                      <a:pt x="11736" y="16683"/>
                      <a:pt x="13127" y="13114"/>
                      <a:pt x="13490" y="9394"/>
                    </a:cubicBezTo>
                    <a:cubicBezTo>
                      <a:pt x="13732" y="7035"/>
                      <a:pt x="13581" y="4404"/>
                      <a:pt x="12401" y="2257"/>
                    </a:cubicBezTo>
                    <a:cubicBezTo>
                      <a:pt x="12038" y="1470"/>
                      <a:pt x="11433" y="835"/>
                      <a:pt x="10647" y="442"/>
                    </a:cubicBezTo>
                    <a:cubicBezTo>
                      <a:pt x="10029" y="147"/>
                      <a:pt x="9364" y="0"/>
                      <a:pt x="8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785316" y="3110885"/>
                <a:ext cx="811485" cy="606370"/>
              </a:xfrm>
              <a:custGeom>
                <a:avLst/>
                <a:gdLst/>
                <a:ahLst/>
                <a:cxnLst/>
                <a:rect l="l" t="t" r="r" b="b"/>
                <a:pathLst>
                  <a:path w="17997" h="13448" extrusionOk="0">
                    <a:moveTo>
                      <a:pt x="4304" y="0"/>
                    </a:moveTo>
                    <a:cubicBezTo>
                      <a:pt x="3556" y="0"/>
                      <a:pt x="2798" y="217"/>
                      <a:pt x="2209" y="594"/>
                    </a:cubicBezTo>
                    <a:cubicBezTo>
                      <a:pt x="1846" y="805"/>
                      <a:pt x="1543" y="1108"/>
                      <a:pt x="1332" y="1471"/>
                    </a:cubicBezTo>
                    <a:cubicBezTo>
                      <a:pt x="1181" y="1743"/>
                      <a:pt x="1090" y="2045"/>
                      <a:pt x="939" y="2318"/>
                    </a:cubicBezTo>
                    <a:cubicBezTo>
                      <a:pt x="666" y="2681"/>
                      <a:pt x="424" y="3074"/>
                      <a:pt x="182" y="3467"/>
                    </a:cubicBezTo>
                    <a:cubicBezTo>
                      <a:pt x="1" y="3921"/>
                      <a:pt x="243" y="4284"/>
                      <a:pt x="576" y="4586"/>
                    </a:cubicBezTo>
                    <a:cubicBezTo>
                      <a:pt x="1271" y="5161"/>
                      <a:pt x="2027" y="5645"/>
                      <a:pt x="2874" y="6007"/>
                    </a:cubicBezTo>
                    <a:lnTo>
                      <a:pt x="7562" y="8518"/>
                    </a:lnTo>
                    <a:lnTo>
                      <a:pt x="15093" y="12540"/>
                    </a:lnTo>
                    <a:lnTo>
                      <a:pt x="16817" y="13448"/>
                    </a:lnTo>
                    <a:lnTo>
                      <a:pt x="17634" y="10605"/>
                    </a:lnTo>
                    <a:lnTo>
                      <a:pt x="17845" y="9879"/>
                    </a:lnTo>
                    <a:cubicBezTo>
                      <a:pt x="17845" y="9788"/>
                      <a:pt x="17996" y="9516"/>
                      <a:pt x="17966" y="9425"/>
                    </a:cubicBezTo>
                    <a:cubicBezTo>
                      <a:pt x="17936" y="9334"/>
                      <a:pt x="17845" y="9304"/>
                      <a:pt x="17785" y="9244"/>
                    </a:cubicBezTo>
                    <a:lnTo>
                      <a:pt x="13188" y="5826"/>
                    </a:lnTo>
                    <a:lnTo>
                      <a:pt x="7381" y="1471"/>
                    </a:lnTo>
                    <a:cubicBezTo>
                      <a:pt x="6927" y="1138"/>
                      <a:pt x="6504" y="805"/>
                      <a:pt x="6080" y="503"/>
                    </a:cubicBezTo>
                    <a:cubicBezTo>
                      <a:pt x="5567" y="156"/>
                      <a:pt x="4939" y="0"/>
                      <a:pt x="4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7434476" y="3505829"/>
                <a:ext cx="267339" cy="487874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10820" extrusionOk="0">
                    <a:moveTo>
                      <a:pt x="2783" y="1"/>
                    </a:moveTo>
                    <a:cubicBezTo>
                      <a:pt x="2874" y="394"/>
                      <a:pt x="2964" y="757"/>
                      <a:pt x="3025" y="1180"/>
                    </a:cubicBezTo>
                    <a:cubicBezTo>
                      <a:pt x="3085" y="1785"/>
                      <a:pt x="2692" y="2148"/>
                      <a:pt x="2208" y="2390"/>
                    </a:cubicBezTo>
                    <a:lnTo>
                      <a:pt x="0" y="3600"/>
                    </a:lnTo>
                    <a:cubicBezTo>
                      <a:pt x="394" y="3993"/>
                      <a:pt x="787" y="4386"/>
                      <a:pt x="1150" y="4809"/>
                    </a:cubicBezTo>
                    <a:cubicBezTo>
                      <a:pt x="1603" y="5293"/>
                      <a:pt x="1452" y="6110"/>
                      <a:pt x="1422" y="6745"/>
                    </a:cubicBezTo>
                    <a:cubicBezTo>
                      <a:pt x="1361" y="7562"/>
                      <a:pt x="1271" y="8348"/>
                      <a:pt x="1271" y="9165"/>
                    </a:cubicBezTo>
                    <a:cubicBezTo>
                      <a:pt x="1271" y="9981"/>
                      <a:pt x="1634" y="10435"/>
                      <a:pt x="2420" y="10768"/>
                    </a:cubicBezTo>
                    <a:cubicBezTo>
                      <a:pt x="2499" y="10803"/>
                      <a:pt x="2571" y="10819"/>
                      <a:pt x="2637" y="10819"/>
                    </a:cubicBezTo>
                    <a:cubicBezTo>
                      <a:pt x="3080" y="10819"/>
                      <a:pt x="3264" y="10108"/>
                      <a:pt x="3448" y="9739"/>
                    </a:cubicBezTo>
                    <a:cubicBezTo>
                      <a:pt x="3811" y="9044"/>
                      <a:pt x="4053" y="8288"/>
                      <a:pt x="4174" y="7531"/>
                    </a:cubicBezTo>
                    <a:cubicBezTo>
                      <a:pt x="4386" y="6412"/>
                      <a:pt x="4477" y="5172"/>
                      <a:pt x="4930" y="4084"/>
                    </a:cubicBezTo>
                    <a:cubicBezTo>
                      <a:pt x="5142" y="3600"/>
                      <a:pt x="5414" y="3146"/>
                      <a:pt x="5626" y="2692"/>
                    </a:cubicBezTo>
                    <a:cubicBezTo>
                      <a:pt x="5807" y="2390"/>
                      <a:pt x="5898" y="2027"/>
                      <a:pt x="5928" y="1694"/>
                    </a:cubicBezTo>
                    <a:cubicBezTo>
                      <a:pt x="5928" y="1331"/>
                      <a:pt x="5868" y="636"/>
                      <a:pt x="5444" y="515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6676243" y="2986833"/>
                <a:ext cx="441882" cy="135180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2998" extrusionOk="0">
                    <a:moveTo>
                      <a:pt x="7429" y="1"/>
                    </a:moveTo>
                    <a:cubicBezTo>
                      <a:pt x="7373" y="1"/>
                      <a:pt x="7316" y="3"/>
                      <a:pt x="7259" y="7"/>
                    </a:cubicBezTo>
                    <a:cubicBezTo>
                      <a:pt x="6594" y="67"/>
                      <a:pt x="6080" y="460"/>
                      <a:pt x="5505" y="763"/>
                    </a:cubicBezTo>
                    <a:cubicBezTo>
                      <a:pt x="4970" y="1030"/>
                      <a:pt x="4506" y="1088"/>
                      <a:pt x="3997" y="1088"/>
                    </a:cubicBezTo>
                    <a:cubicBezTo>
                      <a:pt x="3757" y="1088"/>
                      <a:pt x="3508" y="1075"/>
                      <a:pt x="3237" y="1065"/>
                    </a:cubicBezTo>
                    <a:cubicBezTo>
                      <a:pt x="3216" y="1065"/>
                      <a:pt x="3195" y="1064"/>
                      <a:pt x="3175" y="1064"/>
                    </a:cubicBezTo>
                    <a:cubicBezTo>
                      <a:pt x="2138" y="1064"/>
                      <a:pt x="1136" y="1805"/>
                      <a:pt x="424" y="2517"/>
                    </a:cubicBezTo>
                    <a:cubicBezTo>
                      <a:pt x="333" y="2577"/>
                      <a:pt x="0" y="2940"/>
                      <a:pt x="31" y="2971"/>
                    </a:cubicBezTo>
                    <a:cubicBezTo>
                      <a:pt x="41" y="2991"/>
                      <a:pt x="78" y="2997"/>
                      <a:pt x="125" y="2997"/>
                    </a:cubicBezTo>
                    <a:cubicBezTo>
                      <a:pt x="219" y="2997"/>
                      <a:pt x="353" y="2971"/>
                      <a:pt x="394" y="2971"/>
                    </a:cubicBezTo>
                    <a:cubicBezTo>
                      <a:pt x="968" y="2940"/>
                      <a:pt x="1543" y="2819"/>
                      <a:pt x="2118" y="2759"/>
                    </a:cubicBezTo>
                    <a:cubicBezTo>
                      <a:pt x="4688" y="2335"/>
                      <a:pt x="7259" y="1912"/>
                      <a:pt x="9800" y="1398"/>
                    </a:cubicBezTo>
                    <a:cubicBezTo>
                      <a:pt x="9497" y="914"/>
                      <a:pt x="9074" y="521"/>
                      <a:pt x="8560" y="279"/>
                    </a:cubicBezTo>
                    <a:cubicBezTo>
                      <a:pt x="8216" y="94"/>
                      <a:pt x="7825" y="1"/>
                      <a:pt x="7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717140" y="2792595"/>
                <a:ext cx="320545" cy="551992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2242" extrusionOk="0">
                    <a:moveTo>
                      <a:pt x="364" y="1"/>
                    </a:moveTo>
                    <a:cubicBezTo>
                      <a:pt x="303" y="1543"/>
                      <a:pt x="273" y="3086"/>
                      <a:pt x="212" y="4598"/>
                    </a:cubicBezTo>
                    <a:cubicBezTo>
                      <a:pt x="152" y="6201"/>
                      <a:pt x="1" y="7895"/>
                      <a:pt x="485" y="9467"/>
                    </a:cubicBezTo>
                    <a:cubicBezTo>
                      <a:pt x="757" y="10617"/>
                      <a:pt x="1543" y="11554"/>
                      <a:pt x="2632" y="12008"/>
                    </a:cubicBezTo>
                    <a:cubicBezTo>
                      <a:pt x="2958" y="12161"/>
                      <a:pt x="3320" y="12242"/>
                      <a:pt x="3680" y="12242"/>
                    </a:cubicBezTo>
                    <a:cubicBezTo>
                      <a:pt x="3888" y="12242"/>
                      <a:pt x="4096" y="12215"/>
                      <a:pt x="4295" y="12159"/>
                    </a:cubicBezTo>
                    <a:cubicBezTo>
                      <a:pt x="4779" y="11917"/>
                      <a:pt x="5203" y="11554"/>
                      <a:pt x="5505" y="11070"/>
                    </a:cubicBezTo>
                    <a:cubicBezTo>
                      <a:pt x="6655" y="9467"/>
                      <a:pt x="6896" y="7562"/>
                      <a:pt x="6957" y="5626"/>
                    </a:cubicBezTo>
                    <a:cubicBezTo>
                      <a:pt x="7017" y="4235"/>
                      <a:pt x="7078" y="2844"/>
                      <a:pt x="7108" y="1483"/>
                    </a:cubicBezTo>
                    <a:lnTo>
                      <a:pt x="3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618979" y="2203674"/>
                <a:ext cx="567322" cy="920377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412" extrusionOk="0">
                    <a:moveTo>
                      <a:pt x="7007" y="0"/>
                    </a:moveTo>
                    <a:cubicBezTo>
                      <a:pt x="6729" y="0"/>
                      <a:pt x="6448" y="29"/>
                      <a:pt x="6170" y="87"/>
                    </a:cubicBezTo>
                    <a:cubicBezTo>
                      <a:pt x="4628" y="329"/>
                      <a:pt x="3146" y="753"/>
                      <a:pt x="2087" y="1962"/>
                    </a:cubicBezTo>
                    <a:cubicBezTo>
                      <a:pt x="121" y="4170"/>
                      <a:pt x="0" y="7648"/>
                      <a:pt x="61" y="10431"/>
                    </a:cubicBezTo>
                    <a:cubicBezTo>
                      <a:pt x="182" y="13788"/>
                      <a:pt x="605" y="17115"/>
                      <a:pt x="1301" y="20411"/>
                    </a:cubicBezTo>
                    <a:cubicBezTo>
                      <a:pt x="1845" y="19685"/>
                      <a:pt x="2601" y="19111"/>
                      <a:pt x="3448" y="18748"/>
                    </a:cubicBezTo>
                    <a:cubicBezTo>
                      <a:pt x="3800" y="18604"/>
                      <a:pt x="4119" y="18570"/>
                      <a:pt x="4443" y="18570"/>
                    </a:cubicBezTo>
                    <a:cubicBezTo>
                      <a:pt x="4732" y="18570"/>
                      <a:pt x="5026" y="18597"/>
                      <a:pt x="5353" y="18597"/>
                    </a:cubicBezTo>
                    <a:cubicBezTo>
                      <a:pt x="6382" y="18597"/>
                      <a:pt x="7047" y="17931"/>
                      <a:pt x="7924" y="17568"/>
                    </a:cubicBezTo>
                    <a:cubicBezTo>
                      <a:pt x="8188" y="17480"/>
                      <a:pt x="8456" y="17436"/>
                      <a:pt x="8721" y="17436"/>
                    </a:cubicBezTo>
                    <a:cubicBezTo>
                      <a:pt x="9184" y="17436"/>
                      <a:pt x="9637" y="17571"/>
                      <a:pt x="10041" y="17841"/>
                    </a:cubicBezTo>
                    <a:cubicBezTo>
                      <a:pt x="10465" y="18082"/>
                      <a:pt x="10828" y="18445"/>
                      <a:pt x="11070" y="18839"/>
                    </a:cubicBezTo>
                    <a:cubicBezTo>
                      <a:pt x="12007" y="15149"/>
                      <a:pt x="12582" y="11278"/>
                      <a:pt x="12249" y="7467"/>
                    </a:cubicBezTo>
                    <a:cubicBezTo>
                      <a:pt x="12037" y="5138"/>
                      <a:pt x="11463" y="2265"/>
                      <a:pt x="9467" y="783"/>
                    </a:cubicBezTo>
                    <a:cubicBezTo>
                      <a:pt x="8733" y="279"/>
                      <a:pt x="7878" y="0"/>
                      <a:pt x="7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477125" y="1436468"/>
                <a:ext cx="814190" cy="1206744"/>
              </a:xfrm>
              <a:custGeom>
                <a:avLst/>
                <a:gdLst/>
                <a:ahLst/>
                <a:cxnLst/>
                <a:rect l="l" t="t" r="r" b="b"/>
                <a:pathLst>
                  <a:path w="18057" h="26763" extrusionOk="0">
                    <a:moveTo>
                      <a:pt x="7182" y="0"/>
                    </a:moveTo>
                    <a:cubicBezTo>
                      <a:pt x="6388" y="0"/>
                      <a:pt x="5604" y="176"/>
                      <a:pt x="4900" y="528"/>
                    </a:cubicBezTo>
                    <a:cubicBezTo>
                      <a:pt x="3146" y="1496"/>
                      <a:pt x="2360" y="3522"/>
                      <a:pt x="1876" y="5337"/>
                    </a:cubicBezTo>
                    <a:cubicBezTo>
                      <a:pt x="1271" y="7545"/>
                      <a:pt x="727" y="10025"/>
                      <a:pt x="938" y="12293"/>
                    </a:cubicBezTo>
                    <a:cubicBezTo>
                      <a:pt x="999" y="13110"/>
                      <a:pt x="1301" y="13926"/>
                      <a:pt x="1392" y="14743"/>
                    </a:cubicBezTo>
                    <a:cubicBezTo>
                      <a:pt x="1422" y="15439"/>
                      <a:pt x="1422" y="16134"/>
                      <a:pt x="1392" y="16830"/>
                    </a:cubicBezTo>
                    <a:cubicBezTo>
                      <a:pt x="1180" y="20157"/>
                      <a:pt x="515" y="23453"/>
                      <a:pt x="1" y="26750"/>
                    </a:cubicBezTo>
                    <a:cubicBezTo>
                      <a:pt x="231" y="26759"/>
                      <a:pt x="461" y="26763"/>
                      <a:pt x="692" y="26763"/>
                    </a:cubicBezTo>
                    <a:cubicBezTo>
                      <a:pt x="1248" y="26763"/>
                      <a:pt x="1804" y="26741"/>
                      <a:pt x="2360" y="26720"/>
                    </a:cubicBezTo>
                    <a:cubicBezTo>
                      <a:pt x="5505" y="26599"/>
                      <a:pt x="8772" y="26357"/>
                      <a:pt x="11796" y="25359"/>
                    </a:cubicBezTo>
                    <a:cubicBezTo>
                      <a:pt x="13066" y="24996"/>
                      <a:pt x="14216" y="24331"/>
                      <a:pt x="15183" y="23423"/>
                    </a:cubicBezTo>
                    <a:cubicBezTo>
                      <a:pt x="15516" y="23090"/>
                      <a:pt x="15909" y="22818"/>
                      <a:pt x="16303" y="22546"/>
                    </a:cubicBezTo>
                    <a:cubicBezTo>
                      <a:pt x="16907" y="22153"/>
                      <a:pt x="17452" y="21639"/>
                      <a:pt x="18057" y="21185"/>
                    </a:cubicBezTo>
                    <a:cubicBezTo>
                      <a:pt x="17301" y="20822"/>
                      <a:pt x="16665" y="20036"/>
                      <a:pt x="16151" y="19431"/>
                    </a:cubicBezTo>
                    <a:cubicBezTo>
                      <a:pt x="15546" y="18796"/>
                      <a:pt x="15032" y="18070"/>
                      <a:pt x="14669" y="17284"/>
                    </a:cubicBezTo>
                    <a:cubicBezTo>
                      <a:pt x="14397" y="16467"/>
                      <a:pt x="14276" y="15590"/>
                      <a:pt x="14337" y="14743"/>
                    </a:cubicBezTo>
                    <a:cubicBezTo>
                      <a:pt x="14337" y="13685"/>
                      <a:pt x="14427" y="12626"/>
                      <a:pt x="14548" y="11567"/>
                    </a:cubicBezTo>
                    <a:cubicBezTo>
                      <a:pt x="14760" y="9571"/>
                      <a:pt x="15002" y="7545"/>
                      <a:pt x="14790" y="5549"/>
                    </a:cubicBezTo>
                    <a:cubicBezTo>
                      <a:pt x="14700" y="4641"/>
                      <a:pt x="14427" y="3764"/>
                      <a:pt x="14004" y="2978"/>
                    </a:cubicBezTo>
                    <a:cubicBezTo>
                      <a:pt x="13520" y="2071"/>
                      <a:pt x="12703" y="1405"/>
                      <a:pt x="11736" y="1073"/>
                    </a:cubicBezTo>
                    <a:cubicBezTo>
                      <a:pt x="10556" y="589"/>
                      <a:pt x="9346" y="256"/>
                      <a:pt x="8076" y="75"/>
                    </a:cubicBezTo>
                    <a:cubicBezTo>
                      <a:pt x="7779" y="25"/>
                      <a:pt x="7480" y="0"/>
                      <a:pt x="7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7329462" y="820403"/>
                <a:ext cx="252324" cy="73595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6322" extrusionOk="0">
                    <a:moveTo>
                      <a:pt x="2230" y="0"/>
                    </a:moveTo>
                    <a:cubicBezTo>
                      <a:pt x="2162" y="0"/>
                      <a:pt x="2094" y="3"/>
                      <a:pt x="2027" y="7"/>
                    </a:cubicBezTo>
                    <a:cubicBezTo>
                      <a:pt x="1815" y="37"/>
                      <a:pt x="1029" y="128"/>
                      <a:pt x="938" y="279"/>
                    </a:cubicBezTo>
                    <a:cubicBezTo>
                      <a:pt x="817" y="400"/>
                      <a:pt x="847" y="944"/>
                      <a:pt x="817" y="1096"/>
                    </a:cubicBezTo>
                    <a:cubicBezTo>
                      <a:pt x="726" y="1761"/>
                      <a:pt x="666" y="2426"/>
                      <a:pt x="605" y="3092"/>
                    </a:cubicBezTo>
                    <a:cubicBezTo>
                      <a:pt x="273" y="6207"/>
                      <a:pt x="1" y="9413"/>
                      <a:pt x="152" y="12558"/>
                    </a:cubicBezTo>
                    <a:cubicBezTo>
                      <a:pt x="182" y="13254"/>
                      <a:pt x="273" y="13949"/>
                      <a:pt x="394" y="14645"/>
                    </a:cubicBezTo>
                    <a:cubicBezTo>
                      <a:pt x="515" y="15159"/>
                      <a:pt x="636" y="15794"/>
                      <a:pt x="1059" y="16157"/>
                    </a:cubicBezTo>
                    <a:cubicBezTo>
                      <a:pt x="1211" y="16267"/>
                      <a:pt x="1394" y="16321"/>
                      <a:pt x="1577" y="16321"/>
                    </a:cubicBezTo>
                    <a:cubicBezTo>
                      <a:pt x="1795" y="16321"/>
                      <a:pt x="2014" y="16245"/>
                      <a:pt x="2178" y="16097"/>
                    </a:cubicBezTo>
                    <a:cubicBezTo>
                      <a:pt x="2783" y="15703"/>
                      <a:pt x="3267" y="15220"/>
                      <a:pt x="3902" y="14857"/>
                    </a:cubicBezTo>
                    <a:cubicBezTo>
                      <a:pt x="4416" y="14554"/>
                      <a:pt x="5082" y="14312"/>
                      <a:pt x="5384" y="13738"/>
                    </a:cubicBezTo>
                    <a:cubicBezTo>
                      <a:pt x="5535" y="13344"/>
                      <a:pt x="5596" y="12891"/>
                      <a:pt x="5535" y="12437"/>
                    </a:cubicBezTo>
                    <a:cubicBezTo>
                      <a:pt x="5445" y="11016"/>
                      <a:pt x="4961" y="9594"/>
                      <a:pt x="4628" y="8203"/>
                    </a:cubicBezTo>
                    <a:cubicBezTo>
                      <a:pt x="4265" y="6751"/>
                      <a:pt x="4023" y="5239"/>
                      <a:pt x="3811" y="3727"/>
                    </a:cubicBezTo>
                    <a:cubicBezTo>
                      <a:pt x="3721" y="3122"/>
                      <a:pt x="3660" y="2517"/>
                      <a:pt x="3600" y="1912"/>
                    </a:cubicBezTo>
                    <a:cubicBezTo>
                      <a:pt x="3539" y="1458"/>
                      <a:pt x="3630" y="914"/>
                      <a:pt x="3327" y="460"/>
                    </a:cubicBezTo>
                    <a:cubicBezTo>
                      <a:pt x="3093" y="95"/>
                      <a:pt x="2656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7212183" y="601807"/>
                <a:ext cx="320274" cy="287313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6372" extrusionOk="0">
                    <a:moveTo>
                      <a:pt x="1521" y="0"/>
                    </a:moveTo>
                    <a:cubicBezTo>
                      <a:pt x="1470" y="0"/>
                      <a:pt x="1425" y="30"/>
                      <a:pt x="1392" y="106"/>
                    </a:cubicBezTo>
                    <a:cubicBezTo>
                      <a:pt x="1271" y="409"/>
                      <a:pt x="1876" y="1074"/>
                      <a:pt x="2027" y="1316"/>
                    </a:cubicBezTo>
                    <a:cubicBezTo>
                      <a:pt x="2118" y="1437"/>
                      <a:pt x="2450" y="1830"/>
                      <a:pt x="2450" y="1982"/>
                    </a:cubicBezTo>
                    <a:cubicBezTo>
                      <a:pt x="2443" y="2011"/>
                      <a:pt x="2431" y="2022"/>
                      <a:pt x="2415" y="2022"/>
                    </a:cubicBezTo>
                    <a:cubicBezTo>
                      <a:pt x="2365" y="2022"/>
                      <a:pt x="2285" y="1906"/>
                      <a:pt x="2239" y="1861"/>
                    </a:cubicBezTo>
                    <a:cubicBezTo>
                      <a:pt x="1785" y="1437"/>
                      <a:pt x="1422" y="832"/>
                      <a:pt x="878" y="500"/>
                    </a:cubicBezTo>
                    <a:cubicBezTo>
                      <a:pt x="803" y="462"/>
                      <a:pt x="660" y="391"/>
                      <a:pt x="539" y="391"/>
                    </a:cubicBezTo>
                    <a:cubicBezTo>
                      <a:pt x="464" y="391"/>
                      <a:pt x="398" y="418"/>
                      <a:pt x="363" y="500"/>
                    </a:cubicBezTo>
                    <a:cubicBezTo>
                      <a:pt x="303" y="651"/>
                      <a:pt x="515" y="953"/>
                      <a:pt x="575" y="1044"/>
                    </a:cubicBezTo>
                    <a:cubicBezTo>
                      <a:pt x="908" y="1558"/>
                      <a:pt x="1392" y="1982"/>
                      <a:pt x="1724" y="2496"/>
                    </a:cubicBezTo>
                    <a:cubicBezTo>
                      <a:pt x="1774" y="2569"/>
                      <a:pt x="1883" y="2663"/>
                      <a:pt x="1808" y="2663"/>
                    </a:cubicBezTo>
                    <a:cubicBezTo>
                      <a:pt x="1791" y="2663"/>
                      <a:pt x="1764" y="2658"/>
                      <a:pt x="1724" y="2647"/>
                    </a:cubicBezTo>
                    <a:cubicBezTo>
                      <a:pt x="1513" y="2586"/>
                      <a:pt x="1271" y="2284"/>
                      <a:pt x="1120" y="2133"/>
                    </a:cubicBezTo>
                    <a:cubicBezTo>
                      <a:pt x="1006" y="2042"/>
                      <a:pt x="432" y="1542"/>
                      <a:pt x="153" y="1542"/>
                    </a:cubicBezTo>
                    <a:cubicBezTo>
                      <a:pt x="60" y="1542"/>
                      <a:pt x="1" y="1597"/>
                      <a:pt x="1" y="1740"/>
                    </a:cubicBezTo>
                    <a:cubicBezTo>
                      <a:pt x="1" y="1951"/>
                      <a:pt x="303" y="2254"/>
                      <a:pt x="424" y="2405"/>
                    </a:cubicBezTo>
                    <a:cubicBezTo>
                      <a:pt x="636" y="2677"/>
                      <a:pt x="878" y="2919"/>
                      <a:pt x="1120" y="3191"/>
                    </a:cubicBezTo>
                    <a:cubicBezTo>
                      <a:pt x="1331" y="3463"/>
                      <a:pt x="1603" y="3705"/>
                      <a:pt x="1876" y="3978"/>
                    </a:cubicBezTo>
                    <a:cubicBezTo>
                      <a:pt x="1997" y="4099"/>
                      <a:pt x="2239" y="4250"/>
                      <a:pt x="2269" y="4431"/>
                    </a:cubicBezTo>
                    <a:cubicBezTo>
                      <a:pt x="2299" y="4643"/>
                      <a:pt x="2178" y="4643"/>
                      <a:pt x="1997" y="4643"/>
                    </a:cubicBezTo>
                    <a:cubicBezTo>
                      <a:pt x="1674" y="4643"/>
                      <a:pt x="1338" y="4549"/>
                      <a:pt x="1006" y="4549"/>
                    </a:cubicBezTo>
                    <a:cubicBezTo>
                      <a:pt x="841" y="4549"/>
                      <a:pt x="676" y="4572"/>
                      <a:pt x="515" y="4643"/>
                    </a:cubicBezTo>
                    <a:cubicBezTo>
                      <a:pt x="303" y="4703"/>
                      <a:pt x="31" y="4915"/>
                      <a:pt x="242" y="5097"/>
                    </a:cubicBezTo>
                    <a:cubicBezTo>
                      <a:pt x="363" y="5127"/>
                      <a:pt x="454" y="5157"/>
                      <a:pt x="575" y="5187"/>
                    </a:cubicBezTo>
                    <a:cubicBezTo>
                      <a:pt x="817" y="5248"/>
                      <a:pt x="1059" y="5369"/>
                      <a:pt x="1271" y="5460"/>
                    </a:cubicBezTo>
                    <a:cubicBezTo>
                      <a:pt x="2157" y="5889"/>
                      <a:pt x="2936" y="6372"/>
                      <a:pt x="3913" y="6372"/>
                    </a:cubicBezTo>
                    <a:cubicBezTo>
                      <a:pt x="3969" y="6372"/>
                      <a:pt x="4026" y="6370"/>
                      <a:pt x="4084" y="6367"/>
                    </a:cubicBezTo>
                    <a:cubicBezTo>
                      <a:pt x="4507" y="6337"/>
                      <a:pt x="4930" y="6306"/>
                      <a:pt x="5354" y="6306"/>
                    </a:cubicBezTo>
                    <a:cubicBezTo>
                      <a:pt x="5391" y="6309"/>
                      <a:pt x="5426" y="6310"/>
                      <a:pt x="5460" y="6310"/>
                    </a:cubicBezTo>
                    <a:cubicBezTo>
                      <a:pt x="7102" y="6310"/>
                      <a:pt x="5528" y="3509"/>
                      <a:pt x="5172" y="2798"/>
                    </a:cubicBezTo>
                    <a:cubicBezTo>
                      <a:pt x="4719" y="2012"/>
                      <a:pt x="4235" y="983"/>
                      <a:pt x="3539" y="379"/>
                    </a:cubicBezTo>
                    <a:cubicBezTo>
                      <a:pt x="3456" y="305"/>
                      <a:pt x="3395" y="273"/>
                      <a:pt x="3353" y="273"/>
                    </a:cubicBezTo>
                    <a:cubicBezTo>
                      <a:pt x="3135" y="273"/>
                      <a:pt x="3398" y="1109"/>
                      <a:pt x="3448" y="1286"/>
                    </a:cubicBezTo>
                    <a:cubicBezTo>
                      <a:pt x="3509" y="1377"/>
                      <a:pt x="3781" y="2042"/>
                      <a:pt x="3509" y="2042"/>
                    </a:cubicBezTo>
                    <a:cubicBezTo>
                      <a:pt x="3327" y="2042"/>
                      <a:pt x="2995" y="1498"/>
                      <a:pt x="2904" y="1377"/>
                    </a:cubicBezTo>
                    <a:cubicBezTo>
                      <a:pt x="2753" y="1225"/>
                      <a:pt x="2602" y="1014"/>
                      <a:pt x="2450" y="832"/>
                    </a:cubicBezTo>
                    <a:cubicBezTo>
                      <a:pt x="2269" y="590"/>
                      <a:pt x="2057" y="348"/>
                      <a:pt x="1815" y="167"/>
                    </a:cubicBezTo>
                    <a:cubicBezTo>
                      <a:pt x="1719" y="90"/>
                      <a:pt x="1610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916257" y="1287085"/>
                <a:ext cx="567367" cy="445399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9878" extrusionOk="0">
                    <a:moveTo>
                      <a:pt x="9286" y="0"/>
                    </a:moveTo>
                    <a:cubicBezTo>
                      <a:pt x="7017" y="666"/>
                      <a:pt x="4900" y="1785"/>
                      <a:pt x="3025" y="3267"/>
                    </a:cubicBezTo>
                    <a:cubicBezTo>
                      <a:pt x="1785" y="4295"/>
                      <a:pt x="0" y="5928"/>
                      <a:pt x="605" y="7743"/>
                    </a:cubicBezTo>
                    <a:cubicBezTo>
                      <a:pt x="847" y="8559"/>
                      <a:pt x="1452" y="9255"/>
                      <a:pt x="2208" y="9648"/>
                    </a:cubicBezTo>
                    <a:cubicBezTo>
                      <a:pt x="2634" y="9801"/>
                      <a:pt x="3068" y="9878"/>
                      <a:pt x="3508" y="9878"/>
                    </a:cubicBezTo>
                    <a:cubicBezTo>
                      <a:pt x="3849" y="9878"/>
                      <a:pt x="4193" y="9832"/>
                      <a:pt x="4537" y="9739"/>
                    </a:cubicBezTo>
                    <a:cubicBezTo>
                      <a:pt x="5868" y="9436"/>
                      <a:pt x="6987" y="8711"/>
                      <a:pt x="8136" y="7985"/>
                    </a:cubicBezTo>
                    <a:cubicBezTo>
                      <a:pt x="9376" y="7198"/>
                      <a:pt x="10616" y="6382"/>
                      <a:pt x="11766" y="5474"/>
                    </a:cubicBezTo>
                    <a:cubicBezTo>
                      <a:pt x="11887" y="5384"/>
                      <a:pt x="12582" y="4900"/>
                      <a:pt x="12552" y="4779"/>
                    </a:cubicBezTo>
                    <a:cubicBezTo>
                      <a:pt x="12552" y="4688"/>
                      <a:pt x="12491" y="4718"/>
                      <a:pt x="12340" y="4688"/>
                    </a:cubicBezTo>
                    <a:cubicBezTo>
                      <a:pt x="11947" y="4537"/>
                      <a:pt x="11584" y="4325"/>
                      <a:pt x="11251" y="4023"/>
                    </a:cubicBezTo>
                    <a:cubicBezTo>
                      <a:pt x="10072" y="3025"/>
                      <a:pt x="9376" y="1543"/>
                      <a:pt x="9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692611" y="1462981"/>
                <a:ext cx="234603" cy="248762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517" extrusionOk="0">
                    <a:moveTo>
                      <a:pt x="2813" y="1"/>
                    </a:moveTo>
                    <a:cubicBezTo>
                      <a:pt x="2087" y="1"/>
                      <a:pt x="1361" y="122"/>
                      <a:pt x="696" y="394"/>
                    </a:cubicBezTo>
                    <a:cubicBezTo>
                      <a:pt x="454" y="515"/>
                      <a:pt x="394" y="515"/>
                      <a:pt x="333" y="757"/>
                    </a:cubicBezTo>
                    <a:cubicBezTo>
                      <a:pt x="273" y="938"/>
                      <a:pt x="242" y="1090"/>
                      <a:pt x="212" y="1241"/>
                    </a:cubicBezTo>
                    <a:cubicBezTo>
                      <a:pt x="121" y="1573"/>
                      <a:pt x="91" y="1936"/>
                      <a:pt x="61" y="2269"/>
                    </a:cubicBezTo>
                    <a:cubicBezTo>
                      <a:pt x="0" y="3025"/>
                      <a:pt x="61" y="3812"/>
                      <a:pt x="273" y="4537"/>
                    </a:cubicBezTo>
                    <a:cubicBezTo>
                      <a:pt x="303" y="4749"/>
                      <a:pt x="454" y="5384"/>
                      <a:pt x="635" y="5505"/>
                    </a:cubicBezTo>
                    <a:cubicBezTo>
                      <a:pt x="650" y="5513"/>
                      <a:pt x="670" y="5516"/>
                      <a:pt x="693" y="5516"/>
                    </a:cubicBezTo>
                    <a:cubicBezTo>
                      <a:pt x="857" y="5516"/>
                      <a:pt x="1195" y="5350"/>
                      <a:pt x="1301" y="5324"/>
                    </a:cubicBezTo>
                    <a:cubicBezTo>
                      <a:pt x="1482" y="5263"/>
                      <a:pt x="1694" y="5173"/>
                      <a:pt x="1906" y="5082"/>
                    </a:cubicBezTo>
                    <a:cubicBezTo>
                      <a:pt x="3206" y="4416"/>
                      <a:pt x="4265" y="3297"/>
                      <a:pt x="4930" y="1967"/>
                    </a:cubicBezTo>
                    <a:cubicBezTo>
                      <a:pt x="5202" y="1422"/>
                      <a:pt x="5021" y="757"/>
                      <a:pt x="4537" y="394"/>
                    </a:cubicBezTo>
                    <a:cubicBezTo>
                      <a:pt x="4083" y="31"/>
                      <a:pt x="3357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587596" y="1086705"/>
                <a:ext cx="402338" cy="301336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6683" extrusionOk="0">
                    <a:moveTo>
                      <a:pt x="1858" y="1"/>
                    </a:moveTo>
                    <a:cubicBezTo>
                      <a:pt x="1040" y="1"/>
                      <a:pt x="268" y="362"/>
                      <a:pt x="152" y="1329"/>
                    </a:cubicBezTo>
                    <a:cubicBezTo>
                      <a:pt x="1" y="2509"/>
                      <a:pt x="1362" y="3718"/>
                      <a:pt x="2420" y="3991"/>
                    </a:cubicBezTo>
                    <a:cubicBezTo>
                      <a:pt x="2551" y="4029"/>
                      <a:pt x="2677" y="4040"/>
                      <a:pt x="2799" y="4040"/>
                    </a:cubicBezTo>
                    <a:cubicBezTo>
                      <a:pt x="2961" y="4040"/>
                      <a:pt x="3118" y="4021"/>
                      <a:pt x="3277" y="4021"/>
                    </a:cubicBezTo>
                    <a:cubicBezTo>
                      <a:pt x="3468" y="4021"/>
                      <a:pt x="3663" y="4049"/>
                      <a:pt x="3872" y="4172"/>
                    </a:cubicBezTo>
                    <a:cubicBezTo>
                      <a:pt x="4235" y="4444"/>
                      <a:pt x="4507" y="4777"/>
                      <a:pt x="4719" y="5140"/>
                    </a:cubicBezTo>
                    <a:cubicBezTo>
                      <a:pt x="5021" y="5896"/>
                      <a:pt x="5596" y="6652"/>
                      <a:pt x="6503" y="6682"/>
                    </a:cubicBezTo>
                    <a:cubicBezTo>
                      <a:pt x="7138" y="6652"/>
                      <a:pt x="7743" y="6350"/>
                      <a:pt x="8167" y="5835"/>
                    </a:cubicBezTo>
                    <a:cubicBezTo>
                      <a:pt x="8650" y="5321"/>
                      <a:pt x="8923" y="4656"/>
                      <a:pt x="8378" y="4081"/>
                    </a:cubicBezTo>
                    <a:cubicBezTo>
                      <a:pt x="7925" y="3688"/>
                      <a:pt x="7350" y="3386"/>
                      <a:pt x="6745" y="3265"/>
                    </a:cubicBezTo>
                    <a:cubicBezTo>
                      <a:pt x="7168" y="2055"/>
                      <a:pt x="6775" y="29"/>
                      <a:pt x="5203" y="29"/>
                    </a:cubicBezTo>
                    <a:cubicBezTo>
                      <a:pt x="4719" y="29"/>
                      <a:pt x="4205" y="150"/>
                      <a:pt x="3781" y="392"/>
                    </a:cubicBezTo>
                    <a:cubicBezTo>
                      <a:pt x="3672" y="446"/>
                      <a:pt x="3602" y="469"/>
                      <a:pt x="3543" y="469"/>
                    </a:cubicBezTo>
                    <a:cubicBezTo>
                      <a:pt x="3439" y="469"/>
                      <a:pt x="3369" y="397"/>
                      <a:pt x="3176" y="301"/>
                    </a:cubicBezTo>
                    <a:cubicBezTo>
                      <a:pt x="2795" y="116"/>
                      <a:pt x="2319" y="1"/>
                      <a:pt x="1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676243" y="1274820"/>
                <a:ext cx="196412" cy="319327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7082" extrusionOk="0">
                    <a:moveTo>
                      <a:pt x="4356" y="0"/>
                    </a:moveTo>
                    <a:lnTo>
                      <a:pt x="4356" y="0"/>
                    </a:lnTo>
                    <a:cubicBezTo>
                      <a:pt x="3841" y="182"/>
                      <a:pt x="3297" y="363"/>
                      <a:pt x="2753" y="514"/>
                    </a:cubicBezTo>
                    <a:lnTo>
                      <a:pt x="2239" y="665"/>
                    </a:lnTo>
                    <a:cubicBezTo>
                      <a:pt x="2118" y="696"/>
                      <a:pt x="1997" y="756"/>
                      <a:pt x="1906" y="817"/>
                    </a:cubicBezTo>
                    <a:cubicBezTo>
                      <a:pt x="1845" y="968"/>
                      <a:pt x="1785" y="1119"/>
                      <a:pt x="1755" y="1270"/>
                    </a:cubicBezTo>
                    <a:cubicBezTo>
                      <a:pt x="1452" y="2359"/>
                      <a:pt x="1180" y="3418"/>
                      <a:pt x="878" y="4506"/>
                    </a:cubicBezTo>
                    <a:cubicBezTo>
                      <a:pt x="666" y="5293"/>
                      <a:pt x="0" y="6956"/>
                      <a:pt x="1392" y="7077"/>
                    </a:cubicBezTo>
                    <a:cubicBezTo>
                      <a:pt x="1442" y="7080"/>
                      <a:pt x="1492" y="7081"/>
                      <a:pt x="1542" y="7081"/>
                    </a:cubicBezTo>
                    <a:cubicBezTo>
                      <a:pt x="2633" y="7081"/>
                      <a:pt x="3619" y="6456"/>
                      <a:pt x="4053" y="5444"/>
                    </a:cubicBezTo>
                    <a:cubicBezTo>
                      <a:pt x="4325" y="4779"/>
                      <a:pt x="4265" y="3932"/>
                      <a:pt x="4295" y="3236"/>
                    </a:cubicBezTo>
                    <a:cubicBezTo>
                      <a:pt x="4295" y="2147"/>
                      <a:pt x="4325" y="1089"/>
                      <a:pt x="4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633948" y="1162817"/>
                <a:ext cx="270089" cy="26779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39" extrusionOk="0">
                    <a:moveTo>
                      <a:pt x="3536" y="0"/>
                    </a:moveTo>
                    <a:cubicBezTo>
                      <a:pt x="3019" y="0"/>
                      <a:pt x="2530" y="175"/>
                      <a:pt x="2178" y="609"/>
                    </a:cubicBezTo>
                    <a:cubicBezTo>
                      <a:pt x="1574" y="1305"/>
                      <a:pt x="1090" y="2091"/>
                      <a:pt x="636" y="2907"/>
                    </a:cubicBezTo>
                    <a:cubicBezTo>
                      <a:pt x="334" y="3361"/>
                      <a:pt x="122" y="3906"/>
                      <a:pt x="31" y="4480"/>
                    </a:cubicBezTo>
                    <a:cubicBezTo>
                      <a:pt x="1" y="5146"/>
                      <a:pt x="575" y="5357"/>
                      <a:pt x="1120" y="5569"/>
                    </a:cubicBezTo>
                    <a:cubicBezTo>
                      <a:pt x="1619" y="5793"/>
                      <a:pt x="2168" y="5938"/>
                      <a:pt x="2715" y="5938"/>
                    </a:cubicBezTo>
                    <a:cubicBezTo>
                      <a:pt x="3129" y="5938"/>
                      <a:pt x="3542" y="5855"/>
                      <a:pt x="3933" y="5660"/>
                    </a:cubicBezTo>
                    <a:cubicBezTo>
                      <a:pt x="4628" y="5297"/>
                      <a:pt x="5142" y="4631"/>
                      <a:pt x="5354" y="3875"/>
                    </a:cubicBezTo>
                    <a:cubicBezTo>
                      <a:pt x="5566" y="3149"/>
                      <a:pt x="5747" y="2424"/>
                      <a:pt x="5838" y="1698"/>
                    </a:cubicBezTo>
                    <a:cubicBezTo>
                      <a:pt x="5868" y="1395"/>
                      <a:pt x="5989" y="1184"/>
                      <a:pt x="5778" y="972"/>
                    </a:cubicBezTo>
                    <a:cubicBezTo>
                      <a:pt x="5241" y="435"/>
                      <a:pt x="4353" y="0"/>
                      <a:pt x="3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593954" y="1033995"/>
                <a:ext cx="426371" cy="238391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5287" extrusionOk="0">
                    <a:moveTo>
                      <a:pt x="4878" y="1"/>
                    </a:moveTo>
                    <a:cubicBezTo>
                      <a:pt x="4693" y="1"/>
                      <a:pt x="4501" y="35"/>
                      <a:pt x="4305" y="109"/>
                    </a:cubicBezTo>
                    <a:cubicBezTo>
                      <a:pt x="3912" y="290"/>
                      <a:pt x="3549" y="532"/>
                      <a:pt x="3217" y="804"/>
                    </a:cubicBezTo>
                    <a:cubicBezTo>
                      <a:pt x="3111" y="895"/>
                      <a:pt x="3043" y="918"/>
                      <a:pt x="2963" y="918"/>
                    </a:cubicBezTo>
                    <a:cubicBezTo>
                      <a:pt x="2884" y="918"/>
                      <a:pt x="2793" y="895"/>
                      <a:pt x="2642" y="895"/>
                    </a:cubicBezTo>
                    <a:cubicBezTo>
                      <a:pt x="2605" y="893"/>
                      <a:pt x="2568" y="892"/>
                      <a:pt x="2530" y="892"/>
                    </a:cubicBezTo>
                    <a:cubicBezTo>
                      <a:pt x="1475" y="892"/>
                      <a:pt x="0" y="1696"/>
                      <a:pt x="555" y="2952"/>
                    </a:cubicBezTo>
                    <a:cubicBezTo>
                      <a:pt x="927" y="3722"/>
                      <a:pt x="2022" y="4189"/>
                      <a:pt x="2897" y="4189"/>
                    </a:cubicBezTo>
                    <a:cubicBezTo>
                      <a:pt x="3019" y="4189"/>
                      <a:pt x="3136" y="4180"/>
                      <a:pt x="3247" y="4162"/>
                    </a:cubicBezTo>
                    <a:cubicBezTo>
                      <a:pt x="3637" y="4088"/>
                      <a:pt x="3909" y="3878"/>
                      <a:pt x="4285" y="3878"/>
                    </a:cubicBezTo>
                    <a:cubicBezTo>
                      <a:pt x="4375" y="3878"/>
                      <a:pt x="4472" y="3890"/>
                      <a:pt x="4578" y="3920"/>
                    </a:cubicBezTo>
                    <a:cubicBezTo>
                      <a:pt x="4941" y="4041"/>
                      <a:pt x="5273" y="4222"/>
                      <a:pt x="5576" y="4464"/>
                    </a:cubicBezTo>
                    <a:cubicBezTo>
                      <a:pt x="6000" y="4912"/>
                      <a:pt x="6572" y="5286"/>
                      <a:pt x="7175" y="5286"/>
                    </a:cubicBezTo>
                    <a:cubicBezTo>
                      <a:pt x="7346" y="5286"/>
                      <a:pt x="7520" y="5256"/>
                      <a:pt x="7693" y="5190"/>
                    </a:cubicBezTo>
                    <a:cubicBezTo>
                      <a:pt x="8298" y="4948"/>
                      <a:pt x="8751" y="4494"/>
                      <a:pt x="8963" y="3889"/>
                    </a:cubicBezTo>
                    <a:cubicBezTo>
                      <a:pt x="9456" y="2604"/>
                      <a:pt x="8166" y="2308"/>
                      <a:pt x="7132" y="2308"/>
                    </a:cubicBezTo>
                    <a:cubicBezTo>
                      <a:pt x="7023" y="2308"/>
                      <a:pt x="6917" y="2311"/>
                      <a:pt x="6816" y="2317"/>
                    </a:cubicBezTo>
                    <a:cubicBezTo>
                      <a:pt x="6842" y="1203"/>
                      <a:pt x="5981" y="1"/>
                      <a:pt x="4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853447" y="1275812"/>
                <a:ext cx="61593" cy="5122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36" extrusionOk="0">
                    <a:moveTo>
                      <a:pt x="797" y="0"/>
                    </a:moveTo>
                    <a:cubicBezTo>
                      <a:pt x="636" y="0"/>
                      <a:pt x="454" y="92"/>
                      <a:pt x="305" y="311"/>
                    </a:cubicBezTo>
                    <a:cubicBezTo>
                      <a:pt x="0" y="757"/>
                      <a:pt x="240" y="1135"/>
                      <a:pt x="568" y="1135"/>
                    </a:cubicBezTo>
                    <a:cubicBezTo>
                      <a:pt x="729" y="1135"/>
                      <a:pt x="911" y="1044"/>
                      <a:pt x="1061" y="825"/>
                    </a:cubicBezTo>
                    <a:cubicBezTo>
                      <a:pt x="1365" y="379"/>
                      <a:pt x="1125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665331" y="1246865"/>
                <a:ext cx="77780" cy="67004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486" extrusionOk="0">
                    <a:moveTo>
                      <a:pt x="1608" y="1"/>
                    </a:moveTo>
                    <a:cubicBezTo>
                      <a:pt x="1522" y="1"/>
                      <a:pt x="1328" y="294"/>
                      <a:pt x="1301" y="348"/>
                    </a:cubicBezTo>
                    <a:cubicBezTo>
                      <a:pt x="1089" y="590"/>
                      <a:pt x="817" y="741"/>
                      <a:pt x="515" y="832"/>
                    </a:cubicBezTo>
                    <a:cubicBezTo>
                      <a:pt x="303" y="892"/>
                      <a:pt x="0" y="892"/>
                      <a:pt x="121" y="1195"/>
                    </a:cubicBezTo>
                    <a:cubicBezTo>
                      <a:pt x="242" y="1388"/>
                      <a:pt x="441" y="1485"/>
                      <a:pt x="639" y="1485"/>
                    </a:cubicBezTo>
                    <a:cubicBezTo>
                      <a:pt x="689" y="1485"/>
                      <a:pt x="738" y="1479"/>
                      <a:pt x="787" y="1467"/>
                    </a:cubicBezTo>
                    <a:cubicBezTo>
                      <a:pt x="938" y="1376"/>
                      <a:pt x="394" y="1316"/>
                      <a:pt x="394" y="1316"/>
                    </a:cubicBezTo>
                    <a:cubicBezTo>
                      <a:pt x="91" y="1164"/>
                      <a:pt x="273" y="1013"/>
                      <a:pt x="515" y="953"/>
                    </a:cubicBezTo>
                    <a:cubicBezTo>
                      <a:pt x="817" y="862"/>
                      <a:pt x="1120" y="681"/>
                      <a:pt x="1361" y="439"/>
                    </a:cubicBezTo>
                    <a:cubicBezTo>
                      <a:pt x="1422" y="378"/>
                      <a:pt x="1724" y="136"/>
                      <a:pt x="1634" y="15"/>
                    </a:cubicBezTo>
                    <a:cubicBezTo>
                      <a:pt x="1627" y="5"/>
                      <a:pt x="1618" y="1"/>
                      <a:pt x="1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755466" y="1260076"/>
                <a:ext cx="29804" cy="2443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42" extrusionOk="0">
                    <a:moveTo>
                      <a:pt x="346" y="1"/>
                    </a:moveTo>
                    <a:cubicBezTo>
                      <a:pt x="173" y="1"/>
                      <a:pt x="1" y="158"/>
                      <a:pt x="58" y="388"/>
                    </a:cubicBezTo>
                    <a:cubicBezTo>
                      <a:pt x="112" y="495"/>
                      <a:pt x="208" y="542"/>
                      <a:pt x="305" y="542"/>
                    </a:cubicBezTo>
                    <a:cubicBezTo>
                      <a:pt x="481" y="542"/>
                      <a:pt x="661" y="390"/>
                      <a:pt x="602" y="176"/>
                    </a:cubicBezTo>
                    <a:cubicBezTo>
                      <a:pt x="547" y="54"/>
                      <a:pt x="44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694459" y="1242536"/>
                <a:ext cx="18126" cy="1488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30" extrusionOk="0">
                    <a:moveTo>
                      <a:pt x="211" y="1"/>
                    </a:moveTo>
                    <a:cubicBezTo>
                      <a:pt x="103" y="1"/>
                      <a:pt x="1" y="98"/>
                      <a:pt x="20" y="232"/>
                    </a:cubicBezTo>
                    <a:cubicBezTo>
                      <a:pt x="65" y="300"/>
                      <a:pt x="131" y="329"/>
                      <a:pt x="194" y="329"/>
                    </a:cubicBezTo>
                    <a:cubicBezTo>
                      <a:pt x="301" y="329"/>
                      <a:pt x="402" y="244"/>
                      <a:pt x="383" y="111"/>
                    </a:cubicBezTo>
                    <a:cubicBezTo>
                      <a:pt x="338" y="33"/>
                      <a:pt x="274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662445" y="1329334"/>
                <a:ext cx="62946" cy="39318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872" extrusionOk="0">
                    <a:moveTo>
                      <a:pt x="155" y="1"/>
                    </a:moveTo>
                    <a:lnTo>
                      <a:pt x="155" y="1"/>
                    </a:lnTo>
                    <a:cubicBezTo>
                      <a:pt x="0" y="669"/>
                      <a:pt x="160" y="871"/>
                      <a:pt x="411" y="871"/>
                    </a:cubicBezTo>
                    <a:cubicBezTo>
                      <a:pt x="796" y="871"/>
                      <a:pt x="1395" y="394"/>
                      <a:pt x="1395" y="394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" name="Google Shape;375;p32"/>
          <p:cNvGrpSpPr/>
          <p:nvPr/>
        </p:nvGrpSpPr>
        <p:grpSpPr>
          <a:xfrm>
            <a:off x="4421038" y="2012764"/>
            <a:ext cx="4723140" cy="3589276"/>
            <a:chOff x="1011675" y="1268975"/>
            <a:chExt cx="3735775" cy="2838943"/>
          </a:xfrm>
        </p:grpSpPr>
        <p:sp>
          <p:nvSpPr>
            <p:cNvPr id="376" name="Google Shape;376;p32"/>
            <p:cNvSpPr/>
            <p:nvPr/>
          </p:nvSpPr>
          <p:spPr>
            <a:xfrm>
              <a:off x="1099950" y="2204550"/>
              <a:ext cx="65350" cy="461150"/>
            </a:xfrm>
            <a:custGeom>
              <a:avLst/>
              <a:gdLst/>
              <a:ahLst/>
              <a:cxnLst/>
              <a:rect l="l" t="t" r="r" b="b"/>
              <a:pathLst>
                <a:path w="2614" h="18446" extrusionOk="0">
                  <a:moveTo>
                    <a:pt x="1300" y="0"/>
                  </a:moveTo>
                  <a:cubicBezTo>
                    <a:pt x="994" y="0"/>
                    <a:pt x="690" y="41"/>
                    <a:pt x="394" y="121"/>
                  </a:cubicBezTo>
                  <a:cubicBezTo>
                    <a:pt x="162" y="193"/>
                    <a:pt x="1" y="407"/>
                    <a:pt x="1" y="640"/>
                  </a:cubicBezTo>
                  <a:lnTo>
                    <a:pt x="1" y="18052"/>
                  </a:lnTo>
                  <a:cubicBezTo>
                    <a:pt x="1" y="18267"/>
                    <a:pt x="180" y="18446"/>
                    <a:pt x="394" y="18446"/>
                  </a:cubicBezTo>
                  <a:lnTo>
                    <a:pt x="2220" y="18446"/>
                  </a:lnTo>
                  <a:cubicBezTo>
                    <a:pt x="2434" y="18446"/>
                    <a:pt x="2613" y="18267"/>
                    <a:pt x="2613" y="18052"/>
                  </a:cubicBezTo>
                  <a:lnTo>
                    <a:pt x="2613" y="640"/>
                  </a:lnTo>
                  <a:cubicBezTo>
                    <a:pt x="2613" y="407"/>
                    <a:pt x="2452" y="193"/>
                    <a:pt x="2220" y="121"/>
                  </a:cubicBezTo>
                  <a:cubicBezTo>
                    <a:pt x="1915" y="41"/>
                    <a:pt x="1607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611300" y="2063050"/>
              <a:ext cx="12125" cy="773550"/>
            </a:xfrm>
            <a:custGeom>
              <a:avLst/>
              <a:gdLst/>
              <a:ahLst/>
              <a:cxnLst/>
              <a:rect l="l" t="t" r="r" b="b"/>
              <a:pathLst>
                <a:path w="485" h="30942" extrusionOk="0">
                  <a:moveTo>
                    <a:pt x="1" y="1"/>
                  </a:moveTo>
                  <a:lnTo>
                    <a:pt x="1" y="30942"/>
                  </a:lnTo>
                  <a:lnTo>
                    <a:pt x="484" y="30942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785775" y="1324875"/>
              <a:ext cx="2961675" cy="1465650"/>
            </a:xfrm>
            <a:custGeom>
              <a:avLst/>
              <a:gdLst/>
              <a:ahLst/>
              <a:cxnLst/>
              <a:rect l="l" t="t" r="r" b="b"/>
              <a:pathLst>
                <a:path w="118467" h="58626" extrusionOk="0">
                  <a:moveTo>
                    <a:pt x="114512" y="4743"/>
                  </a:moveTo>
                  <a:lnTo>
                    <a:pt x="114512" y="8161"/>
                  </a:lnTo>
                  <a:lnTo>
                    <a:pt x="110790" y="9020"/>
                  </a:lnTo>
                  <a:lnTo>
                    <a:pt x="110790" y="5602"/>
                  </a:lnTo>
                  <a:lnTo>
                    <a:pt x="114512" y="4743"/>
                  </a:lnTo>
                  <a:close/>
                  <a:moveTo>
                    <a:pt x="110593" y="5656"/>
                  </a:moveTo>
                  <a:lnTo>
                    <a:pt x="110593" y="9074"/>
                  </a:lnTo>
                  <a:lnTo>
                    <a:pt x="106889" y="9915"/>
                  </a:lnTo>
                  <a:lnTo>
                    <a:pt x="106889" y="6533"/>
                  </a:lnTo>
                  <a:lnTo>
                    <a:pt x="110593" y="5656"/>
                  </a:lnTo>
                  <a:close/>
                  <a:moveTo>
                    <a:pt x="106692" y="6586"/>
                  </a:moveTo>
                  <a:lnTo>
                    <a:pt x="106692" y="9969"/>
                  </a:lnTo>
                  <a:lnTo>
                    <a:pt x="102988" y="10828"/>
                  </a:lnTo>
                  <a:lnTo>
                    <a:pt x="102988" y="7463"/>
                  </a:lnTo>
                  <a:lnTo>
                    <a:pt x="106692" y="6586"/>
                  </a:lnTo>
                  <a:close/>
                  <a:moveTo>
                    <a:pt x="102773" y="7517"/>
                  </a:moveTo>
                  <a:lnTo>
                    <a:pt x="102773" y="10863"/>
                  </a:lnTo>
                  <a:lnTo>
                    <a:pt x="99069" y="11722"/>
                  </a:lnTo>
                  <a:lnTo>
                    <a:pt x="99069" y="8376"/>
                  </a:lnTo>
                  <a:lnTo>
                    <a:pt x="102773" y="7517"/>
                  </a:lnTo>
                  <a:close/>
                  <a:moveTo>
                    <a:pt x="98872" y="8430"/>
                  </a:moveTo>
                  <a:lnTo>
                    <a:pt x="98872" y="11758"/>
                  </a:lnTo>
                  <a:lnTo>
                    <a:pt x="95167" y="12617"/>
                  </a:lnTo>
                  <a:lnTo>
                    <a:pt x="95167" y="9289"/>
                  </a:lnTo>
                  <a:lnTo>
                    <a:pt x="98872" y="8430"/>
                  </a:lnTo>
                  <a:close/>
                  <a:moveTo>
                    <a:pt x="114512" y="8376"/>
                  </a:moveTo>
                  <a:lnTo>
                    <a:pt x="114512" y="11812"/>
                  </a:lnTo>
                  <a:lnTo>
                    <a:pt x="110790" y="12635"/>
                  </a:lnTo>
                  <a:lnTo>
                    <a:pt x="110790" y="9235"/>
                  </a:lnTo>
                  <a:lnTo>
                    <a:pt x="114512" y="8376"/>
                  </a:lnTo>
                  <a:close/>
                  <a:moveTo>
                    <a:pt x="94971" y="9342"/>
                  </a:moveTo>
                  <a:lnTo>
                    <a:pt x="94971" y="12653"/>
                  </a:lnTo>
                  <a:lnTo>
                    <a:pt x="91266" y="13512"/>
                  </a:lnTo>
                  <a:lnTo>
                    <a:pt x="91266" y="10201"/>
                  </a:lnTo>
                  <a:lnTo>
                    <a:pt x="94971" y="9342"/>
                  </a:lnTo>
                  <a:close/>
                  <a:moveTo>
                    <a:pt x="110593" y="9271"/>
                  </a:moveTo>
                  <a:lnTo>
                    <a:pt x="110593" y="12689"/>
                  </a:lnTo>
                  <a:lnTo>
                    <a:pt x="106889" y="13512"/>
                  </a:lnTo>
                  <a:lnTo>
                    <a:pt x="106889" y="10130"/>
                  </a:lnTo>
                  <a:lnTo>
                    <a:pt x="110593" y="9271"/>
                  </a:lnTo>
                  <a:close/>
                  <a:moveTo>
                    <a:pt x="106692" y="10165"/>
                  </a:moveTo>
                  <a:lnTo>
                    <a:pt x="106692" y="13548"/>
                  </a:lnTo>
                  <a:lnTo>
                    <a:pt x="102988" y="14371"/>
                  </a:lnTo>
                  <a:lnTo>
                    <a:pt x="102988" y="11007"/>
                  </a:lnTo>
                  <a:lnTo>
                    <a:pt x="106692" y="10165"/>
                  </a:lnTo>
                  <a:close/>
                  <a:moveTo>
                    <a:pt x="91069" y="10255"/>
                  </a:moveTo>
                  <a:lnTo>
                    <a:pt x="91069" y="13548"/>
                  </a:lnTo>
                  <a:lnTo>
                    <a:pt x="87347" y="14407"/>
                  </a:lnTo>
                  <a:lnTo>
                    <a:pt x="87347" y="11132"/>
                  </a:lnTo>
                  <a:lnTo>
                    <a:pt x="91069" y="10255"/>
                  </a:lnTo>
                  <a:close/>
                  <a:moveTo>
                    <a:pt x="102791" y="11078"/>
                  </a:moveTo>
                  <a:lnTo>
                    <a:pt x="102791" y="14424"/>
                  </a:lnTo>
                  <a:lnTo>
                    <a:pt x="99087" y="15248"/>
                  </a:lnTo>
                  <a:lnTo>
                    <a:pt x="99087" y="11919"/>
                  </a:lnTo>
                  <a:lnTo>
                    <a:pt x="102791" y="11078"/>
                  </a:lnTo>
                  <a:close/>
                  <a:moveTo>
                    <a:pt x="87150" y="11185"/>
                  </a:moveTo>
                  <a:lnTo>
                    <a:pt x="87150" y="14442"/>
                  </a:lnTo>
                  <a:lnTo>
                    <a:pt x="83446" y="15301"/>
                  </a:lnTo>
                  <a:lnTo>
                    <a:pt x="83446" y="12044"/>
                  </a:lnTo>
                  <a:lnTo>
                    <a:pt x="87150" y="11185"/>
                  </a:lnTo>
                  <a:close/>
                  <a:moveTo>
                    <a:pt x="98872" y="11973"/>
                  </a:moveTo>
                  <a:lnTo>
                    <a:pt x="98872" y="15319"/>
                  </a:lnTo>
                  <a:lnTo>
                    <a:pt x="95167" y="16142"/>
                  </a:lnTo>
                  <a:lnTo>
                    <a:pt x="95167" y="12814"/>
                  </a:lnTo>
                  <a:lnTo>
                    <a:pt x="98872" y="11973"/>
                  </a:lnTo>
                  <a:close/>
                  <a:moveTo>
                    <a:pt x="83249" y="12098"/>
                  </a:moveTo>
                  <a:lnTo>
                    <a:pt x="83249" y="15355"/>
                  </a:lnTo>
                  <a:lnTo>
                    <a:pt x="79545" y="16214"/>
                  </a:lnTo>
                  <a:lnTo>
                    <a:pt x="79545" y="12975"/>
                  </a:lnTo>
                  <a:lnTo>
                    <a:pt x="83249" y="12098"/>
                  </a:lnTo>
                  <a:close/>
                  <a:moveTo>
                    <a:pt x="114512" y="12009"/>
                  </a:moveTo>
                  <a:lnTo>
                    <a:pt x="114512" y="15445"/>
                  </a:lnTo>
                  <a:lnTo>
                    <a:pt x="110790" y="16250"/>
                  </a:lnTo>
                  <a:lnTo>
                    <a:pt x="110790" y="12850"/>
                  </a:lnTo>
                  <a:lnTo>
                    <a:pt x="114512" y="12009"/>
                  </a:lnTo>
                  <a:close/>
                  <a:moveTo>
                    <a:pt x="94971" y="12868"/>
                  </a:moveTo>
                  <a:lnTo>
                    <a:pt x="94971" y="16196"/>
                  </a:lnTo>
                  <a:lnTo>
                    <a:pt x="91248" y="17019"/>
                  </a:lnTo>
                  <a:lnTo>
                    <a:pt x="91248" y="13727"/>
                  </a:lnTo>
                  <a:lnTo>
                    <a:pt x="94971" y="12868"/>
                  </a:lnTo>
                  <a:close/>
                  <a:moveTo>
                    <a:pt x="79330" y="13029"/>
                  </a:moveTo>
                  <a:lnTo>
                    <a:pt x="79330" y="16268"/>
                  </a:lnTo>
                  <a:lnTo>
                    <a:pt x="75626" y="17109"/>
                  </a:lnTo>
                  <a:lnTo>
                    <a:pt x="75626" y="13906"/>
                  </a:lnTo>
                  <a:lnTo>
                    <a:pt x="79330" y="13029"/>
                  </a:lnTo>
                  <a:close/>
                  <a:moveTo>
                    <a:pt x="110593" y="12886"/>
                  </a:moveTo>
                  <a:lnTo>
                    <a:pt x="110593" y="16303"/>
                  </a:lnTo>
                  <a:lnTo>
                    <a:pt x="106889" y="17109"/>
                  </a:lnTo>
                  <a:lnTo>
                    <a:pt x="106889" y="13727"/>
                  </a:lnTo>
                  <a:lnTo>
                    <a:pt x="110593" y="12886"/>
                  </a:lnTo>
                  <a:close/>
                  <a:moveTo>
                    <a:pt x="91052" y="13762"/>
                  </a:moveTo>
                  <a:lnTo>
                    <a:pt x="91052" y="17055"/>
                  </a:lnTo>
                  <a:lnTo>
                    <a:pt x="87347" y="17896"/>
                  </a:lnTo>
                  <a:lnTo>
                    <a:pt x="87347" y="14621"/>
                  </a:lnTo>
                  <a:lnTo>
                    <a:pt x="91052" y="13762"/>
                  </a:lnTo>
                  <a:close/>
                  <a:moveTo>
                    <a:pt x="106692" y="13762"/>
                  </a:moveTo>
                  <a:lnTo>
                    <a:pt x="106692" y="17145"/>
                  </a:lnTo>
                  <a:lnTo>
                    <a:pt x="102988" y="17950"/>
                  </a:lnTo>
                  <a:lnTo>
                    <a:pt x="102988" y="14603"/>
                  </a:lnTo>
                  <a:lnTo>
                    <a:pt x="106692" y="13762"/>
                  </a:lnTo>
                  <a:close/>
                  <a:moveTo>
                    <a:pt x="75429" y="13941"/>
                  </a:moveTo>
                  <a:lnTo>
                    <a:pt x="75429" y="17162"/>
                  </a:lnTo>
                  <a:lnTo>
                    <a:pt x="71707" y="18021"/>
                  </a:lnTo>
                  <a:lnTo>
                    <a:pt x="71707" y="14818"/>
                  </a:lnTo>
                  <a:lnTo>
                    <a:pt x="75429" y="13941"/>
                  </a:lnTo>
                  <a:close/>
                  <a:moveTo>
                    <a:pt x="87150" y="14657"/>
                  </a:moveTo>
                  <a:lnTo>
                    <a:pt x="87150" y="17950"/>
                  </a:lnTo>
                  <a:lnTo>
                    <a:pt x="83446" y="18791"/>
                  </a:lnTo>
                  <a:lnTo>
                    <a:pt x="83446" y="15534"/>
                  </a:lnTo>
                  <a:lnTo>
                    <a:pt x="87150" y="14657"/>
                  </a:lnTo>
                  <a:close/>
                  <a:moveTo>
                    <a:pt x="102773" y="14657"/>
                  </a:moveTo>
                  <a:lnTo>
                    <a:pt x="102773" y="18021"/>
                  </a:lnTo>
                  <a:lnTo>
                    <a:pt x="99069" y="18827"/>
                  </a:lnTo>
                  <a:lnTo>
                    <a:pt x="99069" y="15480"/>
                  </a:lnTo>
                  <a:lnTo>
                    <a:pt x="102773" y="14657"/>
                  </a:lnTo>
                  <a:close/>
                  <a:moveTo>
                    <a:pt x="71510" y="14872"/>
                  </a:moveTo>
                  <a:lnTo>
                    <a:pt x="71510" y="18057"/>
                  </a:lnTo>
                  <a:lnTo>
                    <a:pt x="67806" y="18916"/>
                  </a:lnTo>
                  <a:lnTo>
                    <a:pt x="67806" y="15749"/>
                  </a:lnTo>
                  <a:lnTo>
                    <a:pt x="71510" y="14872"/>
                  </a:lnTo>
                  <a:close/>
                  <a:moveTo>
                    <a:pt x="83231" y="15570"/>
                  </a:moveTo>
                  <a:lnTo>
                    <a:pt x="83231" y="18827"/>
                  </a:lnTo>
                  <a:lnTo>
                    <a:pt x="79527" y="19650"/>
                  </a:lnTo>
                  <a:lnTo>
                    <a:pt x="79527" y="16411"/>
                  </a:lnTo>
                  <a:lnTo>
                    <a:pt x="83231" y="15570"/>
                  </a:lnTo>
                  <a:close/>
                  <a:moveTo>
                    <a:pt x="98872" y="15516"/>
                  </a:moveTo>
                  <a:lnTo>
                    <a:pt x="98872" y="18862"/>
                  </a:lnTo>
                  <a:lnTo>
                    <a:pt x="95167" y="19686"/>
                  </a:lnTo>
                  <a:lnTo>
                    <a:pt x="95167" y="16357"/>
                  </a:lnTo>
                  <a:lnTo>
                    <a:pt x="98872" y="15516"/>
                  </a:lnTo>
                  <a:close/>
                  <a:moveTo>
                    <a:pt x="67609" y="15785"/>
                  </a:moveTo>
                  <a:lnTo>
                    <a:pt x="67609" y="18952"/>
                  </a:lnTo>
                  <a:lnTo>
                    <a:pt x="63905" y="19811"/>
                  </a:lnTo>
                  <a:lnTo>
                    <a:pt x="63905" y="16661"/>
                  </a:lnTo>
                  <a:lnTo>
                    <a:pt x="67609" y="15785"/>
                  </a:lnTo>
                  <a:close/>
                  <a:moveTo>
                    <a:pt x="114512" y="15659"/>
                  </a:moveTo>
                  <a:lnTo>
                    <a:pt x="114512" y="19077"/>
                  </a:lnTo>
                  <a:lnTo>
                    <a:pt x="110790" y="19865"/>
                  </a:lnTo>
                  <a:lnTo>
                    <a:pt x="110790" y="16465"/>
                  </a:lnTo>
                  <a:lnTo>
                    <a:pt x="114512" y="15659"/>
                  </a:lnTo>
                  <a:close/>
                  <a:moveTo>
                    <a:pt x="79330" y="16465"/>
                  </a:moveTo>
                  <a:lnTo>
                    <a:pt x="79330" y="19686"/>
                  </a:lnTo>
                  <a:lnTo>
                    <a:pt x="75626" y="20527"/>
                  </a:lnTo>
                  <a:lnTo>
                    <a:pt x="75626" y="17306"/>
                  </a:lnTo>
                  <a:lnTo>
                    <a:pt x="79330" y="16465"/>
                  </a:lnTo>
                  <a:close/>
                  <a:moveTo>
                    <a:pt x="94971" y="16393"/>
                  </a:moveTo>
                  <a:lnTo>
                    <a:pt x="94971" y="19721"/>
                  </a:lnTo>
                  <a:lnTo>
                    <a:pt x="91248" y="20527"/>
                  </a:lnTo>
                  <a:lnTo>
                    <a:pt x="91248" y="17234"/>
                  </a:lnTo>
                  <a:lnTo>
                    <a:pt x="94971" y="16393"/>
                  </a:lnTo>
                  <a:close/>
                  <a:moveTo>
                    <a:pt x="63708" y="16697"/>
                  </a:moveTo>
                  <a:lnTo>
                    <a:pt x="63708" y="19847"/>
                  </a:lnTo>
                  <a:lnTo>
                    <a:pt x="60003" y="20706"/>
                  </a:lnTo>
                  <a:lnTo>
                    <a:pt x="60003" y="17574"/>
                  </a:lnTo>
                  <a:lnTo>
                    <a:pt x="63708" y="16697"/>
                  </a:lnTo>
                  <a:close/>
                  <a:moveTo>
                    <a:pt x="110611" y="16500"/>
                  </a:moveTo>
                  <a:lnTo>
                    <a:pt x="110611" y="19900"/>
                  </a:lnTo>
                  <a:lnTo>
                    <a:pt x="106889" y="20706"/>
                  </a:lnTo>
                  <a:lnTo>
                    <a:pt x="106889" y="17306"/>
                  </a:lnTo>
                  <a:lnTo>
                    <a:pt x="110611" y="16500"/>
                  </a:lnTo>
                  <a:close/>
                  <a:moveTo>
                    <a:pt x="91069" y="17270"/>
                  </a:moveTo>
                  <a:lnTo>
                    <a:pt x="91069" y="20580"/>
                  </a:lnTo>
                  <a:lnTo>
                    <a:pt x="87347" y="21368"/>
                  </a:lnTo>
                  <a:lnTo>
                    <a:pt x="87347" y="18093"/>
                  </a:lnTo>
                  <a:lnTo>
                    <a:pt x="91069" y="17270"/>
                  </a:lnTo>
                  <a:close/>
                  <a:moveTo>
                    <a:pt x="75429" y="17359"/>
                  </a:moveTo>
                  <a:lnTo>
                    <a:pt x="75429" y="20580"/>
                  </a:lnTo>
                  <a:lnTo>
                    <a:pt x="71725" y="21404"/>
                  </a:lnTo>
                  <a:lnTo>
                    <a:pt x="71725" y="18218"/>
                  </a:lnTo>
                  <a:lnTo>
                    <a:pt x="75429" y="17359"/>
                  </a:lnTo>
                  <a:close/>
                  <a:moveTo>
                    <a:pt x="106692" y="17359"/>
                  </a:moveTo>
                  <a:lnTo>
                    <a:pt x="106692" y="20724"/>
                  </a:lnTo>
                  <a:lnTo>
                    <a:pt x="102988" y="21529"/>
                  </a:lnTo>
                  <a:lnTo>
                    <a:pt x="102988" y="18165"/>
                  </a:lnTo>
                  <a:lnTo>
                    <a:pt x="106692" y="17359"/>
                  </a:lnTo>
                  <a:close/>
                  <a:moveTo>
                    <a:pt x="59789" y="17610"/>
                  </a:moveTo>
                  <a:lnTo>
                    <a:pt x="59789" y="20741"/>
                  </a:lnTo>
                  <a:lnTo>
                    <a:pt x="56084" y="21600"/>
                  </a:lnTo>
                  <a:lnTo>
                    <a:pt x="56084" y="18505"/>
                  </a:lnTo>
                  <a:lnTo>
                    <a:pt x="59789" y="17610"/>
                  </a:lnTo>
                  <a:close/>
                  <a:moveTo>
                    <a:pt x="87150" y="18147"/>
                  </a:moveTo>
                  <a:lnTo>
                    <a:pt x="87150" y="21421"/>
                  </a:lnTo>
                  <a:lnTo>
                    <a:pt x="83446" y="22227"/>
                  </a:lnTo>
                  <a:lnTo>
                    <a:pt x="83446" y="18970"/>
                  </a:lnTo>
                  <a:lnTo>
                    <a:pt x="87150" y="18147"/>
                  </a:lnTo>
                  <a:close/>
                  <a:moveTo>
                    <a:pt x="71528" y="18254"/>
                  </a:moveTo>
                  <a:lnTo>
                    <a:pt x="71528" y="21439"/>
                  </a:lnTo>
                  <a:lnTo>
                    <a:pt x="67806" y="22280"/>
                  </a:lnTo>
                  <a:lnTo>
                    <a:pt x="67806" y="19113"/>
                  </a:lnTo>
                  <a:lnTo>
                    <a:pt x="71528" y="18254"/>
                  </a:lnTo>
                  <a:close/>
                  <a:moveTo>
                    <a:pt x="102791" y="18218"/>
                  </a:moveTo>
                  <a:lnTo>
                    <a:pt x="102791" y="21565"/>
                  </a:lnTo>
                  <a:lnTo>
                    <a:pt x="99087" y="22370"/>
                  </a:lnTo>
                  <a:lnTo>
                    <a:pt x="99087" y="19024"/>
                  </a:lnTo>
                  <a:lnTo>
                    <a:pt x="102791" y="18218"/>
                  </a:lnTo>
                  <a:close/>
                  <a:moveTo>
                    <a:pt x="55888" y="18540"/>
                  </a:moveTo>
                  <a:lnTo>
                    <a:pt x="55888" y="21654"/>
                  </a:lnTo>
                  <a:lnTo>
                    <a:pt x="52183" y="22495"/>
                  </a:lnTo>
                  <a:lnTo>
                    <a:pt x="52183" y="19417"/>
                  </a:lnTo>
                  <a:lnTo>
                    <a:pt x="55888" y="18540"/>
                  </a:lnTo>
                  <a:close/>
                  <a:moveTo>
                    <a:pt x="83249" y="19024"/>
                  </a:moveTo>
                  <a:lnTo>
                    <a:pt x="83249" y="22280"/>
                  </a:lnTo>
                  <a:lnTo>
                    <a:pt x="79545" y="23104"/>
                  </a:lnTo>
                  <a:lnTo>
                    <a:pt x="79545" y="19865"/>
                  </a:lnTo>
                  <a:lnTo>
                    <a:pt x="83249" y="19024"/>
                  </a:lnTo>
                  <a:close/>
                  <a:moveTo>
                    <a:pt x="67609" y="19149"/>
                  </a:moveTo>
                  <a:lnTo>
                    <a:pt x="67609" y="22334"/>
                  </a:lnTo>
                  <a:lnTo>
                    <a:pt x="63905" y="23157"/>
                  </a:lnTo>
                  <a:lnTo>
                    <a:pt x="63905" y="20026"/>
                  </a:lnTo>
                  <a:lnTo>
                    <a:pt x="67609" y="19149"/>
                  </a:lnTo>
                  <a:close/>
                  <a:moveTo>
                    <a:pt x="98872" y="19059"/>
                  </a:moveTo>
                  <a:lnTo>
                    <a:pt x="98872" y="22424"/>
                  </a:lnTo>
                  <a:lnTo>
                    <a:pt x="95167" y="23211"/>
                  </a:lnTo>
                  <a:lnTo>
                    <a:pt x="95167" y="19883"/>
                  </a:lnTo>
                  <a:lnTo>
                    <a:pt x="98872" y="19059"/>
                  </a:lnTo>
                  <a:close/>
                  <a:moveTo>
                    <a:pt x="51969" y="19471"/>
                  </a:moveTo>
                  <a:lnTo>
                    <a:pt x="51969" y="22549"/>
                  </a:lnTo>
                  <a:lnTo>
                    <a:pt x="48264" y="23408"/>
                  </a:lnTo>
                  <a:lnTo>
                    <a:pt x="48264" y="20348"/>
                  </a:lnTo>
                  <a:lnTo>
                    <a:pt x="51969" y="19471"/>
                  </a:lnTo>
                  <a:close/>
                  <a:moveTo>
                    <a:pt x="114512" y="19274"/>
                  </a:moveTo>
                  <a:lnTo>
                    <a:pt x="114512" y="22710"/>
                  </a:lnTo>
                  <a:lnTo>
                    <a:pt x="110790" y="23479"/>
                  </a:lnTo>
                  <a:lnTo>
                    <a:pt x="110790" y="20061"/>
                  </a:lnTo>
                  <a:lnTo>
                    <a:pt x="114512" y="19274"/>
                  </a:lnTo>
                  <a:close/>
                  <a:moveTo>
                    <a:pt x="79330" y="19900"/>
                  </a:moveTo>
                  <a:lnTo>
                    <a:pt x="79330" y="23122"/>
                  </a:lnTo>
                  <a:lnTo>
                    <a:pt x="75626" y="23945"/>
                  </a:lnTo>
                  <a:lnTo>
                    <a:pt x="75626" y="20724"/>
                  </a:lnTo>
                  <a:lnTo>
                    <a:pt x="79330" y="19900"/>
                  </a:lnTo>
                  <a:close/>
                  <a:moveTo>
                    <a:pt x="94971" y="19918"/>
                  </a:moveTo>
                  <a:lnTo>
                    <a:pt x="94971" y="23229"/>
                  </a:lnTo>
                  <a:lnTo>
                    <a:pt x="91248" y="24016"/>
                  </a:lnTo>
                  <a:lnTo>
                    <a:pt x="91248" y="20724"/>
                  </a:lnTo>
                  <a:lnTo>
                    <a:pt x="94971" y="19918"/>
                  </a:lnTo>
                  <a:close/>
                  <a:moveTo>
                    <a:pt x="63690" y="20061"/>
                  </a:moveTo>
                  <a:lnTo>
                    <a:pt x="63690" y="23211"/>
                  </a:lnTo>
                  <a:lnTo>
                    <a:pt x="59986" y="24034"/>
                  </a:lnTo>
                  <a:lnTo>
                    <a:pt x="59986" y="20903"/>
                  </a:lnTo>
                  <a:lnTo>
                    <a:pt x="63690" y="20061"/>
                  </a:lnTo>
                  <a:close/>
                  <a:moveTo>
                    <a:pt x="48067" y="20384"/>
                  </a:moveTo>
                  <a:lnTo>
                    <a:pt x="48067" y="23444"/>
                  </a:lnTo>
                  <a:lnTo>
                    <a:pt x="44363" y="24285"/>
                  </a:lnTo>
                  <a:lnTo>
                    <a:pt x="44363" y="21260"/>
                  </a:lnTo>
                  <a:lnTo>
                    <a:pt x="48067" y="20384"/>
                  </a:lnTo>
                  <a:close/>
                  <a:moveTo>
                    <a:pt x="110593" y="20133"/>
                  </a:moveTo>
                  <a:lnTo>
                    <a:pt x="110593" y="23515"/>
                  </a:lnTo>
                  <a:lnTo>
                    <a:pt x="106889" y="24285"/>
                  </a:lnTo>
                  <a:lnTo>
                    <a:pt x="106889" y="20903"/>
                  </a:lnTo>
                  <a:lnTo>
                    <a:pt x="110593" y="20133"/>
                  </a:lnTo>
                  <a:close/>
                  <a:moveTo>
                    <a:pt x="75429" y="20777"/>
                  </a:moveTo>
                  <a:lnTo>
                    <a:pt x="75429" y="23980"/>
                  </a:lnTo>
                  <a:lnTo>
                    <a:pt x="71725" y="24786"/>
                  </a:lnTo>
                  <a:lnTo>
                    <a:pt x="71725" y="21600"/>
                  </a:lnTo>
                  <a:lnTo>
                    <a:pt x="75429" y="20777"/>
                  </a:lnTo>
                  <a:close/>
                  <a:moveTo>
                    <a:pt x="91069" y="20777"/>
                  </a:moveTo>
                  <a:lnTo>
                    <a:pt x="91069" y="24070"/>
                  </a:lnTo>
                  <a:lnTo>
                    <a:pt x="87347" y="24857"/>
                  </a:lnTo>
                  <a:lnTo>
                    <a:pt x="87347" y="21583"/>
                  </a:lnTo>
                  <a:lnTo>
                    <a:pt x="91069" y="20777"/>
                  </a:lnTo>
                  <a:close/>
                  <a:moveTo>
                    <a:pt x="59789" y="20938"/>
                  </a:moveTo>
                  <a:lnTo>
                    <a:pt x="59789" y="24070"/>
                  </a:lnTo>
                  <a:lnTo>
                    <a:pt x="56084" y="24911"/>
                  </a:lnTo>
                  <a:lnTo>
                    <a:pt x="56084" y="21797"/>
                  </a:lnTo>
                  <a:lnTo>
                    <a:pt x="59789" y="20938"/>
                  </a:lnTo>
                  <a:close/>
                  <a:moveTo>
                    <a:pt x="106692" y="20938"/>
                  </a:moveTo>
                  <a:lnTo>
                    <a:pt x="106692" y="24321"/>
                  </a:lnTo>
                  <a:lnTo>
                    <a:pt x="102988" y="25090"/>
                  </a:lnTo>
                  <a:lnTo>
                    <a:pt x="102988" y="21726"/>
                  </a:lnTo>
                  <a:lnTo>
                    <a:pt x="106692" y="20938"/>
                  </a:lnTo>
                  <a:close/>
                  <a:moveTo>
                    <a:pt x="44166" y="21296"/>
                  </a:moveTo>
                  <a:lnTo>
                    <a:pt x="44166" y="24338"/>
                  </a:lnTo>
                  <a:lnTo>
                    <a:pt x="40462" y="25197"/>
                  </a:lnTo>
                  <a:lnTo>
                    <a:pt x="40462" y="22173"/>
                  </a:lnTo>
                  <a:lnTo>
                    <a:pt x="44166" y="21296"/>
                  </a:lnTo>
                  <a:close/>
                  <a:moveTo>
                    <a:pt x="71528" y="21654"/>
                  </a:moveTo>
                  <a:lnTo>
                    <a:pt x="71528" y="24839"/>
                  </a:lnTo>
                  <a:lnTo>
                    <a:pt x="67806" y="25645"/>
                  </a:lnTo>
                  <a:lnTo>
                    <a:pt x="67806" y="22477"/>
                  </a:lnTo>
                  <a:lnTo>
                    <a:pt x="71528" y="21654"/>
                  </a:lnTo>
                  <a:close/>
                  <a:moveTo>
                    <a:pt x="87150" y="21636"/>
                  </a:moveTo>
                  <a:lnTo>
                    <a:pt x="87150" y="24911"/>
                  </a:lnTo>
                  <a:lnTo>
                    <a:pt x="83446" y="25698"/>
                  </a:lnTo>
                  <a:lnTo>
                    <a:pt x="83446" y="22442"/>
                  </a:lnTo>
                  <a:lnTo>
                    <a:pt x="87150" y="21636"/>
                  </a:lnTo>
                  <a:close/>
                  <a:moveTo>
                    <a:pt x="55888" y="21851"/>
                  </a:moveTo>
                  <a:lnTo>
                    <a:pt x="55888" y="24947"/>
                  </a:lnTo>
                  <a:lnTo>
                    <a:pt x="52183" y="25788"/>
                  </a:lnTo>
                  <a:lnTo>
                    <a:pt x="52183" y="22710"/>
                  </a:lnTo>
                  <a:lnTo>
                    <a:pt x="55888" y="21851"/>
                  </a:lnTo>
                  <a:close/>
                  <a:moveTo>
                    <a:pt x="102791" y="21779"/>
                  </a:moveTo>
                  <a:lnTo>
                    <a:pt x="102791" y="25144"/>
                  </a:lnTo>
                  <a:lnTo>
                    <a:pt x="99087" y="25913"/>
                  </a:lnTo>
                  <a:lnTo>
                    <a:pt x="99087" y="22567"/>
                  </a:lnTo>
                  <a:lnTo>
                    <a:pt x="102791" y="21779"/>
                  </a:lnTo>
                  <a:close/>
                  <a:moveTo>
                    <a:pt x="40247" y="22227"/>
                  </a:moveTo>
                  <a:lnTo>
                    <a:pt x="40247" y="25233"/>
                  </a:lnTo>
                  <a:lnTo>
                    <a:pt x="36543" y="26092"/>
                  </a:lnTo>
                  <a:lnTo>
                    <a:pt x="36543" y="23104"/>
                  </a:lnTo>
                  <a:lnTo>
                    <a:pt x="40247" y="22227"/>
                  </a:lnTo>
                  <a:close/>
                  <a:moveTo>
                    <a:pt x="67609" y="22531"/>
                  </a:moveTo>
                  <a:lnTo>
                    <a:pt x="67609" y="25681"/>
                  </a:lnTo>
                  <a:lnTo>
                    <a:pt x="63905" y="26504"/>
                  </a:lnTo>
                  <a:lnTo>
                    <a:pt x="63905" y="23354"/>
                  </a:lnTo>
                  <a:lnTo>
                    <a:pt x="67609" y="22531"/>
                  </a:lnTo>
                  <a:close/>
                  <a:moveTo>
                    <a:pt x="83249" y="22477"/>
                  </a:moveTo>
                  <a:lnTo>
                    <a:pt x="83249" y="25734"/>
                  </a:lnTo>
                  <a:lnTo>
                    <a:pt x="79545" y="26522"/>
                  </a:lnTo>
                  <a:lnTo>
                    <a:pt x="79545" y="23283"/>
                  </a:lnTo>
                  <a:lnTo>
                    <a:pt x="83249" y="22477"/>
                  </a:lnTo>
                  <a:close/>
                  <a:moveTo>
                    <a:pt x="51969" y="22746"/>
                  </a:moveTo>
                  <a:lnTo>
                    <a:pt x="51969" y="25824"/>
                  </a:lnTo>
                  <a:lnTo>
                    <a:pt x="48264" y="26647"/>
                  </a:lnTo>
                  <a:lnTo>
                    <a:pt x="48264" y="23587"/>
                  </a:lnTo>
                  <a:lnTo>
                    <a:pt x="51969" y="22746"/>
                  </a:lnTo>
                  <a:close/>
                  <a:moveTo>
                    <a:pt x="98872" y="22620"/>
                  </a:moveTo>
                  <a:lnTo>
                    <a:pt x="98872" y="25949"/>
                  </a:lnTo>
                  <a:lnTo>
                    <a:pt x="95167" y="26718"/>
                  </a:lnTo>
                  <a:lnTo>
                    <a:pt x="95167" y="23390"/>
                  </a:lnTo>
                  <a:lnTo>
                    <a:pt x="98872" y="22620"/>
                  </a:lnTo>
                  <a:close/>
                  <a:moveTo>
                    <a:pt x="36346" y="23139"/>
                  </a:moveTo>
                  <a:lnTo>
                    <a:pt x="36346" y="26128"/>
                  </a:lnTo>
                  <a:lnTo>
                    <a:pt x="32642" y="26987"/>
                  </a:lnTo>
                  <a:lnTo>
                    <a:pt x="32642" y="24016"/>
                  </a:lnTo>
                  <a:lnTo>
                    <a:pt x="36346" y="23139"/>
                  </a:lnTo>
                  <a:close/>
                  <a:moveTo>
                    <a:pt x="114512" y="22907"/>
                  </a:moveTo>
                  <a:lnTo>
                    <a:pt x="114512" y="26325"/>
                  </a:lnTo>
                  <a:lnTo>
                    <a:pt x="110808" y="27076"/>
                  </a:lnTo>
                  <a:lnTo>
                    <a:pt x="110808" y="23676"/>
                  </a:lnTo>
                  <a:lnTo>
                    <a:pt x="114512" y="22907"/>
                  </a:lnTo>
                  <a:close/>
                  <a:moveTo>
                    <a:pt x="79330" y="23336"/>
                  </a:moveTo>
                  <a:lnTo>
                    <a:pt x="79330" y="26557"/>
                  </a:lnTo>
                  <a:lnTo>
                    <a:pt x="75626" y="27345"/>
                  </a:lnTo>
                  <a:lnTo>
                    <a:pt x="75626" y="24142"/>
                  </a:lnTo>
                  <a:lnTo>
                    <a:pt x="79330" y="23336"/>
                  </a:lnTo>
                  <a:close/>
                  <a:moveTo>
                    <a:pt x="63708" y="23408"/>
                  </a:moveTo>
                  <a:lnTo>
                    <a:pt x="63708" y="26540"/>
                  </a:lnTo>
                  <a:lnTo>
                    <a:pt x="60003" y="27363"/>
                  </a:lnTo>
                  <a:lnTo>
                    <a:pt x="60003" y="24231"/>
                  </a:lnTo>
                  <a:lnTo>
                    <a:pt x="63708" y="23408"/>
                  </a:lnTo>
                  <a:close/>
                  <a:moveTo>
                    <a:pt x="48067" y="23658"/>
                  </a:moveTo>
                  <a:lnTo>
                    <a:pt x="48067" y="26701"/>
                  </a:lnTo>
                  <a:lnTo>
                    <a:pt x="44363" y="27524"/>
                  </a:lnTo>
                  <a:lnTo>
                    <a:pt x="44363" y="24499"/>
                  </a:lnTo>
                  <a:lnTo>
                    <a:pt x="48067" y="23658"/>
                  </a:lnTo>
                  <a:close/>
                  <a:moveTo>
                    <a:pt x="94971" y="23444"/>
                  </a:moveTo>
                  <a:lnTo>
                    <a:pt x="94971" y="26754"/>
                  </a:lnTo>
                  <a:lnTo>
                    <a:pt x="91266" y="27524"/>
                  </a:lnTo>
                  <a:lnTo>
                    <a:pt x="91266" y="24231"/>
                  </a:lnTo>
                  <a:lnTo>
                    <a:pt x="94971" y="23444"/>
                  </a:lnTo>
                  <a:close/>
                  <a:moveTo>
                    <a:pt x="32427" y="24070"/>
                  </a:moveTo>
                  <a:lnTo>
                    <a:pt x="32427" y="27041"/>
                  </a:lnTo>
                  <a:lnTo>
                    <a:pt x="28723" y="27882"/>
                  </a:lnTo>
                  <a:lnTo>
                    <a:pt x="28723" y="24947"/>
                  </a:lnTo>
                  <a:lnTo>
                    <a:pt x="32427" y="24070"/>
                  </a:lnTo>
                  <a:close/>
                  <a:moveTo>
                    <a:pt x="110611" y="23730"/>
                  </a:moveTo>
                  <a:lnTo>
                    <a:pt x="110611" y="27130"/>
                  </a:lnTo>
                  <a:lnTo>
                    <a:pt x="106889" y="27882"/>
                  </a:lnTo>
                  <a:lnTo>
                    <a:pt x="106889" y="24499"/>
                  </a:lnTo>
                  <a:lnTo>
                    <a:pt x="110611" y="23730"/>
                  </a:lnTo>
                  <a:close/>
                  <a:moveTo>
                    <a:pt x="75429" y="24195"/>
                  </a:moveTo>
                  <a:lnTo>
                    <a:pt x="75429" y="27398"/>
                  </a:lnTo>
                  <a:lnTo>
                    <a:pt x="71725" y="28186"/>
                  </a:lnTo>
                  <a:lnTo>
                    <a:pt x="71725" y="25001"/>
                  </a:lnTo>
                  <a:lnTo>
                    <a:pt x="75429" y="24195"/>
                  </a:lnTo>
                  <a:close/>
                  <a:moveTo>
                    <a:pt x="59789" y="24267"/>
                  </a:moveTo>
                  <a:lnTo>
                    <a:pt x="59789" y="27398"/>
                  </a:lnTo>
                  <a:lnTo>
                    <a:pt x="56084" y="28222"/>
                  </a:lnTo>
                  <a:lnTo>
                    <a:pt x="56084" y="25108"/>
                  </a:lnTo>
                  <a:lnTo>
                    <a:pt x="59789" y="24267"/>
                  </a:lnTo>
                  <a:close/>
                  <a:moveTo>
                    <a:pt x="91069" y="24285"/>
                  </a:moveTo>
                  <a:lnTo>
                    <a:pt x="91069" y="27577"/>
                  </a:lnTo>
                  <a:lnTo>
                    <a:pt x="87347" y="28347"/>
                  </a:lnTo>
                  <a:lnTo>
                    <a:pt x="87347" y="25072"/>
                  </a:lnTo>
                  <a:lnTo>
                    <a:pt x="91069" y="24285"/>
                  </a:lnTo>
                  <a:close/>
                  <a:moveTo>
                    <a:pt x="44166" y="24553"/>
                  </a:moveTo>
                  <a:lnTo>
                    <a:pt x="44166" y="27577"/>
                  </a:lnTo>
                  <a:lnTo>
                    <a:pt x="40462" y="28418"/>
                  </a:lnTo>
                  <a:lnTo>
                    <a:pt x="40462" y="25394"/>
                  </a:lnTo>
                  <a:lnTo>
                    <a:pt x="44166" y="24553"/>
                  </a:lnTo>
                  <a:close/>
                  <a:moveTo>
                    <a:pt x="106692" y="24535"/>
                  </a:moveTo>
                  <a:lnTo>
                    <a:pt x="106692" y="27900"/>
                  </a:lnTo>
                  <a:lnTo>
                    <a:pt x="102988" y="28633"/>
                  </a:lnTo>
                  <a:lnTo>
                    <a:pt x="102988" y="25287"/>
                  </a:lnTo>
                  <a:lnTo>
                    <a:pt x="106692" y="24535"/>
                  </a:lnTo>
                  <a:close/>
                  <a:moveTo>
                    <a:pt x="28526" y="24983"/>
                  </a:moveTo>
                  <a:lnTo>
                    <a:pt x="28526" y="27917"/>
                  </a:lnTo>
                  <a:lnTo>
                    <a:pt x="24822" y="28759"/>
                  </a:lnTo>
                  <a:lnTo>
                    <a:pt x="24822" y="25842"/>
                  </a:lnTo>
                  <a:lnTo>
                    <a:pt x="28526" y="24983"/>
                  </a:lnTo>
                  <a:close/>
                  <a:moveTo>
                    <a:pt x="71528" y="25054"/>
                  </a:moveTo>
                  <a:lnTo>
                    <a:pt x="71528" y="28222"/>
                  </a:lnTo>
                  <a:lnTo>
                    <a:pt x="67806" y="29009"/>
                  </a:lnTo>
                  <a:lnTo>
                    <a:pt x="67806" y="25842"/>
                  </a:lnTo>
                  <a:lnTo>
                    <a:pt x="71528" y="25054"/>
                  </a:lnTo>
                  <a:close/>
                  <a:moveTo>
                    <a:pt x="55888" y="25162"/>
                  </a:moveTo>
                  <a:lnTo>
                    <a:pt x="55888" y="28257"/>
                  </a:lnTo>
                  <a:lnTo>
                    <a:pt x="52183" y="29081"/>
                  </a:lnTo>
                  <a:lnTo>
                    <a:pt x="52183" y="25967"/>
                  </a:lnTo>
                  <a:lnTo>
                    <a:pt x="55888" y="25162"/>
                  </a:lnTo>
                  <a:close/>
                  <a:moveTo>
                    <a:pt x="87150" y="25108"/>
                  </a:moveTo>
                  <a:lnTo>
                    <a:pt x="87150" y="28365"/>
                  </a:lnTo>
                  <a:lnTo>
                    <a:pt x="83446" y="29134"/>
                  </a:lnTo>
                  <a:lnTo>
                    <a:pt x="83446" y="25877"/>
                  </a:lnTo>
                  <a:lnTo>
                    <a:pt x="87150" y="25108"/>
                  </a:lnTo>
                  <a:close/>
                  <a:moveTo>
                    <a:pt x="40247" y="25448"/>
                  </a:moveTo>
                  <a:lnTo>
                    <a:pt x="40247" y="28472"/>
                  </a:lnTo>
                  <a:lnTo>
                    <a:pt x="36543" y="29295"/>
                  </a:lnTo>
                  <a:lnTo>
                    <a:pt x="36543" y="26289"/>
                  </a:lnTo>
                  <a:lnTo>
                    <a:pt x="40247" y="25448"/>
                  </a:lnTo>
                  <a:close/>
                  <a:moveTo>
                    <a:pt x="102791" y="25341"/>
                  </a:moveTo>
                  <a:lnTo>
                    <a:pt x="102791" y="28687"/>
                  </a:lnTo>
                  <a:lnTo>
                    <a:pt x="99087" y="29439"/>
                  </a:lnTo>
                  <a:lnTo>
                    <a:pt x="99087" y="26092"/>
                  </a:lnTo>
                  <a:lnTo>
                    <a:pt x="102791" y="25341"/>
                  </a:lnTo>
                  <a:close/>
                  <a:moveTo>
                    <a:pt x="24625" y="25913"/>
                  </a:moveTo>
                  <a:lnTo>
                    <a:pt x="24625" y="28830"/>
                  </a:lnTo>
                  <a:lnTo>
                    <a:pt x="20903" y="29671"/>
                  </a:lnTo>
                  <a:lnTo>
                    <a:pt x="20903" y="26772"/>
                  </a:lnTo>
                  <a:lnTo>
                    <a:pt x="24625" y="25913"/>
                  </a:lnTo>
                  <a:close/>
                  <a:moveTo>
                    <a:pt x="67609" y="25895"/>
                  </a:moveTo>
                  <a:lnTo>
                    <a:pt x="67609" y="29081"/>
                  </a:lnTo>
                  <a:lnTo>
                    <a:pt x="63905" y="29850"/>
                  </a:lnTo>
                  <a:lnTo>
                    <a:pt x="63905" y="26701"/>
                  </a:lnTo>
                  <a:lnTo>
                    <a:pt x="67609" y="25895"/>
                  </a:lnTo>
                  <a:close/>
                  <a:moveTo>
                    <a:pt x="51969" y="26038"/>
                  </a:moveTo>
                  <a:lnTo>
                    <a:pt x="51969" y="29099"/>
                  </a:lnTo>
                  <a:lnTo>
                    <a:pt x="48264" y="29904"/>
                  </a:lnTo>
                  <a:lnTo>
                    <a:pt x="48264" y="26862"/>
                  </a:lnTo>
                  <a:lnTo>
                    <a:pt x="51969" y="26038"/>
                  </a:lnTo>
                  <a:close/>
                  <a:moveTo>
                    <a:pt x="83249" y="25949"/>
                  </a:moveTo>
                  <a:lnTo>
                    <a:pt x="83249" y="29206"/>
                  </a:lnTo>
                  <a:lnTo>
                    <a:pt x="79545" y="29975"/>
                  </a:lnTo>
                  <a:lnTo>
                    <a:pt x="79545" y="26718"/>
                  </a:lnTo>
                  <a:lnTo>
                    <a:pt x="83249" y="25949"/>
                  </a:lnTo>
                  <a:close/>
                  <a:moveTo>
                    <a:pt x="36346" y="26343"/>
                  </a:moveTo>
                  <a:lnTo>
                    <a:pt x="36346" y="29313"/>
                  </a:lnTo>
                  <a:lnTo>
                    <a:pt x="32642" y="30154"/>
                  </a:lnTo>
                  <a:lnTo>
                    <a:pt x="32642" y="27184"/>
                  </a:lnTo>
                  <a:lnTo>
                    <a:pt x="36346" y="26343"/>
                  </a:lnTo>
                  <a:close/>
                  <a:moveTo>
                    <a:pt x="98872" y="26164"/>
                  </a:moveTo>
                  <a:lnTo>
                    <a:pt x="98872" y="29474"/>
                  </a:lnTo>
                  <a:lnTo>
                    <a:pt x="95167" y="30226"/>
                  </a:lnTo>
                  <a:lnTo>
                    <a:pt x="95167" y="26915"/>
                  </a:lnTo>
                  <a:lnTo>
                    <a:pt x="98872" y="26164"/>
                  </a:lnTo>
                  <a:close/>
                  <a:moveTo>
                    <a:pt x="20706" y="26844"/>
                  </a:moveTo>
                  <a:lnTo>
                    <a:pt x="20706" y="29743"/>
                  </a:lnTo>
                  <a:lnTo>
                    <a:pt x="17001" y="30566"/>
                  </a:lnTo>
                  <a:lnTo>
                    <a:pt x="17001" y="27685"/>
                  </a:lnTo>
                  <a:lnTo>
                    <a:pt x="20706" y="26844"/>
                  </a:lnTo>
                  <a:close/>
                  <a:moveTo>
                    <a:pt x="63708" y="26754"/>
                  </a:moveTo>
                  <a:lnTo>
                    <a:pt x="63708" y="29904"/>
                  </a:lnTo>
                  <a:lnTo>
                    <a:pt x="60003" y="30691"/>
                  </a:lnTo>
                  <a:lnTo>
                    <a:pt x="60003" y="27560"/>
                  </a:lnTo>
                  <a:lnTo>
                    <a:pt x="63708" y="26754"/>
                  </a:lnTo>
                  <a:close/>
                  <a:moveTo>
                    <a:pt x="114512" y="26540"/>
                  </a:moveTo>
                  <a:lnTo>
                    <a:pt x="114512" y="29975"/>
                  </a:lnTo>
                  <a:lnTo>
                    <a:pt x="110808" y="30691"/>
                  </a:lnTo>
                  <a:lnTo>
                    <a:pt x="110808" y="27273"/>
                  </a:lnTo>
                  <a:lnTo>
                    <a:pt x="114512" y="26540"/>
                  </a:lnTo>
                  <a:close/>
                  <a:moveTo>
                    <a:pt x="48067" y="26915"/>
                  </a:moveTo>
                  <a:lnTo>
                    <a:pt x="48067" y="29975"/>
                  </a:lnTo>
                  <a:lnTo>
                    <a:pt x="44363" y="30763"/>
                  </a:lnTo>
                  <a:lnTo>
                    <a:pt x="44363" y="27738"/>
                  </a:lnTo>
                  <a:lnTo>
                    <a:pt x="48067" y="26915"/>
                  </a:lnTo>
                  <a:close/>
                  <a:moveTo>
                    <a:pt x="79330" y="26772"/>
                  </a:moveTo>
                  <a:lnTo>
                    <a:pt x="79330" y="29993"/>
                  </a:lnTo>
                  <a:lnTo>
                    <a:pt x="75626" y="30763"/>
                  </a:lnTo>
                  <a:lnTo>
                    <a:pt x="75626" y="27560"/>
                  </a:lnTo>
                  <a:lnTo>
                    <a:pt x="79330" y="26772"/>
                  </a:lnTo>
                  <a:close/>
                  <a:moveTo>
                    <a:pt x="94971" y="26969"/>
                  </a:moveTo>
                  <a:lnTo>
                    <a:pt x="94971" y="30280"/>
                  </a:lnTo>
                  <a:lnTo>
                    <a:pt x="91266" y="31031"/>
                  </a:lnTo>
                  <a:lnTo>
                    <a:pt x="91266" y="27738"/>
                  </a:lnTo>
                  <a:lnTo>
                    <a:pt x="94971" y="26969"/>
                  </a:lnTo>
                  <a:close/>
                  <a:moveTo>
                    <a:pt x="32427" y="27237"/>
                  </a:moveTo>
                  <a:lnTo>
                    <a:pt x="32427" y="30208"/>
                  </a:lnTo>
                  <a:lnTo>
                    <a:pt x="28723" y="31049"/>
                  </a:lnTo>
                  <a:lnTo>
                    <a:pt x="28723" y="28096"/>
                  </a:lnTo>
                  <a:lnTo>
                    <a:pt x="32427" y="27237"/>
                  </a:lnTo>
                  <a:close/>
                  <a:moveTo>
                    <a:pt x="110593" y="27327"/>
                  </a:moveTo>
                  <a:lnTo>
                    <a:pt x="110593" y="30745"/>
                  </a:lnTo>
                  <a:lnTo>
                    <a:pt x="106889" y="31461"/>
                  </a:lnTo>
                  <a:lnTo>
                    <a:pt x="106889" y="28078"/>
                  </a:lnTo>
                  <a:lnTo>
                    <a:pt x="110593" y="27327"/>
                  </a:lnTo>
                  <a:close/>
                  <a:moveTo>
                    <a:pt x="16805" y="27756"/>
                  </a:moveTo>
                  <a:lnTo>
                    <a:pt x="16805" y="30637"/>
                  </a:lnTo>
                  <a:lnTo>
                    <a:pt x="13100" y="31496"/>
                  </a:lnTo>
                  <a:lnTo>
                    <a:pt x="13100" y="28633"/>
                  </a:lnTo>
                  <a:lnTo>
                    <a:pt x="16805" y="27756"/>
                  </a:lnTo>
                  <a:close/>
                  <a:moveTo>
                    <a:pt x="59789" y="27613"/>
                  </a:moveTo>
                  <a:lnTo>
                    <a:pt x="59789" y="30745"/>
                  </a:lnTo>
                  <a:lnTo>
                    <a:pt x="56084" y="31532"/>
                  </a:lnTo>
                  <a:lnTo>
                    <a:pt x="56084" y="28418"/>
                  </a:lnTo>
                  <a:lnTo>
                    <a:pt x="59789" y="27613"/>
                  </a:lnTo>
                  <a:close/>
                  <a:moveTo>
                    <a:pt x="75429" y="27613"/>
                  </a:moveTo>
                  <a:lnTo>
                    <a:pt x="75429" y="30816"/>
                  </a:lnTo>
                  <a:lnTo>
                    <a:pt x="71725" y="31586"/>
                  </a:lnTo>
                  <a:lnTo>
                    <a:pt x="71725" y="28401"/>
                  </a:lnTo>
                  <a:lnTo>
                    <a:pt x="75429" y="27613"/>
                  </a:lnTo>
                  <a:close/>
                  <a:moveTo>
                    <a:pt x="44166" y="27792"/>
                  </a:moveTo>
                  <a:lnTo>
                    <a:pt x="44166" y="30834"/>
                  </a:lnTo>
                  <a:lnTo>
                    <a:pt x="40462" y="31640"/>
                  </a:lnTo>
                  <a:lnTo>
                    <a:pt x="40462" y="28633"/>
                  </a:lnTo>
                  <a:lnTo>
                    <a:pt x="44166" y="27792"/>
                  </a:lnTo>
                  <a:close/>
                  <a:moveTo>
                    <a:pt x="91069" y="27774"/>
                  </a:moveTo>
                  <a:lnTo>
                    <a:pt x="91069" y="31085"/>
                  </a:lnTo>
                  <a:lnTo>
                    <a:pt x="87347" y="31819"/>
                  </a:lnTo>
                  <a:lnTo>
                    <a:pt x="87347" y="28544"/>
                  </a:lnTo>
                  <a:lnTo>
                    <a:pt x="91069" y="27774"/>
                  </a:lnTo>
                  <a:close/>
                  <a:moveTo>
                    <a:pt x="28526" y="28132"/>
                  </a:moveTo>
                  <a:lnTo>
                    <a:pt x="28526" y="31085"/>
                  </a:lnTo>
                  <a:lnTo>
                    <a:pt x="24822" y="31926"/>
                  </a:lnTo>
                  <a:lnTo>
                    <a:pt x="24822" y="28991"/>
                  </a:lnTo>
                  <a:lnTo>
                    <a:pt x="28526" y="28132"/>
                  </a:lnTo>
                  <a:close/>
                  <a:moveTo>
                    <a:pt x="106692" y="28132"/>
                  </a:moveTo>
                  <a:lnTo>
                    <a:pt x="106692" y="31496"/>
                  </a:lnTo>
                  <a:lnTo>
                    <a:pt x="102988" y="32230"/>
                  </a:lnTo>
                  <a:lnTo>
                    <a:pt x="102988" y="28866"/>
                  </a:lnTo>
                  <a:lnTo>
                    <a:pt x="106692" y="28132"/>
                  </a:lnTo>
                  <a:close/>
                  <a:moveTo>
                    <a:pt x="55888" y="28454"/>
                  </a:moveTo>
                  <a:lnTo>
                    <a:pt x="55888" y="31568"/>
                  </a:lnTo>
                  <a:lnTo>
                    <a:pt x="52183" y="32355"/>
                  </a:lnTo>
                  <a:lnTo>
                    <a:pt x="52183" y="29277"/>
                  </a:lnTo>
                  <a:lnTo>
                    <a:pt x="55888" y="28454"/>
                  </a:lnTo>
                  <a:close/>
                  <a:moveTo>
                    <a:pt x="12885" y="28669"/>
                  </a:moveTo>
                  <a:lnTo>
                    <a:pt x="12885" y="31532"/>
                  </a:lnTo>
                  <a:lnTo>
                    <a:pt x="9181" y="32373"/>
                  </a:lnTo>
                  <a:lnTo>
                    <a:pt x="9181" y="29546"/>
                  </a:lnTo>
                  <a:lnTo>
                    <a:pt x="12885" y="28669"/>
                  </a:lnTo>
                  <a:close/>
                  <a:moveTo>
                    <a:pt x="71528" y="28436"/>
                  </a:moveTo>
                  <a:lnTo>
                    <a:pt x="71528" y="31622"/>
                  </a:lnTo>
                  <a:lnTo>
                    <a:pt x="67806" y="32391"/>
                  </a:lnTo>
                  <a:lnTo>
                    <a:pt x="67806" y="29224"/>
                  </a:lnTo>
                  <a:lnTo>
                    <a:pt x="71528" y="28436"/>
                  </a:lnTo>
                  <a:close/>
                  <a:moveTo>
                    <a:pt x="40247" y="28669"/>
                  </a:moveTo>
                  <a:lnTo>
                    <a:pt x="40247" y="31675"/>
                  </a:lnTo>
                  <a:lnTo>
                    <a:pt x="36543" y="32481"/>
                  </a:lnTo>
                  <a:lnTo>
                    <a:pt x="36543" y="29492"/>
                  </a:lnTo>
                  <a:lnTo>
                    <a:pt x="40247" y="28669"/>
                  </a:lnTo>
                  <a:close/>
                  <a:moveTo>
                    <a:pt x="87150" y="28580"/>
                  </a:moveTo>
                  <a:lnTo>
                    <a:pt x="87150" y="31854"/>
                  </a:lnTo>
                  <a:lnTo>
                    <a:pt x="83446" y="32606"/>
                  </a:lnTo>
                  <a:lnTo>
                    <a:pt x="83446" y="29349"/>
                  </a:lnTo>
                  <a:lnTo>
                    <a:pt x="87150" y="28580"/>
                  </a:lnTo>
                  <a:close/>
                  <a:moveTo>
                    <a:pt x="24625" y="29045"/>
                  </a:moveTo>
                  <a:lnTo>
                    <a:pt x="24625" y="31962"/>
                  </a:lnTo>
                  <a:lnTo>
                    <a:pt x="20903" y="32785"/>
                  </a:lnTo>
                  <a:lnTo>
                    <a:pt x="20903" y="29886"/>
                  </a:lnTo>
                  <a:lnTo>
                    <a:pt x="24625" y="29045"/>
                  </a:lnTo>
                  <a:close/>
                  <a:moveTo>
                    <a:pt x="102791" y="28920"/>
                  </a:moveTo>
                  <a:lnTo>
                    <a:pt x="102791" y="32266"/>
                  </a:lnTo>
                  <a:lnTo>
                    <a:pt x="99087" y="33000"/>
                  </a:lnTo>
                  <a:lnTo>
                    <a:pt x="99087" y="29653"/>
                  </a:lnTo>
                  <a:lnTo>
                    <a:pt x="102791" y="28920"/>
                  </a:lnTo>
                  <a:close/>
                  <a:moveTo>
                    <a:pt x="51969" y="29313"/>
                  </a:moveTo>
                  <a:lnTo>
                    <a:pt x="51969" y="32391"/>
                  </a:lnTo>
                  <a:lnTo>
                    <a:pt x="48264" y="33179"/>
                  </a:lnTo>
                  <a:lnTo>
                    <a:pt x="48264" y="30136"/>
                  </a:lnTo>
                  <a:lnTo>
                    <a:pt x="51969" y="29313"/>
                  </a:lnTo>
                  <a:close/>
                  <a:moveTo>
                    <a:pt x="67609" y="29277"/>
                  </a:moveTo>
                  <a:lnTo>
                    <a:pt x="67609" y="32427"/>
                  </a:lnTo>
                  <a:lnTo>
                    <a:pt x="63905" y="33197"/>
                  </a:lnTo>
                  <a:lnTo>
                    <a:pt x="63905" y="30065"/>
                  </a:lnTo>
                  <a:lnTo>
                    <a:pt x="67609" y="29277"/>
                  </a:lnTo>
                  <a:close/>
                  <a:moveTo>
                    <a:pt x="8984" y="29600"/>
                  </a:moveTo>
                  <a:lnTo>
                    <a:pt x="8984" y="32427"/>
                  </a:lnTo>
                  <a:lnTo>
                    <a:pt x="5280" y="33286"/>
                  </a:lnTo>
                  <a:lnTo>
                    <a:pt x="5280" y="30459"/>
                  </a:lnTo>
                  <a:lnTo>
                    <a:pt x="8984" y="29600"/>
                  </a:lnTo>
                  <a:close/>
                  <a:moveTo>
                    <a:pt x="36346" y="29546"/>
                  </a:moveTo>
                  <a:lnTo>
                    <a:pt x="36346" y="32534"/>
                  </a:lnTo>
                  <a:lnTo>
                    <a:pt x="32642" y="33340"/>
                  </a:lnTo>
                  <a:lnTo>
                    <a:pt x="32642" y="30369"/>
                  </a:lnTo>
                  <a:lnTo>
                    <a:pt x="36346" y="29546"/>
                  </a:lnTo>
                  <a:close/>
                  <a:moveTo>
                    <a:pt x="83249" y="29403"/>
                  </a:moveTo>
                  <a:lnTo>
                    <a:pt x="83249" y="32660"/>
                  </a:lnTo>
                  <a:lnTo>
                    <a:pt x="79545" y="33393"/>
                  </a:lnTo>
                  <a:lnTo>
                    <a:pt x="79545" y="30172"/>
                  </a:lnTo>
                  <a:lnTo>
                    <a:pt x="83249" y="29403"/>
                  </a:lnTo>
                  <a:close/>
                  <a:moveTo>
                    <a:pt x="20706" y="29940"/>
                  </a:moveTo>
                  <a:lnTo>
                    <a:pt x="20706" y="32839"/>
                  </a:lnTo>
                  <a:lnTo>
                    <a:pt x="17001" y="33662"/>
                  </a:lnTo>
                  <a:lnTo>
                    <a:pt x="17001" y="30781"/>
                  </a:lnTo>
                  <a:lnTo>
                    <a:pt x="20706" y="29940"/>
                  </a:lnTo>
                  <a:close/>
                  <a:moveTo>
                    <a:pt x="98872" y="29707"/>
                  </a:moveTo>
                  <a:lnTo>
                    <a:pt x="98872" y="33035"/>
                  </a:lnTo>
                  <a:lnTo>
                    <a:pt x="95167" y="33769"/>
                  </a:lnTo>
                  <a:lnTo>
                    <a:pt x="95167" y="30441"/>
                  </a:lnTo>
                  <a:lnTo>
                    <a:pt x="98872" y="29707"/>
                  </a:lnTo>
                  <a:close/>
                  <a:moveTo>
                    <a:pt x="48067" y="30172"/>
                  </a:moveTo>
                  <a:lnTo>
                    <a:pt x="48067" y="33232"/>
                  </a:lnTo>
                  <a:lnTo>
                    <a:pt x="44363" y="34020"/>
                  </a:lnTo>
                  <a:lnTo>
                    <a:pt x="44363" y="30978"/>
                  </a:lnTo>
                  <a:lnTo>
                    <a:pt x="48067" y="30172"/>
                  </a:lnTo>
                  <a:close/>
                  <a:moveTo>
                    <a:pt x="63708" y="30101"/>
                  </a:moveTo>
                  <a:lnTo>
                    <a:pt x="63708" y="33250"/>
                  </a:lnTo>
                  <a:lnTo>
                    <a:pt x="60003" y="34020"/>
                  </a:lnTo>
                  <a:lnTo>
                    <a:pt x="60003" y="30888"/>
                  </a:lnTo>
                  <a:lnTo>
                    <a:pt x="63708" y="30101"/>
                  </a:lnTo>
                  <a:close/>
                  <a:moveTo>
                    <a:pt x="32427" y="30423"/>
                  </a:moveTo>
                  <a:lnTo>
                    <a:pt x="32427" y="33393"/>
                  </a:lnTo>
                  <a:lnTo>
                    <a:pt x="28723" y="34199"/>
                  </a:lnTo>
                  <a:lnTo>
                    <a:pt x="28723" y="31246"/>
                  </a:lnTo>
                  <a:lnTo>
                    <a:pt x="32427" y="30423"/>
                  </a:lnTo>
                  <a:close/>
                  <a:moveTo>
                    <a:pt x="79330" y="30208"/>
                  </a:moveTo>
                  <a:lnTo>
                    <a:pt x="79330" y="33447"/>
                  </a:lnTo>
                  <a:lnTo>
                    <a:pt x="75626" y="34199"/>
                  </a:lnTo>
                  <a:lnTo>
                    <a:pt x="75626" y="30978"/>
                  </a:lnTo>
                  <a:lnTo>
                    <a:pt x="79330" y="30208"/>
                  </a:lnTo>
                  <a:close/>
                  <a:moveTo>
                    <a:pt x="114512" y="30172"/>
                  </a:moveTo>
                  <a:lnTo>
                    <a:pt x="114512" y="33608"/>
                  </a:lnTo>
                  <a:lnTo>
                    <a:pt x="110808" y="34306"/>
                  </a:lnTo>
                  <a:lnTo>
                    <a:pt x="110808" y="30906"/>
                  </a:lnTo>
                  <a:lnTo>
                    <a:pt x="114512" y="30172"/>
                  </a:lnTo>
                  <a:close/>
                  <a:moveTo>
                    <a:pt x="16805" y="30834"/>
                  </a:moveTo>
                  <a:lnTo>
                    <a:pt x="16805" y="33715"/>
                  </a:lnTo>
                  <a:lnTo>
                    <a:pt x="13100" y="34539"/>
                  </a:lnTo>
                  <a:lnTo>
                    <a:pt x="13100" y="31693"/>
                  </a:lnTo>
                  <a:lnTo>
                    <a:pt x="16805" y="30834"/>
                  </a:lnTo>
                  <a:close/>
                  <a:moveTo>
                    <a:pt x="94971" y="30494"/>
                  </a:moveTo>
                  <a:lnTo>
                    <a:pt x="94971" y="33805"/>
                  </a:lnTo>
                  <a:lnTo>
                    <a:pt x="91266" y="34539"/>
                  </a:lnTo>
                  <a:lnTo>
                    <a:pt x="91266" y="31246"/>
                  </a:lnTo>
                  <a:lnTo>
                    <a:pt x="94971" y="30494"/>
                  </a:lnTo>
                  <a:close/>
                  <a:moveTo>
                    <a:pt x="59789" y="30924"/>
                  </a:moveTo>
                  <a:lnTo>
                    <a:pt x="59789" y="34055"/>
                  </a:lnTo>
                  <a:lnTo>
                    <a:pt x="56084" y="34825"/>
                  </a:lnTo>
                  <a:lnTo>
                    <a:pt x="56084" y="31729"/>
                  </a:lnTo>
                  <a:lnTo>
                    <a:pt x="59789" y="30924"/>
                  </a:lnTo>
                  <a:close/>
                  <a:moveTo>
                    <a:pt x="44166" y="31031"/>
                  </a:moveTo>
                  <a:lnTo>
                    <a:pt x="44166" y="34055"/>
                  </a:lnTo>
                  <a:lnTo>
                    <a:pt x="40462" y="34861"/>
                  </a:lnTo>
                  <a:lnTo>
                    <a:pt x="40462" y="31836"/>
                  </a:lnTo>
                  <a:lnTo>
                    <a:pt x="44166" y="31031"/>
                  </a:lnTo>
                  <a:close/>
                  <a:moveTo>
                    <a:pt x="75429" y="31013"/>
                  </a:moveTo>
                  <a:lnTo>
                    <a:pt x="75429" y="34234"/>
                  </a:lnTo>
                  <a:lnTo>
                    <a:pt x="71707" y="34986"/>
                  </a:lnTo>
                  <a:lnTo>
                    <a:pt x="71707" y="31783"/>
                  </a:lnTo>
                  <a:lnTo>
                    <a:pt x="75429" y="31013"/>
                  </a:lnTo>
                  <a:close/>
                  <a:moveTo>
                    <a:pt x="28526" y="31300"/>
                  </a:moveTo>
                  <a:lnTo>
                    <a:pt x="28526" y="34234"/>
                  </a:lnTo>
                  <a:lnTo>
                    <a:pt x="24822" y="35040"/>
                  </a:lnTo>
                  <a:lnTo>
                    <a:pt x="24822" y="32123"/>
                  </a:lnTo>
                  <a:lnTo>
                    <a:pt x="28526" y="31300"/>
                  </a:lnTo>
                  <a:close/>
                  <a:moveTo>
                    <a:pt x="110593" y="30942"/>
                  </a:moveTo>
                  <a:lnTo>
                    <a:pt x="110593" y="34342"/>
                  </a:lnTo>
                  <a:lnTo>
                    <a:pt x="106889" y="35058"/>
                  </a:lnTo>
                  <a:lnTo>
                    <a:pt x="106889" y="31675"/>
                  </a:lnTo>
                  <a:lnTo>
                    <a:pt x="110593" y="30942"/>
                  </a:lnTo>
                  <a:close/>
                  <a:moveTo>
                    <a:pt x="91069" y="31282"/>
                  </a:moveTo>
                  <a:lnTo>
                    <a:pt x="91069" y="34557"/>
                  </a:lnTo>
                  <a:lnTo>
                    <a:pt x="87365" y="35290"/>
                  </a:lnTo>
                  <a:lnTo>
                    <a:pt x="87365" y="32015"/>
                  </a:lnTo>
                  <a:lnTo>
                    <a:pt x="91069" y="31282"/>
                  </a:lnTo>
                  <a:close/>
                  <a:moveTo>
                    <a:pt x="12903" y="31729"/>
                  </a:moveTo>
                  <a:lnTo>
                    <a:pt x="12903" y="34592"/>
                  </a:lnTo>
                  <a:lnTo>
                    <a:pt x="9199" y="35433"/>
                  </a:lnTo>
                  <a:lnTo>
                    <a:pt x="9199" y="32570"/>
                  </a:lnTo>
                  <a:lnTo>
                    <a:pt x="12903" y="31729"/>
                  </a:lnTo>
                  <a:close/>
                  <a:moveTo>
                    <a:pt x="55888" y="31765"/>
                  </a:moveTo>
                  <a:lnTo>
                    <a:pt x="55888" y="34879"/>
                  </a:lnTo>
                  <a:lnTo>
                    <a:pt x="52183" y="35630"/>
                  </a:lnTo>
                  <a:lnTo>
                    <a:pt x="52183" y="32552"/>
                  </a:lnTo>
                  <a:lnTo>
                    <a:pt x="55888" y="31765"/>
                  </a:lnTo>
                  <a:close/>
                  <a:moveTo>
                    <a:pt x="40247" y="31890"/>
                  </a:moveTo>
                  <a:lnTo>
                    <a:pt x="40247" y="34897"/>
                  </a:lnTo>
                  <a:lnTo>
                    <a:pt x="36561" y="35666"/>
                  </a:lnTo>
                  <a:lnTo>
                    <a:pt x="36561" y="32678"/>
                  </a:lnTo>
                  <a:lnTo>
                    <a:pt x="40247" y="31890"/>
                  </a:lnTo>
                  <a:close/>
                  <a:moveTo>
                    <a:pt x="71528" y="31836"/>
                  </a:moveTo>
                  <a:lnTo>
                    <a:pt x="71528" y="35004"/>
                  </a:lnTo>
                  <a:lnTo>
                    <a:pt x="67824" y="35756"/>
                  </a:lnTo>
                  <a:lnTo>
                    <a:pt x="67824" y="32588"/>
                  </a:lnTo>
                  <a:lnTo>
                    <a:pt x="71528" y="31836"/>
                  </a:lnTo>
                  <a:close/>
                  <a:moveTo>
                    <a:pt x="106710" y="31711"/>
                  </a:moveTo>
                  <a:lnTo>
                    <a:pt x="106710" y="35075"/>
                  </a:lnTo>
                  <a:lnTo>
                    <a:pt x="103006" y="35791"/>
                  </a:lnTo>
                  <a:lnTo>
                    <a:pt x="103006" y="32427"/>
                  </a:lnTo>
                  <a:lnTo>
                    <a:pt x="106710" y="31711"/>
                  </a:lnTo>
                  <a:close/>
                  <a:moveTo>
                    <a:pt x="24625" y="32176"/>
                  </a:moveTo>
                  <a:lnTo>
                    <a:pt x="24625" y="35093"/>
                  </a:lnTo>
                  <a:lnTo>
                    <a:pt x="20920" y="35899"/>
                  </a:lnTo>
                  <a:lnTo>
                    <a:pt x="20920" y="33000"/>
                  </a:lnTo>
                  <a:lnTo>
                    <a:pt x="24625" y="32176"/>
                  </a:lnTo>
                  <a:close/>
                  <a:moveTo>
                    <a:pt x="87150" y="32069"/>
                  </a:moveTo>
                  <a:lnTo>
                    <a:pt x="87150" y="35344"/>
                  </a:lnTo>
                  <a:lnTo>
                    <a:pt x="83464" y="36060"/>
                  </a:lnTo>
                  <a:lnTo>
                    <a:pt x="83464" y="32803"/>
                  </a:lnTo>
                  <a:lnTo>
                    <a:pt x="87150" y="32069"/>
                  </a:lnTo>
                  <a:close/>
                  <a:moveTo>
                    <a:pt x="8984" y="32642"/>
                  </a:moveTo>
                  <a:lnTo>
                    <a:pt x="8984" y="35469"/>
                  </a:lnTo>
                  <a:lnTo>
                    <a:pt x="5280" y="36292"/>
                  </a:lnTo>
                  <a:lnTo>
                    <a:pt x="5280" y="33483"/>
                  </a:lnTo>
                  <a:lnTo>
                    <a:pt x="8984" y="32642"/>
                  </a:lnTo>
                  <a:close/>
                  <a:moveTo>
                    <a:pt x="51986" y="32606"/>
                  </a:moveTo>
                  <a:lnTo>
                    <a:pt x="51986" y="35684"/>
                  </a:lnTo>
                  <a:lnTo>
                    <a:pt x="48282" y="36453"/>
                  </a:lnTo>
                  <a:lnTo>
                    <a:pt x="48282" y="33375"/>
                  </a:lnTo>
                  <a:lnTo>
                    <a:pt x="51986" y="32606"/>
                  </a:lnTo>
                  <a:close/>
                  <a:moveTo>
                    <a:pt x="36346" y="32731"/>
                  </a:moveTo>
                  <a:lnTo>
                    <a:pt x="36346" y="35720"/>
                  </a:lnTo>
                  <a:lnTo>
                    <a:pt x="32642" y="36507"/>
                  </a:lnTo>
                  <a:lnTo>
                    <a:pt x="32642" y="33537"/>
                  </a:lnTo>
                  <a:lnTo>
                    <a:pt x="36346" y="32731"/>
                  </a:lnTo>
                  <a:close/>
                  <a:moveTo>
                    <a:pt x="67609" y="32660"/>
                  </a:moveTo>
                  <a:lnTo>
                    <a:pt x="67609" y="35791"/>
                  </a:lnTo>
                  <a:lnTo>
                    <a:pt x="63905" y="36543"/>
                  </a:lnTo>
                  <a:lnTo>
                    <a:pt x="63905" y="33411"/>
                  </a:lnTo>
                  <a:lnTo>
                    <a:pt x="67609" y="32660"/>
                  </a:lnTo>
                  <a:close/>
                  <a:moveTo>
                    <a:pt x="102791" y="32481"/>
                  </a:moveTo>
                  <a:lnTo>
                    <a:pt x="102791" y="35827"/>
                  </a:lnTo>
                  <a:lnTo>
                    <a:pt x="99087" y="36543"/>
                  </a:lnTo>
                  <a:lnTo>
                    <a:pt x="99087" y="33197"/>
                  </a:lnTo>
                  <a:lnTo>
                    <a:pt x="102791" y="32481"/>
                  </a:lnTo>
                  <a:close/>
                  <a:moveTo>
                    <a:pt x="20706" y="33035"/>
                  </a:moveTo>
                  <a:lnTo>
                    <a:pt x="20706" y="35934"/>
                  </a:lnTo>
                  <a:lnTo>
                    <a:pt x="17001" y="36758"/>
                  </a:lnTo>
                  <a:lnTo>
                    <a:pt x="17001" y="33877"/>
                  </a:lnTo>
                  <a:lnTo>
                    <a:pt x="20706" y="33035"/>
                  </a:lnTo>
                  <a:close/>
                  <a:moveTo>
                    <a:pt x="83249" y="32856"/>
                  </a:moveTo>
                  <a:lnTo>
                    <a:pt x="83249" y="36096"/>
                  </a:lnTo>
                  <a:lnTo>
                    <a:pt x="79545" y="36829"/>
                  </a:lnTo>
                  <a:lnTo>
                    <a:pt x="79545" y="33590"/>
                  </a:lnTo>
                  <a:lnTo>
                    <a:pt x="83249" y="32856"/>
                  </a:lnTo>
                  <a:close/>
                  <a:moveTo>
                    <a:pt x="48067" y="33429"/>
                  </a:moveTo>
                  <a:lnTo>
                    <a:pt x="48067" y="36489"/>
                  </a:lnTo>
                  <a:lnTo>
                    <a:pt x="44363" y="37259"/>
                  </a:lnTo>
                  <a:lnTo>
                    <a:pt x="44363" y="34217"/>
                  </a:lnTo>
                  <a:lnTo>
                    <a:pt x="48067" y="33429"/>
                  </a:lnTo>
                  <a:close/>
                  <a:moveTo>
                    <a:pt x="98872" y="33250"/>
                  </a:moveTo>
                  <a:lnTo>
                    <a:pt x="98872" y="36579"/>
                  </a:lnTo>
                  <a:lnTo>
                    <a:pt x="95167" y="37277"/>
                  </a:lnTo>
                  <a:lnTo>
                    <a:pt x="95167" y="33966"/>
                  </a:lnTo>
                  <a:lnTo>
                    <a:pt x="98872" y="33250"/>
                  </a:lnTo>
                  <a:close/>
                  <a:moveTo>
                    <a:pt x="32427" y="33590"/>
                  </a:moveTo>
                  <a:lnTo>
                    <a:pt x="32427" y="36561"/>
                  </a:lnTo>
                  <a:lnTo>
                    <a:pt x="28723" y="37348"/>
                  </a:lnTo>
                  <a:lnTo>
                    <a:pt x="28723" y="34395"/>
                  </a:lnTo>
                  <a:lnTo>
                    <a:pt x="32427" y="33590"/>
                  </a:lnTo>
                  <a:close/>
                  <a:moveTo>
                    <a:pt x="63708" y="33465"/>
                  </a:moveTo>
                  <a:lnTo>
                    <a:pt x="63708" y="36597"/>
                  </a:lnTo>
                  <a:lnTo>
                    <a:pt x="60003" y="37348"/>
                  </a:lnTo>
                  <a:lnTo>
                    <a:pt x="60003" y="34217"/>
                  </a:lnTo>
                  <a:lnTo>
                    <a:pt x="63708" y="33465"/>
                  </a:lnTo>
                  <a:close/>
                  <a:moveTo>
                    <a:pt x="79330" y="33644"/>
                  </a:moveTo>
                  <a:lnTo>
                    <a:pt x="79330" y="36865"/>
                  </a:lnTo>
                  <a:lnTo>
                    <a:pt x="75626" y="37599"/>
                  </a:lnTo>
                  <a:lnTo>
                    <a:pt x="75626" y="34395"/>
                  </a:lnTo>
                  <a:lnTo>
                    <a:pt x="79330" y="33644"/>
                  </a:lnTo>
                  <a:close/>
                  <a:moveTo>
                    <a:pt x="16805" y="33930"/>
                  </a:moveTo>
                  <a:lnTo>
                    <a:pt x="16805" y="36793"/>
                  </a:lnTo>
                  <a:lnTo>
                    <a:pt x="13100" y="37617"/>
                  </a:lnTo>
                  <a:lnTo>
                    <a:pt x="13100" y="34753"/>
                  </a:lnTo>
                  <a:lnTo>
                    <a:pt x="16805" y="33930"/>
                  </a:lnTo>
                  <a:close/>
                  <a:moveTo>
                    <a:pt x="94971" y="34020"/>
                  </a:moveTo>
                  <a:lnTo>
                    <a:pt x="94971" y="37330"/>
                  </a:lnTo>
                  <a:lnTo>
                    <a:pt x="91266" y="38028"/>
                  </a:lnTo>
                  <a:lnTo>
                    <a:pt x="91266" y="34735"/>
                  </a:lnTo>
                  <a:lnTo>
                    <a:pt x="94971" y="34020"/>
                  </a:lnTo>
                  <a:close/>
                  <a:moveTo>
                    <a:pt x="44166" y="34270"/>
                  </a:moveTo>
                  <a:lnTo>
                    <a:pt x="44166" y="37294"/>
                  </a:lnTo>
                  <a:lnTo>
                    <a:pt x="40462" y="38064"/>
                  </a:lnTo>
                  <a:lnTo>
                    <a:pt x="40462" y="35058"/>
                  </a:lnTo>
                  <a:lnTo>
                    <a:pt x="44166" y="34270"/>
                  </a:lnTo>
                  <a:close/>
                  <a:moveTo>
                    <a:pt x="59789" y="34252"/>
                  </a:moveTo>
                  <a:lnTo>
                    <a:pt x="59789" y="37384"/>
                  </a:lnTo>
                  <a:lnTo>
                    <a:pt x="56084" y="38136"/>
                  </a:lnTo>
                  <a:lnTo>
                    <a:pt x="56084" y="35040"/>
                  </a:lnTo>
                  <a:lnTo>
                    <a:pt x="59789" y="34252"/>
                  </a:lnTo>
                  <a:close/>
                  <a:moveTo>
                    <a:pt x="28526" y="34449"/>
                  </a:moveTo>
                  <a:lnTo>
                    <a:pt x="28526" y="37384"/>
                  </a:lnTo>
                  <a:lnTo>
                    <a:pt x="24822" y="38189"/>
                  </a:lnTo>
                  <a:lnTo>
                    <a:pt x="24822" y="35254"/>
                  </a:lnTo>
                  <a:lnTo>
                    <a:pt x="28526" y="34449"/>
                  </a:lnTo>
                  <a:close/>
                  <a:moveTo>
                    <a:pt x="75429" y="34449"/>
                  </a:moveTo>
                  <a:lnTo>
                    <a:pt x="75429" y="37635"/>
                  </a:lnTo>
                  <a:lnTo>
                    <a:pt x="71725" y="38368"/>
                  </a:lnTo>
                  <a:lnTo>
                    <a:pt x="71725" y="35183"/>
                  </a:lnTo>
                  <a:lnTo>
                    <a:pt x="75429" y="34449"/>
                  </a:lnTo>
                  <a:close/>
                  <a:moveTo>
                    <a:pt x="12885" y="34807"/>
                  </a:moveTo>
                  <a:lnTo>
                    <a:pt x="12885" y="37652"/>
                  </a:lnTo>
                  <a:lnTo>
                    <a:pt x="9181" y="38476"/>
                  </a:lnTo>
                  <a:lnTo>
                    <a:pt x="9181" y="35630"/>
                  </a:lnTo>
                  <a:lnTo>
                    <a:pt x="12885" y="34807"/>
                  </a:lnTo>
                  <a:close/>
                  <a:moveTo>
                    <a:pt x="91069" y="34771"/>
                  </a:moveTo>
                  <a:lnTo>
                    <a:pt x="91069" y="38064"/>
                  </a:lnTo>
                  <a:lnTo>
                    <a:pt x="87347" y="38780"/>
                  </a:lnTo>
                  <a:lnTo>
                    <a:pt x="87347" y="35505"/>
                  </a:lnTo>
                  <a:lnTo>
                    <a:pt x="91069" y="34771"/>
                  </a:lnTo>
                  <a:close/>
                  <a:moveTo>
                    <a:pt x="40247" y="35111"/>
                  </a:moveTo>
                  <a:lnTo>
                    <a:pt x="40247" y="38118"/>
                  </a:lnTo>
                  <a:lnTo>
                    <a:pt x="36543" y="38887"/>
                  </a:lnTo>
                  <a:lnTo>
                    <a:pt x="36543" y="35881"/>
                  </a:lnTo>
                  <a:lnTo>
                    <a:pt x="40247" y="35111"/>
                  </a:lnTo>
                  <a:close/>
                  <a:moveTo>
                    <a:pt x="55888" y="35075"/>
                  </a:moveTo>
                  <a:lnTo>
                    <a:pt x="55888" y="38171"/>
                  </a:lnTo>
                  <a:lnTo>
                    <a:pt x="52183" y="38923"/>
                  </a:lnTo>
                  <a:lnTo>
                    <a:pt x="52183" y="35845"/>
                  </a:lnTo>
                  <a:lnTo>
                    <a:pt x="55888" y="35075"/>
                  </a:lnTo>
                  <a:close/>
                  <a:moveTo>
                    <a:pt x="24625" y="35308"/>
                  </a:moveTo>
                  <a:lnTo>
                    <a:pt x="24625" y="38225"/>
                  </a:lnTo>
                  <a:lnTo>
                    <a:pt x="20903" y="39012"/>
                  </a:lnTo>
                  <a:lnTo>
                    <a:pt x="20903" y="36113"/>
                  </a:lnTo>
                  <a:lnTo>
                    <a:pt x="24625" y="35308"/>
                  </a:lnTo>
                  <a:close/>
                  <a:moveTo>
                    <a:pt x="71528" y="35219"/>
                  </a:moveTo>
                  <a:lnTo>
                    <a:pt x="71528" y="38404"/>
                  </a:lnTo>
                  <a:lnTo>
                    <a:pt x="67806" y="39138"/>
                  </a:lnTo>
                  <a:lnTo>
                    <a:pt x="67806" y="35970"/>
                  </a:lnTo>
                  <a:lnTo>
                    <a:pt x="71528" y="35219"/>
                  </a:lnTo>
                  <a:close/>
                  <a:moveTo>
                    <a:pt x="8984" y="35684"/>
                  </a:moveTo>
                  <a:lnTo>
                    <a:pt x="8984" y="38511"/>
                  </a:lnTo>
                  <a:lnTo>
                    <a:pt x="5280" y="39317"/>
                  </a:lnTo>
                  <a:lnTo>
                    <a:pt x="5280" y="36507"/>
                  </a:lnTo>
                  <a:lnTo>
                    <a:pt x="8984" y="35684"/>
                  </a:lnTo>
                  <a:close/>
                  <a:moveTo>
                    <a:pt x="87150" y="35541"/>
                  </a:moveTo>
                  <a:lnTo>
                    <a:pt x="87150" y="38833"/>
                  </a:lnTo>
                  <a:lnTo>
                    <a:pt x="83446" y="39531"/>
                  </a:lnTo>
                  <a:lnTo>
                    <a:pt x="83446" y="36274"/>
                  </a:lnTo>
                  <a:lnTo>
                    <a:pt x="87150" y="35541"/>
                  </a:lnTo>
                  <a:close/>
                  <a:moveTo>
                    <a:pt x="36346" y="35934"/>
                  </a:moveTo>
                  <a:lnTo>
                    <a:pt x="36346" y="38923"/>
                  </a:lnTo>
                  <a:lnTo>
                    <a:pt x="32642" y="39692"/>
                  </a:lnTo>
                  <a:lnTo>
                    <a:pt x="32642" y="36722"/>
                  </a:lnTo>
                  <a:lnTo>
                    <a:pt x="36346" y="35934"/>
                  </a:lnTo>
                  <a:close/>
                  <a:moveTo>
                    <a:pt x="51969" y="35881"/>
                  </a:moveTo>
                  <a:lnTo>
                    <a:pt x="51969" y="38977"/>
                  </a:lnTo>
                  <a:lnTo>
                    <a:pt x="48264" y="39710"/>
                  </a:lnTo>
                  <a:lnTo>
                    <a:pt x="48264" y="36668"/>
                  </a:lnTo>
                  <a:lnTo>
                    <a:pt x="51969" y="35881"/>
                  </a:lnTo>
                  <a:close/>
                  <a:moveTo>
                    <a:pt x="20706" y="36149"/>
                  </a:moveTo>
                  <a:lnTo>
                    <a:pt x="20706" y="39066"/>
                  </a:lnTo>
                  <a:lnTo>
                    <a:pt x="17001" y="39854"/>
                  </a:lnTo>
                  <a:lnTo>
                    <a:pt x="17001" y="36972"/>
                  </a:lnTo>
                  <a:lnTo>
                    <a:pt x="20706" y="36149"/>
                  </a:lnTo>
                  <a:close/>
                  <a:moveTo>
                    <a:pt x="67609" y="36006"/>
                  </a:moveTo>
                  <a:lnTo>
                    <a:pt x="67609" y="39191"/>
                  </a:lnTo>
                  <a:lnTo>
                    <a:pt x="63905" y="39907"/>
                  </a:lnTo>
                  <a:lnTo>
                    <a:pt x="63905" y="36776"/>
                  </a:lnTo>
                  <a:lnTo>
                    <a:pt x="67609" y="36006"/>
                  </a:lnTo>
                  <a:close/>
                  <a:moveTo>
                    <a:pt x="83249" y="36310"/>
                  </a:moveTo>
                  <a:lnTo>
                    <a:pt x="83249" y="39567"/>
                  </a:lnTo>
                  <a:lnTo>
                    <a:pt x="79545" y="40283"/>
                  </a:lnTo>
                  <a:lnTo>
                    <a:pt x="79545" y="37044"/>
                  </a:lnTo>
                  <a:lnTo>
                    <a:pt x="83249" y="36310"/>
                  </a:lnTo>
                  <a:close/>
                  <a:moveTo>
                    <a:pt x="32427" y="36758"/>
                  </a:moveTo>
                  <a:lnTo>
                    <a:pt x="32427" y="39728"/>
                  </a:lnTo>
                  <a:lnTo>
                    <a:pt x="28723" y="40498"/>
                  </a:lnTo>
                  <a:lnTo>
                    <a:pt x="28723" y="37563"/>
                  </a:lnTo>
                  <a:lnTo>
                    <a:pt x="32427" y="36758"/>
                  </a:lnTo>
                  <a:close/>
                  <a:moveTo>
                    <a:pt x="48067" y="36704"/>
                  </a:moveTo>
                  <a:lnTo>
                    <a:pt x="48067" y="39746"/>
                  </a:lnTo>
                  <a:lnTo>
                    <a:pt x="44363" y="40516"/>
                  </a:lnTo>
                  <a:lnTo>
                    <a:pt x="44363" y="37473"/>
                  </a:lnTo>
                  <a:lnTo>
                    <a:pt x="48067" y="36704"/>
                  </a:lnTo>
                  <a:close/>
                  <a:moveTo>
                    <a:pt x="16805" y="37008"/>
                  </a:moveTo>
                  <a:lnTo>
                    <a:pt x="16805" y="39907"/>
                  </a:lnTo>
                  <a:lnTo>
                    <a:pt x="13100" y="40695"/>
                  </a:lnTo>
                  <a:lnTo>
                    <a:pt x="13100" y="37831"/>
                  </a:lnTo>
                  <a:lnTo>
                    <a:pt x="16805" y="37008"/>
                  </a:lnTo>
                  <a:close/>
                  <a:moveTo>
                    <a:pt x="63708" y="36793"/>
                  </a:moveTo>
                  <a:lnTo>
                    <a:pt x="63708" y="39961"/>
                  </a:lnTo>
                  <a:lnTo>
                    <a:pt x="60003" y="40695"/>
                  </a:lnTo>
                  <a:lnTo>
                    <a:pt x="60003" y="37563"/>
                  </a:lnTo>
                  <a:lnTo>
                    <a:pt x="63708" y="36793"/>
                  </a:lnTo>
                  <a:close/>
                  <a:moveTo>
                    <a:pt x="79330" y="37080"/>
                  </a:moveTo>
                  <a:lnTo>
                    <a:pt x="79330" y="40301"/>
                  </a:lnTo>
                  <a:lnTo>
                    <a:pt x="75626" y="41017"/>
                  </a:lnTo>
                  <a:lnTo>
                    <a:pt x="75626" y="37813"/>
                  </a:lnTo>
                  <a:lnTo>
                    <a:pt x="79330" y="37080"/>
                  </a:lnTo>
                  <a:close/>
                  <a:moveTo>
                    <a:pt x="44166" y="37509"/>
                  </a:moveTo>
                  <a:lnTo>
                    <a:pt x="44166" y="40551"/>
                  </a:lnTo>
                  <a:lnTo>
                    <a:pt x="40462" y="41303"/>
                  </a:lnTo>
                  <a:lnTo>
                    <a:pt x="40462" y="38297"/>
                  </a:lnTo>
                  <a:lnTo>
                    <a:pt x="44166" y="37509"/>
                  </a:lnTo>
                  <a:close/>
                  <a:moveTo>
                    <a:pt x="28526" y="37599"/>
                  </a:moveTo>
                  <a:lnTo>
                    <a:pt x="28526" y="40551"/>
                  </a:lnTo>
                  <a:lnTo>
                    <a:pt x="24822" y="41321"/>
                  </a:lnTo>
                  <a:lnTo>
                    <a:pt x="24822" y="38404"/>
                  </a:lnTo>
                  <a:lnTo>
                    <a:pt x="28526" y="37599"/>
                  </a:lnTo>
                  <a:close/>
                  <a:moveTo>
                    <a:pt x="59789" y="37599"/>
                  </a:moveTo>
                  <a:lnTo>
                    <a:pt x="59789" y="40712"/>
                  </a:lnTo>
                  <a:lnTo>
                    <a:pt x="56084" y="41446"/>
                  </a:lnTo>
                  <a:lnTo>
                    <a:pt x="56084" y="38350"/>
                  </a:lnTo>
                  <a:lnTo>
                    <a:pt x="59789" y="37599"/>
                  </a:lnTo>
                  <a:close/>
                  <a:moveTo>
                    <a:pt x="12885" y="37867"/>
                  </a:moveTo>
                  <a:lnTo>
                    <a:pt x="12885" y="40730"/>
                  </a:lnTo>
                  <a:lnTo>
                    <a:pt x="9181" y="41518"/>
                  </a:lnTo>
                  <a:lnTo>
                    <a:pt x="9181" y="38690"/>
                  </a:lnTo>
                  <a:lnTo>
                    <a:pt x="12885" y="37867"/>
                  </a:lnTo>
                  <a:close/>
                  <a:moveTo>
                    <a:pt x="75429" y="37849"/>
                  </a:moveTo>
                  <a:lnTo>
                    <a:pt x="75429" y="41070"/>
                  </a:lnTo>
                  <a:lnTo>
                    <a:pt x="71725" y="41768"/>
                  </a:lnTo>
                  <a:lnTo>
                    <a:pt x="71725" y="38583"/>
                  </a:lnTo>
                  <a:lnTo>
                    <a:pt x="75429" y="37849"/>
                  </a:lnTo>
                  <a:close/>
                  <a:moveTo>
                    <a:pt x="40247" y="38315"/>
                  </a:moveTo>
                  <a:lnTo>
                    <a:pt x="40247" y="41339"/>
                  </a:lnTo>
                  <a:lnTo>
                    <a:pt x="36543" y="42090"/>
                  </a:lnTo>
                  <a:lnTo>
                    <a:pt x="36543" y="39102"/>
                  </a:lnTo>
                  <a:lnTo>
                    <a:pt x="40247" y="38315"/>
                  </a:lnTo>
                  <a:close/>
                  <a:moveTo>
                    <a:pt x="24625" y="38440"/>
                  </a:moveTo>
                  <a:lnTo>
                    <a:pt x="24625" y="41375"/>
                  </a:lnTo>
                  <a:lnTo>
                    <a:pt x="20903" y="42144"/>
                  </a:lnTo>
                  <a:lnTo>
                    <a:pt x="20903" y="39227"/>
                  </a:lnTo>
                  <a:lnTo>
                    <a:pt x="24625" y="38440"/>
                  </a:lnTo>
                  <a:close/>
                  <a:moveTo>
                    <a:pt x="55888" y="38386"/>
                  </a:moveTo>
                  <a:lnTo>
                    <a:pt x="55888" y="41482"/>
                  </a:lnTo>
                  <a:lnTo>
                    <a:pt x="52183" y="42216"/>
                  </a:lnTo>
                  <a:lnTo>
                    <a:pt x="52183" y="39138"/>
                  </a:lnTo>
                  <a:lnTo>
                    <a:pt x="55888" y="38386"/>
                  </a:lnTo>
                  <a:close/>
                  <a:moveTo>
                    <a:pt x="8984" y="38726"/>
                  </a:moveTo>
                  <a:lnTo>
                    <a:pt x="8984" y="41536"/>
                  </a:lnTo>
                  <a:lnTo>
                    <a:pt x="5280" y="42323"/>
                  </a:lnTo>
                  <a:lnTo>
                    <a:pt x="5280" y="39513"/>
                  </a:lnTo>
                  <a:lnTo>
                    <a:pt x="8984" y="38726"/>
                  </a:lnTo>
                  <a:close/>
                  <a:moveTo>
                    <a:pt x="71528" y="38619"/>
                  </a:moveTo>
                  <a:lnTo>
                    <a:pt x="71528" y="41786"/>
                  </a:lnTo>
                  <a:lnTo>
                    <a:pt x="67806" y="42484"/>
                  </a:lnTo>
                  <a:lnTo>
                    <a:pt x="67806" y="39335"/>
                  </a:lnTo>
                  <a:lnTo>
                    <a:pt x="71528" y="38619"/>
                  </a:lnTo>
                  <a:close/>
                  <a:moveTo>
                    <a:pt x="36346" y="39138"/>
                  </a:moveTo>
                  <a:lnTo>
                    <a:pt x="36346" y="42108"/>
                  </a:lnTo>
                  <a:lnTo>
                    <a:pt x="32642" y="42860"/>
                  </a:lnTo>
                  <a:lnTo>
                    <a:pt x="32642" y="39889"/>
                  </a:lnTo>
                  <a:lnTo>
                    <a:pt x="36346" y="39138"/>
                  </a:lnTo>
                  <a:close/>
                  <a:moveTo>
                    <a:pt x="20706" y="39263"/>
                  </a:moveTo>
                  <a:lnTo>
                    <a:pt x="20706" y="42180"/>
                  </a:lnTo>
                  <a:lnTo>
                    <a:pt x="17001" y="42949"/>
                  </a:lnTo>
                  <a:lnTo>
                    <a:pt x="17001" y="40032"/>
                  </a:lnTo>
                  <a:lnTo>
                    <a:pt x="20706" y="39263"/>
                  </a:lnTo>
                  <a:close/>
                  <a:moveTo>
                    <a:pt x="51969" y="39173"/>
                  </a:moveTo>
                  <a:lnTo>
                    <a:pt x="51969" y="42234"/>
                  </a:lnTo>
                  <a:lnTo>
                    <a:pt x="48264" y="42949"/>
                  </a:lnTo>
                  <a:lnTo>
                    <a:pt x="48264" y="39907"/>
                  </a:lnTo>
                  <a:lnTo>
                    <a:pt x="51969" y="39173"/>
                  </a:lnTo>
                  <a:close/>
                  <a:moveTo>
                    <a:pt x="67609" y="39388"/>
                  </a:moveTo>
                  <a:lnTo>
                    <a:pt x="67609" y="42538"/>
                  </a:lnTo>
                  <a:lnTo>
                    <a:pt x="63905" y="43236"/>
                  </a:lnTo>
                  <a:lnTo>
                    <a:pt x="63905" y="40086"/>
                  </a:lnTo>
                  <a:lnTo>
                    <a:pt x="67609" y="39388"/>
                  </a:lnTo>
                  <a:close/>
                  <a:moveTo>
                    <a:pt x="32427" y="39943"/>
                  </a:moveTo>
                  <a:lnTo>
                    <a:pt x="32427" y="42896"/>
                  </a:lnTo>
                  <a:lnTo>
                    <a:pt x="28723" y="43647"/>
                  </a:lnTo>
                  <a:lnTo>
                    <a:pt x="28723" y="40695"/>
                  </a:lnTo>
                  <a:lnTo>
                    <a:pt x="32427" y="39943"/>
                  </a:lnTo>
                  <a:close/>
                  <a:moveTo>
                    <a:pt x="48067" y="39961"/>
                  </a:moveTo>
                  <a:lnTo>
                    <a:pt x="48067" y="43021"/>
                  </a:lnTo>
                  <a:lnTo>
                    <a:pt x="44363" y="43719"/>
                  </a:lnTo>
                  <a:lnTo>
                    <a:pt x="44363" y="40695"/>
                  </a:lnTo>
                  <a:lnTo>
                    <a:pt x="48067" y="39961"/>
                  </a:lnTo>
                  <a:close/>
                  <a:moveTo>
                    <a:pt x="16805" y="40104"/>
                  </a:moveTo>
                  <a:lnTo>
                    <a:pt x="16805" y="42985"/>
                  </a:lnTo>
                  <a:lnTo>
                    <a:pt x="13100" y="43755"/>
                  </a:lnTo>
                  <a:lnTo>
                    <a:pt x="13100" y="40874"/>
                  </a:lnTo>
                  <a:lnTo>
                    <a:pt x="16805" y="40104"/>
                  </a:lnTo>
                  <a:close/>
                  <a:moveTo>
                    <a:pt x="63708" y="40158"/>
                  </a:moveTo>
                  <a:lnTo>
                    <a:pt x="63708" y="43289"/>
                  </a:lnTo>
                  <a:lnTo>
                    <a:pt x="60003" y="44005"/>
                  </a:lnTo>
                  <a:lnTo>
                    <a:pt x="60003" y="40874"/>
                  </a:lnTo>
                  <a:lnTo>
                    <a:pt x="63708" y="40158"/>
                  </a:lnTo>
                  <a:close/>
                  <a:moveTo>
                    <a:pt x="28526" y="40748"/>
                  </a:moveTo>
                  <a:lnTo>
                    <a:pt x="28526" y="43701"/>
                  </a:lnTo>
                  <a:lnTo>
                    <a:pt x="24822" y="44435"/>
                  </a:lnTo>
                  <a:lnTo>
                    <a:pt x="24822" y="41518"/>
                  </a:lnTo>
                  <a:lnTo>
                    <a:pt x="28526" y="40748"/>
                  </a:lnTo>
                  <a:close/>
                  <a:moveTo>
                    <a:pt x="44166" y="40748"/>
                  </a:moveTo>
                  <a:lnTo>
                    <a:pt x="44166" y="43773"/>
                  </a:lnTo>
                  <a:lnTo>
                    <a:pt x="40462" y="44506"/>
                  </a:lnTo>
                  <a:lnTo>
                    <a:pt x="40462" y="41482"/>
                  </a:lnTo>
                  <a:lnTo>
                    <a:pt x="44166" y="40748"/>
                  </a:lnTo>
                  <a:close/>
                  <a:moveTo>
                    <a:pt x="12885" y="40927"/>
                  </a:moveTo>
                  <a:lnTo>
                    <a:pt x="12885" y="43790"/>
                  </a:lnTo>
                  <a:lnTo>
                    <a:pt x="9181" y="44542"/>
                  </a:lnTo>
                  <a:lnTo>
                    <a:pt x="9181" y="41715"/>
                  </a:lnTo>
                  <a:lnTo>
                    <a:pt x="12885" y="40927"/>
                  </a:lnTo>
                  <a:close/>
                  <a:moveTo>
                    <a:pt x="59789" y="40927"/>
                  </a:moveTo>
                  <a:lnTo>
                    <a:pt x="59789" y="44023"/>
                  </a:lnTo>
                  <a:lnTo>
                    <a:pt x="56084" y="44739"/>
                  </a:lnTo>
                  <a:lnTo>
                    <a:pt x="56084" y="41643"/>
                  </a:lnTo>
                  <a:lnTo>
                    <a:pt x="59789" y="40927"/>
                  </a:lnTo>
                  <a:close/>
                  <a:moveTo>
                    <a:pt x="24625" y="41554"/>
                  </a:moveTo>
                  <a:lnTo>
                    <a:pt x="24625" y="44488"/>
                  </a:lnTo>
                  <a:lnTo>
                    <a:pt x="20903" y="45240"/>
                  </a:lnTo>
                  <a:lnTo>
                    <a:pt x="20903" y="42323"/>
                  </a:lnTo>
                  <a:lnTo>
                    <a:pt x="24625" y="41554"/>
                  </a:lnTo>
                  <a:close/>
                  <a:moveTo>
                    <a:pt x="40247" y="41536"/>
                  </a:moveTo>
                  <a:lnTo>
                    <a:pt x="40247" y="44542"/>
                  </a:lnTo>
                  <a:lnTo>
                    <a:pt x="36543" y="45276"/>
                  </a:lnTo>
                  <a:lnTo>
                    <a:pt x="36543" y="42269"/>
                  </a:lnTo>
                  <a:lnTo>
                    <a:pt x="40247" y="41536"/>
                  </a:lnTo>
                  <a:close/>
                  <a:moveTo>
                    <a:pt x="8984" y="41768"/>
                  </a:moveTo>
                  <a:lnTo>
                    <a:pt x="8984" y="44596"/>
                  </a:lnTo>
                  <a:lnTo>
                    <a:pt x="5280" y="45365"/>
                  </a:lnTo>
                  <a:lnTo>
                    <a:pt x="5280" y="42538"/>
                  </a:lnTo>
                  <a:lnTo>
                    <a:pt x="8984" y="41768"/>
                  </a:lnTo>
                  <a:close/>
                  <a:moveTo>
                    <a:pt x="55888" y="41679"/>
                  </a:moveTo>
                  <a:lnTo>
                    <a:pt x="55888" y="44775"/>
                  </a:lnTo>
                  <a:lnTo>
                    <a:pt x="52183" y="45490"/>
                  </a:lnTo>
                  <a:lnTo>
                    <a:pt x="52183" y="42413"/>
                  </a:lnTo>
                  <a:lnTo>
                    <a:pt x="55888" y="41679"/>
                  </a:lnTo>
                  <a:close/>
                  <a:moveTo>
                    <a:pt x="20706" y="42359"/>
                  </a:moveTo>
                  <a:lnTo>
                    <a:pt x="20706" y="45276"/>
                  </a:lnTo>
                  <a:lnTo>
                    <a:pt x="17001" y="46009"/>
                  </a:lnTo>
                  <a:lnTo>
                    <a:pt x="17001" y="43128"/>
                  </a:lnTo>
                  <a:lnTo>
                    <a:pt x="20706" y="42359"/>
                  </a:lnTo>
                  <a:close/>
                  <a:moveTo>
                    <a:pt x="36346" y="42323"/>
                  </a:moveTo>
                  <a:lnTo>
                    <a:pt x="36346" y="45312"/>
                  </a:lnTo>
                  <a:lnTo>
                    <a:pt x="32642" y="46027"/>
                  </a:lnTo>
                  <a:lnTo>
                    <a:pt x="32642" y="43075"/>
                  </a:lnTo>
                  <a:lnTo>
                    <a:pt x="36346" y="42323"/>
                  </a:lnTo>
                  <a:close/>
                  <a:moveTo>
                    <a:pt x="51969" y="42448"/>
                  </a:moveTo>
                  <a:lnTo>
                    <a:pt x="51969" y="45526"/>
                  </a:lnTo>
                  <a:lnTo>
                    <a:pt x="48264" y="46224"/>
                  </a:lnTo>
                  <a:lnTo>
                    <a:pt x="48264" y="43164"/>
                  </a:lnTo>
                  <a:lnTo>
                    <a:pt x="51969" y="42448"/>
                  </a:lnTo>
                  <a:close/>
                  <a:moveTo>
                    <a:pt x="32427" y="43110"/>
                  </a:moveTo>
                  <a:lnTo>
                    <a:pt x="32427" y="46081"/>
                  </a:lnTo>
                  <a:lnTo>
                    <a:pt x="28723" y="46797"/>
                  </a:lnTo>
                  <a:lnTo>
                    <a:pt x="28723" y="43862"/>
                  </a:lnTo>
                  <a:lnTo>
                    <a:pt x="32427" y="43110"/>
                  </a:lnTo>
                  <a:close/>
                  <a:moveTo>
                    <a:pt x="16805" y="43182"/>
                  </a:moveTo>
                  <a:lnTo>
                    <a:pt x="16805" y="46081"/>
                  </a:lnTo>
                  <a:lnTo>
                    <a:pt x="13100" y="46815"/>
                  </a:lnTo>
                  <a:lnTo>
                    <a:pt x="13100" y="43951"/>
                  </a:lnTo>
                  <a:lnTo>
                    <a:pt x="16805" y="43182"/>
                  </a:lnTo>
                  <a:close/>
                  <a:moveTo>
                    <a:pt x="48067" y="43218"/>
                  </a:moveTo>
                  <a:lnTo>
                    <a:pt x="48067" y="46278"/>
                  </a:lnTo>
                  <a:lnTo>
                    <a:pt x="44363" y="46976"/>
                  </a:lnTo>
                  <a:lnTo>
                    <a:pt x="44363" y="43951"/>
                  </a:lnTo>
                  <a:lnTo>
                    <a:pt x="48067" y="43218"/>
                  </a:lnTo>
                  <a:close/>
                  <a:moveTo>
                    <a:pt x="28526" y="43898"/>
                  </a:moveTo>
                  <a:lnTo>
                    <a:pt x="28526" y="46851"/>
                  </a:lnTo>
                  <a:lnTo>
                    <a:pt x="24822" y="47584"/>
                  </a:lnTo>
                  <a:lnTo>
                    <a:pt x="24822" y="44649"/>
                  </a:lnTo>
                  <a:lnTo>
                    <a:pt x="28526" y="43898"/>
                  </a:lnTo>
                  <a:close/>
                  <a:moveTo>
                    <a:pt x="12885" y="43987"/>
                  </a:moveTo>
                  <a:lnTo>
                    <a:pt x="12885" y="46851"/>
                  </a:lnTo>
                  <a:lnTo>
                    <a:pt x="9181" y="47602"/>
                  </a:lnTo>
                  <a:lnTo>
                    <a:pt x="9181" y="44757"/>
                  </a:lnTo>
                  <a:lnTo>
                    <a:pt x="12885" y="43987"/>
                  </a:lnTo>
                  <a:close/>
                  <a:moveTo>
                    <a:pt x="44166" y="43987"/>
                  </a:moveTo>
                  <a:lnTo>
                    <a:pt x="44166" y="47012"/>
                  </a:lnTo>
                  <a:lnTo>
                    <a:pt x="40462" y="47727"/>
                  </a:lnTo>
                  <a:lnTo>
                    <a:pt x="40462" y="44721"/>
                  </a:lnTo>
                  <a:lnTo>
                    <a:pt x="44166" y="43987"/>
                  </a:lnTo>
                  <a:close/>
                  <a:moveTo>
                    <a:pt x="24625" y="44685"/>
                  </a:moveTo>
                  <a:lnTo>
                    <a:pt x="24625" y="47620"/>
                  </a:lnTo>
                  <a:lnTo>
                    <a:pt x="20903" y="48354"/>
                  </a:lnTo>
                  <a:lnTo>
                    <a:pt x="20903" y="45437"/>
                  </a:lnTo>
                  <a:lnTo>
                    <a:pt x="24625" y="44685"/>
                  </a:lnTo>
                  <a:close/>
                  <a:moveTo>
                    <a:pt x="8984" y="44810"/>
                  </a:moveTo>
                  <a:lnTo>
                    <a:pt x="8984" y="47638"/>
                  </a:lnTo>
                  <a:lnTo>
                    <a:pt x="5280" y="48389"/>
                  </a:lnTo>
                  <a:lnTo>
                    <a:pt x="5280" y="45580"/>
                  </a:lnTo>
                  <a:lnTo>
                    <a:pt x="8984" y="44810"/>
                  </a:lnTo>
                  <a:close/>
                  <a:moveTo>
                    <a:pt x="40247" y="44757"/>
                  </a:moveTo>
                  <a:lnTo>
                    <a:pt x="40247" y="47763"/>
                  </a:lnTo>
                  <a:lnTo>
                    <a:pt x="36543" y="48461"/>
                  </a:lnTo>
                  <a:lnTo>
                    <a:pt x="36543" y="45473"/>
                  </a:lnTo>
                  <a:lnTo>
                    <a:pt x="40247" y="44757"/>
                  </a:lnTo>
                  <a:close/>
                  <a:moveTo>
                    <a:pt x="20706" y="45473"/>
                  </a:moveTo>
                  <a:lnTo>
                    <a:pt x="20706" y="48372"/>
                  </a:lnTo>
                  <a:lnTo>
                    <a:pt x="17001" y="49105"/>
                  </a:lnTo>
                  <a:lnTo>
                    <a:pt x="17001" y="46224"/>
                  </a:lnTo>
                  <a:lnTo>
                    <a:pt x="20706" y="45473"/>
                  </a:lnTo>
                  <a:close/>
                  <a:moveTo>
                    <a:pt x="36346" y="45526"/>
                  </a:moveTo>
                  <a:lnTo>
                    <a:pt x="36346" y="48497"/>
                  </a:lnTo>
                  <a:lnTo>
                    <a:pt x="32642" y="49213"/>
                  </a:lnTo>
                  <a:lnTo>
                    <a:pt x="32642" y="46242"/>
                  </a:lnTo>
                  <a:lnTo>
                    <a:pt x="36346" y="45526"/>
                  </a:lnTo>
                  <a:close/>
                  <a:moveTo>
                    <a:pt x="16805" y="46278"/>
                  </a:moveTo>
                  <a:lnTo>
                    <a:pt x="16805" y="49141"/>
                  </a:lnTo>
                  <a:lnTo>
                    <a:pt x="13100" y="49875"/>
                  </a:lnTo>
                  <a:lnTo>
                    <a:pt x="13100" y="47012"/>
                  </a:lnTo>
                  <a:lnTo>
                    <a:pt x="16805" y="46278"/>
                  </a:lnTo>
                  <a:close/>
                  <a:moveTo>
                    <a:pt x="32427" y="46296"/>
                  </a:moveTo>
                  <a:lnTo>
                    <a:pt x="32427" y="49248"/>
                  </a:lnTo>
                  <a:lnTo>
                    <a:pt x="28723" y="49964"/>
                  </a:lnTo>
                  <a:lnTo>
                    <a:pt x="28723" y="47012"/>
                  </a:lnTo>
                  <a:lnTo>
                    <a:pt x="32427" y="46296"/>
                  </a:lnTo>
                  <a:close/>
                  <a:moveTo>
                    <a:pt x="12885" y="47065"/>
                  </a:moveTo>
                  <a:lnTo>
                    <a:pt x="12885" y="49911"/>
                  </a:lnTo>
                  <a:lnTo>
                    <a:pt x="9181" y="50644"/>
                  </a:lnTo>
                  <a:lnTo>
                    <a:pt x="9181" y="47799"/>
                  </a:lnTo>
                  <a:lnTo>
                    <a:pt x="12885" y="47065"/>
                  </a:lnTo>
                  <a:close/>
                  <a:moveTo>
                    <a:pt x="28526" y="47047"/>
                  </a:moveTo>
                  <a:lnTo>
                    <a:pt x="28526" y="50000"/>
                  </a:lnTo>
                  <a:lnTo>
                    <a:pt x="24822" y="50698"/>
                  </a:lnTo>
                  <a:lnTo>
                    <a:pt x="24822" y="47781"/>
                  </a:lnTo>
                  <a:lnTo>
                    <a:pt x="28526" y="47047"/>
                  </a:lnTo>
                  <a:close/>
                  <a:moveTo>
                    <a:pt x="8984" y="47853"/>
                  </a:moveTo>
                  <a:lnTo>
                    <a:pt x="8984" y="50680"/>
                  </a:lnTo>
                  <a:lnTo>
                    <a:pt x="5280" y="51414"/>
                  </a:lnTo>
                  <a:lnTo>
                    <a:pt x="5280" y="48586"/>
                  </a:lnTo>
                  <a:lnTo>
                    <a:pt x="8984" y="47853"/>
                  </a:lnTo>
                  <a:close/>
                  <a:moveTo>
                    <a:pt x="24625" y="47817"/>
                  </a:moveTo>
                  <a:lnTo>
                    <a:pt x="24625" y="50752"/>
                  </a:lnTo>
                  <a:lnTo>
                    <a:pt x="20903" y="51450"/>
                  </a:lnTo>
                  <a:lnTo>
                    <a:pt x="20903" y="48551"/>
                  </a:lnTo>
                  <a:lnTo>
                    <a:pt x="24625" y="47817"/>
                  </a:lnTo>
                  <a:close/>
                  <a:moveTo>
                    <a:pt x="20706" y="48586"/>
                  </a:moveTo>
                  <a:lnTo>
                    <a:pt x="20706" y="51485"/>
                  </a:lnTo>
                  <a:lnTo>
                    <a:pt x="17001" y="52201"/>
                  </a:lnTo>
                  <a:lnTo>
                    <a:pt x="17001" y="49320"/>
                  </a:lnTo>
                  <a:lnTo>
                    <a:pt x="20706" y="48586"/>
                  </a:lnTo>
                  <a:close/>
                  <a:moveTo>
                    <a:pt x="16805" y="49356"/>
                  </a:moveTo>
                  <a:lnTo>
                    <a:pt x="16805" y="52237"/>
                  </a:lnTo>
                  <a:lnTo>
                    <a:pt x="13100" y="52935"/>
                  </a:lnTo>
                  <a:lnTo>
                    <a:pt x="13100" y="50090"/>
                  </a:lnTo>
                  <a:lnTo>
                    <a:pt x="16805" y="49356"/>
                  </a:lnTo>
                  <a:close/>
                  <a:moveTo>
                    <a:pt x="12885" y="50125"/>
                  </a:moveTo>
                  <a:lnTo>
                    <a:pt x="12885" y="52971"/>
                  </a:lnTo>
                  <a:lnTo>
                    <a:pt x="9181" y="53686"/>
                  </a:lnTo>
                  <a:lnTo>
                    <a:pt x="9181" y="50841"/>
                  </a:lnTo>
                  <a:lnTo>
                    <a:pt x="12885" y="50125"/>
                  </a:lnTo>
                  <a:close/>
                  <a:moveTo>
                    <a:pt x="8984" y="50895"/>
                  </a:moveTo>
                  <a:lnTo>
                    <a:pt x="8984" y="53722"/>
                  </a:lnTo>
                  <a:lnTo>
                    <a:pt x="5280" y="54438"/>
                  </a:lnTo>
                  <a:lnTo>
                    <a:pt x="5280" y="51611"/>
                  </a:lnTo>
                  <a:lnTo>
                    <a:pt x="8984" y="50895"/>
                  </a:lnTo>
                  <a:close/>
                  <a:moveTo>
                    <a:pt x="114512" y="1"/>
                  </a:moveTo>
                  <a:lnTo>
                    <a:pt x="114512" y="4528"/>
                  </a:lnTo>
                  <a:lnTo>
                    <a:pt x="110808" y="5405"/>
                  </a:lnTo>
                  <a:lnTo>
                    <a:pt x="110808" y="932"/>
                  </a:lnTo>
                  <a:lnTo>
                    <a:pt x="110611" y="932"/>
                  </a:lnTo>
                  <a:lnTo>
                    <a:pt x="110611" y="5459"/>
                  </a:lnTo>
                  <a:lnTo>
                    <a:pt x="106907" y="6318"/>
                  </a:lnTo>
                  <a:lnTo>
                    <a:pt x="106907" y="1880"/>
                  </a:lnTo>
                  <a:lnTo>
                    <a:pt x="106692" y="1880"/>
                  </a:lnTo>
                  <a:lnTo>
                    <a:pt x="106692" y="6372"/>
                  </a:lnTo>
                  <a:lnTo>
                    <a:pt x="102988" y="7249"/>
                  </a:lnTo>
                  <a:lnTo>
                    <a:pt x="102988" y="2828"/>
                  </a:lnTo>
                  <a:lnTo>
                    <a:pt x="102791" y="2828"/>
                  </a:lnTo>
                  <a:lnTo>
                    <a:pt x="102791" y="7302"/>
                  </a:lnTo>
                  <a:lnTo>
                    <a:pt x="99087" y="8161"/>
                  </a:lnTo>
                  <a:lnTo>
                    <a:pt x="99087" y="3759"/>
                  </a:lnTo>
                  <a:lnTo>
                    <a:pt x="98890" y="3759"/>
                  </a:lnTo>
                  <a:lnTo>
                    <a:pt x="98890" y="8215"/>
                  </a:lnTo>
                  <a:lnTo>
                    <a:pt x="95167" y="9092"/>
                  </a:lnTo>
                  <a:lnTo>
                    <a:pt x="95167" y="4690"/>
                  </a:lnTo>
                  <a:lnTo>
                    <a:pt x="94971" y="4690"/>
                  </a:lnTo>
                  <a:lnTo>
                    <a:pt x="94971" y="9128"/>
                  </a:lnTo>
                  <a:lnTo>
                    <a:pt x="91266" y="10004"/>
                  </a:lnTo>
                  <a:lnTo>
                    <a:pt x="91266" y="5638"/>
                  </a:lnTo>
                  <a:lnTo>
                    <a:pt x="91069" y="5638"/>
                  </a:lnTo>
                  <a:lnTo>
                    <a:pt x="91069" y="10058"/>
                  </a:lnTo>
                  <a:lnTo>
                    <a:pt x="87365" y="10935"/>
                  </a:lnTo>
                  <a:lnTo>
                    <a:pt x="87365" y="6569"/>
                  </a:lnTo>
                  <a:lnTo>
                    <a:pt x="87150" y="6569"/>
                  </a:lnTo>
                  <a:lnTo>
                    <a:pt x="87150" y="10971"/>
                  </a:lnTo>
                  <a:lnTo>
                    <a:pt x="83446" y="11848"/>
                  </a:lnTo>
                  <a:lnTo>
                    <a:pt x="83446" y="7517"/>
                  </a:lnTo>
                  <a:lnTo>
                    <a:pt x="83249" y="7517"/>
                  </a:lnTo>
                  <a:lnTo>
                    <a:pt x="83249" y="11901"/>
                  </a:lnTo>
                  <a:lnTo>
                    <a:pt x="79545" y="12760"/>
                  </a:lnTo>
                  <a:lnTo>
                    <a:pt x="79545" y="8448"/>
                  </a:lnTo>
                  <a:lnTo>
                    <a:pt x="79330" y="8448"/>
                  </a:lnTo>
                  <a:lnTo>
                    <a:pt x="79330" y="12814"/>
                  </a:lnTo>
                  <a:lnTo>
                    <a:pt x="75626" y="13691"/>
                  </a:lnTo>
                  <a:lnTo>
                    <a:pt x="75626" y="9396"/>
                  </a:lnTo>
                  <a:lnTo>
                    <a:pt x="75429" y="9396"/>
                  </a:lnTo>
                  <a:lnTo>
                    <a:pt x="75429" y="13727"/>
                  </a:lnTo>
                  <a:lnTo>
                    <a:pt x="71725" y="14603"/>
                  </a:lnTo>
                  <a:lnTo>
                    <a:pt x="71725" y="10326"/>
                  </a:lnTo>
                  <a:lnTo>
                    <a:pt x="71528" y="10326"/>
                  </a:lnTo>
                  <a:lnTo>
                    <a:pt x="71528" y="14657"/>
                  </a:lnTo>
                  <a:lnTo>
                    <a:pt x="67806" y="15516"/>
                  </a:lnTo>
                  <a:lnTo>
                    <a:pt x="67806" y="11275"/>
                  </a:lnTo>
                  <a:lnTo>
                    <a:pt x="67609" y="11275"/>
                  </a:lnTo>
                  <a:lnTo>
                    <a:pt x="67609" y="15570"/>
                  </a:lnTo>
                  <a:lnTo>
                    <a:pt x="63905" y="16447"/>
                  </a:lnTo>
                  <a:lnTo>
                    <a:pt x="63905" y="12205"/>
                  </a:lnTo>
                  <a:lnTo>
                    <a:pt x="63708" y="12205"/>
                  </a:lnTo>
                  <a:lnTo>
                    <a:pt x="63708" y="16500"/>
                  </a:lnTo>
                  <a:lnTo>
                    <a:pt x="60003" y="17377"/>
                  </a:lnTo>
                  <a:lnTo>
                    <a:pt x="60003" y="13154"/>
                  </a:lnTo>
                  <a:lnTo>
                    <a:pt x="59789" y="13154"/>
                  </a:lnTo>
                  <a:lnTo>
                    <a:pt x="59789" y="17413"/>
                  </a:lnTo>
                  <a:lnTo>
                    <a:pt x="56084" y="18290"/>
                  </a:lnTo>
                  <a:lnTo>
                    <a:pt x="56084" y="14084"/>
                  </a:lnTo>
                  <a:lnTo>
                    <a:pt x="55888" y="14084"/>
                  </a:lnTo>
                  <a:lnTo>
                    <a:pt x="55888" y="18344"/>
                  </a:lnTo>
                  <a:lnTo>
                    <a:pt x="52165" y="19220"/>
                  </a:lnTo>
                  <a:lnTo>
                    <a:pt x="52165" y="15033"/>
                  </a:lnTo>
                  <a:lnTo>
                    <a:pt x="51969" y="15033"/>
                  </a:lnTo>
                  <a:lnTo>
                    <a:pt x="51969" y="19256"/>
                  </a:lnTo>
                  <a:lnTo>
                    <a:pt x="48264" y="20133"/>
                  </a:lnTo>
                  <a:lnTo>
                    <a:pt x="48264" y="15981"/>
                  </a:lnTo>
                  <a:lnTo>
                    <a:pt x="48067" y="15981"/>
                  </a:lnTo>
                  <a:lnTo>
                    <a:pt x="48067" y="20187"/>
                  </a:lnTo>
                  <a:lnTo>
                    <a:pt x="44363" y="21046"/>
                  </a:lnTo>
                  <a:lnTo>
                    <a:pt x="44363" y="16912"/>
                  </a:lnTo>
                  <a:lnTo>
                    <a:pt x="44148" y="16912"/>
                  </a:lnTo>
                  <a:lnTo>
                    <a:pt x="44148" y="21099"/>
                  </a:lnTo>
                  <a:lnTo>
                    <a:pt x="40444" y="21976"/>
                  </a:lnTo>
                  <a:lnTo>
                    <a:pt x="40444" y="17860"/>
                  </a:lnTo>
                  <a:lnTo>
                    <a:pt x="40247" y="17860"/>
                  </a:lnTo>
                  <a:lnTo>
                    <a:pt x="40247" y="22012"/>
                  </a:lnTo>
                  <a:lnTo>
                    <a:pt x="36543" y="22889"/>
                  </a:lnTo>
                  <a:lnTo>
                    <a:pt x="36543" y="18791"/>
                  </a:lnTo>
                  <a:lnTo>
                    <a:pt x="36328" y="18791"/>
                  </a:lnTo>
                  <a:lnTo>
                    <a:pt x="36328" y="22943"/>
                  </a:lnTo>
                  <a:lnTo>
                    <a:pt x="32624" y="23819"/>
                  </a:lnTo>
                  <a:lnTo>
                    <a:pt x="32624" y="19739"/>
                  </a:lnTo>
                  <a:lnTo>
                    <a:pt x="32427" y="19739"/>
                  </a:lnTo>
                  <a:lnTo>
                    <a:pt x="32427" y="23855"/>
                  </a:lnTo>
                  <a:lnTo>
                    <a:pt x="28723" y="24732"/>
                  </a:lnTo>
                  <a:lnTo>
                    <a:pt x="28723" y="20670"/>
                  </a:lnTo>
                  <a:lnTo>
                    <a:pt x="28526" y="20670"/>
                  </a:lnTo>
                  <a:lnTo>
                    <a:pt x="28526" y="24786"/>
                  </a:lnTo>
                  <a:lnTo>
                    <a:pt x="24822" y="25663"/>
                  </a:lnTo>
                  <a:lnTo>
                    <a:pt x="24822" y="21618"/>
                  </a:lnTo>
                  <a:lnTo>
                    <a:pt x="24607" y="21618"/>
                  </a:lnTo>
                  <a:lnTo>
                    <a:pt x="24607" y="25698"/>
                  </a:lnTo>
                  <a:lnTo>
                    <a:pt x="20903" y="26575"/>
                  </a:lnTo>
                  <a:lnTo>
                    <a:pt x="20903" y="22549"/>
                  </a:lnTo>
                  <a:lnTo>
                    <a:pt x="20706" y="22549"/>
                  </a:lnTo>
                  <a:lnTo>
                    <a:pt x="20706" y="26629"/>
                  </a:lnTo>
                  <a:lnTo>
                    <a:pt x="17001" y="27506"/>
                  </a:lnTo>
                  <a:lnTo>
                    <a:pt x="17001" y="23497"/>
                  </a:lnTo>
                  <a:lnTo>
                    <a:pt x="16787" y="23497"/>
                  </a:lnTo>
                  <a:lnTo>
                    <a:pt x="16787" y="27542"/>
                  </a:lnTo>
                  <a:lnTo>
                    <a:pt x="13082" y="28418"/>
                  </a:lnTo>
                  <a:lnTo>
                    <a:pt x="13082" y="24446"/>
                  </a:lnTo>
                  <a:lnTo>
                    <a:pt x="12885" y="24446"/>
                  </a:lnTo>
                  <a:lnTo>
                    <a:pt x="12885" y="28472"/>
                  </a:lnTo>
                  <a:lnTo>
                    <a:pt x="9181" y="29331"/>
                  </a:lnTo>
                  <a:lnTo>
                    <a:pt x="9181" y="25376"/>
                  </a:lnTo>
                  <a:lnTo>
                    <a:pt x="8984" y="25376"/>
                  </a:lnTo>
                  <a:lnTo>
                    <a:pt x="8984" y="29385"/>
                  </a:lnTo>
                  <a:lnTo>
                    <a:pt x="5280" y="30262"/>
                  </a:lnTo>
                  <a:lnTo>
                    <a:pt x="5280" y="26307"/>
                  </a:lnTo>
                  <a:lnTo>
                    <a:pt x="5065" y="26307"/>
                  </a:lnTo>
                  <a:lnTo>
                    <a:pt x="5065" y="30297"/>
                  </a:lnTo>
                  <a:lnTo>
                    <a:pt x="37" y="31496"/>
                  </a:lnTo>
                  <a:lnTo>
                    <a:pt x="90" y="31693"/>
                  </a:lnTo>
                  <a:lnTo>
                    <a:pt x="5065" y="30512"/>
                  </a:lnTo>
                  <a:lnTo>
                    <a:pt x="5065" y="33322"/>
                  </a:lnTo>
                  <a:lnTo>
                    <a:pt x="108" y="34449"/>
                  </a:lnTo>
                  <a:lnTo>
                    <a:pt x="162" y="34646"/>
                  </a:lnTo>
                  <a:lnTo>
                    <a:pt x="5065" y="33537"/>
                  </a:lnTo>
                  <a:lnTo>
                    <a:pt x="5065" y="36346"/>
                  </a:lnTo>
                  <a:lnTo>
                    <a:pt x="1" y="37473"/>
                  </a:lnTo>
                  <a:lnTo>
                    <a:pt x="55" y="37670"/>
                  </a:lnTo>
                  <a:lnTo>
                    <a:pt x="5065" y="36561"/>
                  </a:lnTo>
                  <a:lnTo>
                    <a:pt x="5065" y="39370"/>
                  </a:lnTo>
                  <a:lnTo>
                    <a:pt x="19" y="40480"/>
                  </a:lnTo>
                  <a:lnTo>
                    <a:pt x="55" y="40677"/>
                  </a:lnTo>
                  <a:lnTo>
                    <a:pt x="5065" y="39585"/>
                  </a:lnTo>
                  <a:lnTo>
                    <a:pt x="5065" y="42395"/>
                  </a:lnTo>
                  <a:lnTo>
                    <a:pt x="108" y="43450"/>
                  </a:lnTo>
                  <a:lnTo>
                    <a:pt x="144" y="43647"/>
                  </a:lnTo>
                  <a:lnTo>
                    <a:pt x="5065" y="42591"/>
                  </a:lnTo>
                  <a:lnTo>
                    <a:pt x="5065" y="45401"/>
                  </a:lnTo>
                  <a:lnTo>
                    <a:pt x="216" y="46439"/>
                  </a:lnTo>
                  <a:lnTo>
                    <a:pt x="252" y="46636"/>
                  </a:lnTo>
                  <a:lnTo>
                    <a:pt x="5083" y="45634"/>
                  </a:lnTo>
                  <a:lnTo>
                    <a:pt x="5083" y="48425"/>
                  </a:lnTo>
                  <a:lnTo>
                    <a:pt x="144" y="49427"/>
                  </a:lnTo>
                  <a:lnTo>
                    <a:pt x="198" y="49624"/>
                  </a:lnTo>
                  <a:lnTo>
                    <a:pt x="5065" y="48640"/>
                  </a:lnTo>
                  <a:lnTo>
                    <a:pt x="5065" y="51450"/>
                  </a:lnTo>
                  <a:lnTo>
                    <a:pt x="234" y="52416"/>
                  </a:lnTo>
                  <a:lnTo>
                    <a:pt x="269" y="52613"/>
                  </a:lnTo>
                  <a:lnTo>
                    <a:pt x="5065" y="51664"/>
                  </a:lnTo>
                  <a:lnTo>
                    <a:pt x="5065" y="54474"/>
                  </a:lnTo>
                  <a:lnTo>
                    <a:pt x="198" y="55404"/>
                  </a:lnTo>
                  <a:lnTo>
                    <a:pt x="234" y="55601"/>
                  </a:lnTo>
                  <a:lnTo>
                    <a:pt x="5065" y="54671"/>
                  </a:lnTo>
                  <a:lnTo>
                    <a:pt x="5065" y="58626"/>
                  </a:lnTo>
                  <a:lnTo>
                    <a:pt x="5280" y="58626"/>
                  </a:lnTo>
                  <a:lnTo>
                    <a:pt x="5280" y="54635"/>
                  </a:lnTo>
                  <a:lnTo>
                    <a:pt x="8984" y="53937"/>
                  </a:lnTo>
                  <a:lnTo>
                    <a:pt x="8984" y="57910"/>
                  </a:lnTo>
                  <a:lnTo>
                    <a:pt x="9181" y="57910"/>
                  </a:lnTo>
                  <a:lnTo>
                    <a:pt x="9181" y="53901"/>
                  </a:lnTo>
                  <a:lnTo>
                    <a:pt x="12885" y="53185"/>
                  </a:lnTo>
                  <a:lnTo>
                    <a:pt x="12885" y="57176"/>
                  </a:lnTo>
                  <a:lnTo>
                    <a:pt x="13100" y="57176"/>
                  </a:lnTo>
                  <a:lnTo>
                    <a:pt x="13100" y="53150"/>
                  </a:lnTo>
                  <a:lnTo>
                    <a:pt x="16805" y="52434"/>
                  </a:lnTo>
                  <a:lnTo>
                    <a:pt x="16805" y="56442"/>
                  </a:lnTo>
                  <a:lnTo>
                    <a:pt x="17001" y="56442"/>
                  </a:lnTo>
                  <a:lnTo>
                    <a:pt x="17001" y="52398"/>
                  </a:lnTo>
                  <a:lnTo>
                    <a:pt x="20706" y="51682"/>
                  </a:lnTo>
                  <a:lnTo>
                    <a:pt x="20706" y="55709"/>
                  </a:lnTo>
                  <a:lnTo>
                    <a:pt x="20903" y="55709"/>
                  </a:lnTo>
                  <a:lnTo>
                    <a:pt x="20903" y="51664"/>
                  </a:lnTo>
                  <a:lnTo>
                    <a:pt x="24625" y="50966"/>
                  </a:lnTo>
                  <a:lnTo>
                    <a:pt x="24625" y="54993"/>
                  </a:lnTo>
                  <a:lnTo>
                    <a:pt x="24822" y="54993"/>
                  </a:lnTo>
                  <a:lnTo>
                    <a:pt x="24822" y="50913"/>
                  </a:lnTo>
                  <a:lnTo>
                    <a:pt x="28526" y="50197"/>
                  </a:lnTo>
                  <a:lnTo>
                    <a:pt x="28526" y="54259"/>
                  </a:lnTo>
                  <a:lnTo>
                    <a:pt x="28723" y="54259"/>
                  </a:lnTo>
                  <a:lnTo>
                    <a:pt x="28723" y="50179"/>
                  </a:lnTo>
                  <a:lnTo>
                    <a:pt x="32427" y="49463"/>
                  </a:lnTo>
                  <a:lnTo>
                    <a:pt x="32427" y="53543"/>
                  </a:lnTo>
                  <a:lnTo>
                    <a:pt x="32642" y="53543"/>
                  </a:lnTo>
                  <a:lnTo>
                    <a:pt x="32642" y="49427"/>
                  </a:lnTo>
                  <a:lnTo>
                    <a:pt x="36346" y="48712"/>
                  </a:lnTo>
                  <a:lnTo>
                    <a:pt x="36346" y="52810"/>
                  </a:lnTo>
                  <a:lnTo>
                    <a:pt x="36543" y="52810"/>
                  </a:lnTo>
                  <a:lnTo>
                    <a:pt x="36543" y="48676"/>
                  </a:lnTo>
                  <a:lnTo>
                    <a:pt x="40247" y="47960"/>
                  </a:lnTo>
                  <a:lnTo>
                    <a:pt x="40247" y="52076"/>
                  </a:lnTo>
                  <a:lnTo>
                    <a:pt x="40462" y="52076"/>
                  </a:lnTo>
                  <a:lnTo>
                    <a:pt x="40462" y="47924"/>
                  </a:lnTo>
                  <a:lnTo>
                    <a:pt x="44166" y="47226"/>
                  </a:lnTo>
                  <a:lnTo>
                    <a:pt x="44166" y="51360"/>
                  </a:lnTo>
                  <a:lnTo>
                    <a:pt x="44363" y="51360"/>
                  </a:lnTo>
                  <a:lnTo>
                    <a:pt x="44363" y="47191"/>
                  </a:lnTo>
                  <a:lnTo>
                    <a:pt x="48067" y="46475"/>
                  </a:lnTo>
                  <a:lnTo>
                    <a:pt x="48067" y="50626"/>
                  </a:lnTo>
                  <a:lnTo>
                    <a:pt x="48264" y="50626"/>
                  </a:lnTo>
                  <a:lnTo>
                    <a:pt x="48264" y="46439"/>
                  </a:lnTo>
                  <a:lnTo>
                    <a:pt x="51986" y="45741"/>
                  </a:lnTo>
                  <a:lnTo>
                    <a:pt x="51986" y="49893"/>
                  </a:lnTo>
                  <a:lnTo>
                    <a:pt x="52183" y="49893"/>
                  </a:lnTo>
                  <a:lnTo>
                    <a:pt x="52183" y="45687"/>
                  </a:lnTo>
                  <a:lnTo>
                    <a:pt x="55888" y="44989"/>
                  </a:lnTo>
                  <a:lnTo>
                    <a:pt x="55888" y="49177"/>
                  </a:lnTo>
                  <a:lnTo>
                    <a:pt x="56084" y="49177"/>
                  </a:lnTo>
                  <a:lnTo>
                    <a:pt x="56084" y="44954"/>
                  </a:lnTo>
                  <a:lnTo>
                    <a:pt x="59789" y="44238"/>
                  </a:lnTo>
                  <a:lnTo>
                    <a:pt x="59789" y="48443"/>
                  </a:lnTo>
                  <a:lnTo>
                    <a:pt x="59986" y="48443"/>
                  </a:lnTo>
                  <a:lnTo>
                    <a:pt x="59986" y="44202"/>
                  </a:lnTo>
                  <a:lnTo>
                    <a:pt x="63708" y="43504"/>
                  </a:lnTo>
                  <a:lnTo>
                    <a:pt x="63708" y="47709"/>
                  </a:lnTo>
                  <a:lnTo>
                    <a:pt x="63905" y="47709"/>
                  </a:lnTo>
                  <a:lnTo>
                    <a:pt x="63905" y="43450"/>
                  </a:lnTo>
                  <a:lnTo>
                    <a:pt x="67609" y="42753"/>
                  </a:lnTo>
                  <a:lnTo>
                    <a:pt x="67609" y="46994"/>
                  </a:lnTo>
                  <a:lnTo>
                    <a:pt x="67806" y="46994"/>
                  </a:lnTo>
                  <a:lnTo>
                    <a:pt x="67806" y="42717"/>
                  </a:lnTo>
                  <a:lnTo>
                    <a:pt x="71528" y="42001"/>
                  </a:lnTo>
                  <a:lnTo>
                    <a:pt x="71528" y="46260"/>
                  </a:lnTo>
                  <a:lnTo>
                    <a:pt x="71725" y="46260"/>
                  </a:lnTo>
                  <a:lnTo>
                    <a:pt x="71725" y="41965"/>
                  </a:lnTo>
                  <a:lnTo>
                    <a:pt x="75429" y="41267"/>
                  </a:lnTo>
                  <a:lnTo>
                    <a:pt x="75429" y="45526"/>
                  </a:lnTo>
                  <a:lnTo>
                    <a:pt x="75626" y="45526"/>
                  </a:lnTo>
                  <a:lnTo>
                    <a:pt x="75626" y="41214"/>
                  </a:lnTo>
                  <a:lnTo>
                    <a:pt x="79330" y="40516"/>
                  </a:lnTo>
                  <a:lnTo>
                    <a:pt x="79330" y="44810"/>
                  </a:lnTo>
                  <a:lnTo>
                    <a:pt x="79545" y="44810"/>
                  </a:lnTo>
                  <a:lnTo>
                    <a:pt x="79545" y="40480"/>
                  </a:lnTo>
                  <a:lnTo>
                    <a:pt x="83249" y="39764"/>
                  </a:lnTo>
                  <a:lnTo>
                    <a:pt x="83249" y="44077"/>
                  </a:lnTo>
                  <a:lnTo>
                    <a:pt x="83446" y="44077"/>
                  </a:lnTo>
                  <a:lnTo>
                    <a:pt x="83446" y="39728"/>
                  </a:lnTo>
                  <a:lnTo>
                    <a:pt x="87150" y="39030"/>
                  </a:lnTo>
                  <a:lnTo>
                    <a:pt x="87150" y="43343"/>
                  </a:lnTo>
                  <a:lnTo>
                    <a:pt x="87347" y="43343"/>
                  </a:lnTo>
                  <a:lnTo>
                    <a:pt x="87347" y="38995"/>
                  </a:lnTo>
                  <a:lnTo>
                    <a:pt x="91069" y="38279"/>
                  </a:lnTo>
                  <a:lnTo>
                    <a:pt x="91069" y="42627"/>
                  </a:lnTo>
                  <a:lnTo>
                    <a:pt x="91266" y="42627"/>
                  </a:lnTo>
                  <a:lnTo>
                    <a:pt x="91266" y="38243"/>
                  </a:lnTo>
                  <a:lnTo>
                    <a:pt x="94971" y="37527"/>
                  </a:lnTo>
                  <a:lnTo>
                    <a:pt x="94971" y="41894"/>
                  </a:lnTo>
                  <a:lnTo>
                    <a:pt x="95167" y="41894"/>
                  </a:lnTo>
                  <a:lnTo>
                    <a:pt x="95167" y="37491"/>
                  </a:lnTo>
                  <a:lnTo>
                    <a:pt x="98872" y="36793"/>
                  </a:lnTo>
                  <a:lnTo>
                    <a:pt x="98872" y="41160"/>
                  </a:lnTo>
                  <a:lnTo>
                    <a:pt x="99087" y="41160"/>
                  </a:lnTo>
                  <a:lnTo>
                    <a:pt x="99087" y="36758"/>
                  </a:lnTo>
                  <a:lnTo>
                    <a:pt x="102791" y="36042"/>
                  </a:lnTo>
                  <a:lnTo>
                    <a:pt x="102791" y="40444"/>
                  </a:lnTo>
                  <a:lnTo>
                    <a:pt x="102988" y="40444"/>
                  </a:lnTo>
                  <a:lnTo>
                    <a:pt x="102988" y="36006"/>
                  </a:lnTo>
                  <a:lnTo>
                    <a:pt x="106692" y="35290"/>
                  </a:lnTo>
                  <a:lnTo>
                    <a:pt x="106692" y="39710"/>
                  </a:lnTo>
                  <a:lnTo>
                    <a:pt x="106889" y="39710"/>
                  </a:lnTo>
                  <a:lnTo>
                    <a:pt x="106889" y="35254"/>
                  </a:lnTo>
                  <a:lnTo>
                    <a:pt x="110611" y="34557"/>
                  </a:lnTo>
                  <a:lnTo>
                    <a:pt x="110611" y="38995"/>
                  </a:lnTo>
                  <a:lnTo>
                    <a:pt x="110808" y="38995"/>
                  </a:lnTo>
                  <a:lnTo>
                    <a:pt x="110808" y="34521"/>
                  </a:lnTo>
                  <a:lnTo>
                    <a:pt x="114512" y="33805"/>
                  </a:lnTo>
                  <a:lnTo>
                    <a:pt x="114512" y="38261"/>
                  </a:lnTo>
                  <a:lnTo>
                    <a:pt x="114727" y="38261"/>
                  </a:lnTo>
                  <a:lnTo>
                    <a:pt x="114727" y="33769"/>
                  </a:lnTo>
                  <a:lnTo>
                    <a:pt x="118467" y="33053"/>
                  </a:lnTo>
                  <a:lnTo>
                    <a:pt x="118467" y="32856"/>
                  </a:lnTo>
                  <a:lnTo>
                    <a:pt x="114727" y="33572"/>
                  </a:lnTo>
                  <a:lnTo>
                    <a:pt x="114727" y="30136"/>
                  </a:lnTo>
                  <a:lnTo>
                    <a:pt x="118467" y="29403"/>
                  </a:lnTo>
                  <a:lnTo>
                    <a:pt x="118467" y="29206"/>
                  </a:lnTo>
                  <a:lnTo>
                    <a:pt x="114727" y="29922"/>
                  </a:lnTo>
                  <a:lnTo>
                    <a:pt x="114727" y="26504"/>
                  </a:lnTo>
                  <a:lnTo>
                    <a:pt x="118467" y="25752"/>
                  </a:lnTo>
                  <a:lnTo>
                    <a:pt x="118467" y="25537"/>
                  </a:lnTo>
                  <a:lnTo>
                    <a:pt x="114727" y="26307"/>
                  </a:lnTo>
                  <a:lnTo>
                    <a:pt x="114727" y="22871"/>
                  </a:lnTo>
                  <a:lnTo>
                    <a:pt x="118467" y="22084"/>
                  </a:lnTo>
                  <a:lnTo>
                    <a:pt x="118467" y="21887"/>
                  </a:lnTo>
                  <a:lnTo>
                    <a:pt x="114727" y="22656"/>
                  </a:lnTo>
                  <a:lnTo>
                    <a:pt x="114727" y="19238"/>
                  </a:lnTo>
                  <a:lnTo>
                    <a:pt x="118467" y="18433"/>
                  </a:lnTo>
                  <a:lnTo>
                    <a:pt x="118467" y="18236"/>
                  </a:lnTo>
                  <a:lnTo>
                    <a:pt x="114727" y="19041"/>
                  </a:lnTo>
                  <a:lnTo>
                    <a:pt x="114727" y="15606"/>
                  </a:lnTo>
                  <a:lnTo>
                    <a:pt x="118467" y="14782"/>
                  </a:lnTo>
                  <a:lnTo>
                    <a:pt x="118467" y="14586"/>
                  </a:lnTo>
                  <a:lnTo>
                    <a:pt x="114727" y="15391"/>
                  </a:lnTo>
                  <a:lnTo>
                    <a:pt x="114727" y="11973"/>
                  </a:lnTo>
                  <a:lnTo>
                    <a:pt x="118467" y="11132"/>
                  </a:lnTo>
                  <a:lnTo>
                    <a:pt x="118467" y="10917"/>
                  </a:lnTo>
                  <a:lnTo>
                    <a:pt x="114727" y="11758"/>
                  </a:lnTo>
                  <a:lnTo>
                    <a:pt x="114727" y="8322"/>
                  </a:lnTo>
                  <a:lnTo>
                    <a:pt x="118467" y="7463"/>
                  </a:lnTo>
                  <a:lnTo>
                    <a:pt x="118467" y="7266"/>
                  </a:lnTo>
                  <a:lnTo>
                    <a:pt x="114727" y="8125"/>
                  </a:lnTo>
                  <a:lnTo>
                    <a:pt x="114727" y="4690"/>
                  </a:lnTo>
                  <a:lnTo>
                    <a:pt x="118449" y="3813"/>
                  </a:lnTo>
                  <a:lnTo>
                    <a:pt x="118449" y="3598"/>
                  </a:lnTo>
                  <a:lnTo>
                    <a:pt x="114709" y="4493"/>
                  </a:lnTo>
                  <a:lnTo>
                    <a:pt x="114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588950" y="1268975"/>
              <a:ext cx="3158075" cy="816925"/>
            </a:xfrm>
            <a:custGeom>
              <a:avLst/>
              <a:gdLst/>
              <a:ahLst/>
              <a:cxnLst/>
              <a:rect l="l" t="t" r="r" b="b"/>
              <a:pathLst>
                <a:path w="126323" h="32677" extrusionOk="0">
                  <a:moveTo>
                    <a:pt x="126322" y="0"/>
                  </a:moveTo>
                  <a:lnTo>
                    <a:pt x="0" y="30476"/>
                  </a:lnTo>
                  <a:lnTo>
                    <a:pt x="0" y="32677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588950" y="2241575"/>
              <a:ext cx="3158075" cy="640225"/>
            </a:xfrm>
            <a:custGeom>
              <a:avLst/>
              <a:gdLst/>
              <a:ahLst/>
              <a:cxnLst/>
              <a:rect l="l" t="t" r="r" b="b"/>
              <a:pathLst>
                <a:path w="126323" h="25609" extrusionOk="0">
                  <a:moveTo>
                    <a:pt x="126322" y="0"/>
                  </a:moveTo>
                  <a:lnTo>
                    <a:pt x="0" y="23389"/>
                  </a:lnTo>
                  <a:lnTo>
                    <a:pt x="0" y="25608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750900" y="2027275"/>
              <a:ext cx="64000" cy="786950"/>
            </a:xfrm>
            <a:custGeom>
              <a:avLst/>
              <a:gdLst/>
              <a:ahLst/>
              <a:cxnLst/>
              <a:rect l="l" t="t" r="r" b="b"/>
              <a:pathLst>
                <a:path w="2560" h="31478" extrusionOk="0">
                  <a:moveTo>
                    <a:pt x="0" y="0"/>
                  </a:moveTo>
                  <a:lnTo>
                    <a:pt x="0" y="31478"/>
                  </a:lnTo>
                  <a:lnTo>
                    <a:pt x="2559" y="31478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24359" y="2570396"/>
              <a:ext cx="217000" cy="1537522"/>
            </a:xfrm>
            <a:custGeom>
              <a:avLst/>
              <a:gdLst/>
              <a:ahLst/>
              <a:cxnLst/>
              <a:rect l="l" t="t" r="r" b="b"/>
              <a:pathLst>
                <a:path w="8680" h="60898" extrusionOk="0">
                  <a:moveTo>
                    <a:pt x="4333" y="0"/>
                  </a:moveTo>
                  <a:cubicBezTo>
                    <a:pt x="3320" y="0"/>
                    <a:pt x="2309" y="125"/>
                    <a:pt x="1325" y="376"/>
                  </a:cubicBezTo>
                  <a:cubicBezTo>
                    <a:pt x="591" y="573"/>
                    <a:pt x="0" y="1414"/>
                    <a:pt x="0" y="2148"/>
                  </a:cubicBezTo>
                  <a:lnTo>
                    <a:pt x="0" y="59555"/>
                  </a:lnTo>
                  <a:cubicBezTo>
                    <a:pt x="0" y="60289"/>
                    <a:pt x="609" y="60897"/>
                    <a:pt x="1343" y="60897"/>
                  </a:cubicBezTo>
                  <a:lnTo>
                    <a:pt x="7320" y="60897"/>
                  </a:lnTo>
                  <a:cubicBezTo>
                    <a:pt x="8053" y="60897"/>
                    <a:pt x="8662" y="60289"/>
                    <a:pt x="8662" y="59555"/>
                  </a:cubicBezTo>
                  <a:lnTo>
                    <a:pt x="8680" y="2148"/>
                  </a:lnTo>
                  <a:cubicBezTo>
                    <a:pt x="8680" y="1414"/>
                    <a:pt x="8089" y="573"/>
                    <a:pt x="7355" y="376"/>
                  </a:cubicBezTo>
                  <a:cubicBezTo>
                    <a:pt x="6362" y="125"/>
                    <a:pt x="5347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87725" y="2339672"/>
              <a:ext cx="541900" cy="149900"/>
            </a:xfrm>
            <a:custGeom>
              <a:avLst/>
              <a:gdLst/>
              <a:ahLst/>
              <a:cxnLst/>
              <a:rect l="l" t="t" r="r" b="b"/>
              <a:pathLst>
                <a:path w="21676" h="5996" extrusionOk="0">
                  <a:moveTo>
                    <a:pt x="21195" y="1"/>
                  </a:moveTo>
                  <a:cubicBezTo>
                    <a:pt x="21161" y="1"/>
                    <a:pt x="21125" y="6"/>
                    <a:pt x="21087" y="17"/>
                  </a:cubicBezTo>
                  <a:lnTo>
                    <a:pt x="3084" y="5314"/>
                  </a:lnTo>
                  <a:cubicBezTo>
                    <a:pt x="2666" y="5271"/>
                    <a:pt x="2243" y="5249"/>
                    <a:pt x="1821" y="5249"/>
                  </a:cubicBezTo>
                  <a:cubicBezTo>
                    <a:pt x="1358" y="5249"/>
                    <a:pt x="894" y="5276"/>
                    <a:pt x="436" y="5332"/>
                  </a:cubicBezTo>
                  <a:cubicBezTo>
                    <a:pt x="0" y="5367"/>
                    <a:pt x="40" y="5995"/>
                    <a:pt x="455" y="5995"/>
                  </a:cubicBezTo>
                  <a:cubicBezTo>
                    <a:pt x="466" y="5995"/>
                    <a:pt x="478" y="5995"/>
                    <a:pt x="490" y="5994"/>
                  </a:cubicBezTo>
                  <a:lnTo>
                    <a:pt x="525" y="5994"/>
                  </a:lnTo>
                  <a:cubicBezTo>
                    <a:pt x="946" y="5949"/>
                    <a:pt x="1371" y="5927"/>
                    <a:pt x="1796" y="5927"/>
                  </a:cubicBezTo>
                  <a:cubicBezTo>
                    <a:pt x="2221" y="5927"/>
                    <a:pt x="2646" y="5949"/>
                    <a:pt x="3067" y="5994"/>
                  </a:cubicBezTo>
                  <a:lnTo>
                    <a:pt x="3192" y="5994"/>
                  </a:lnTo>
                  <a:lnTo>
                    <a:pt x="21284" y="661"/>
                  </a:lnTo>
                  <a:cubicBezTo>
                    <a:pt x="21676" y="547"/>
                    <a:pt x="21546" y="1"/>
                    <a:pt x="21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087575" y="2038825"/>
              <a:ext cx="542100" cy="234975"/>
            </a:xfrm>
            <a:custGeom>
              <a:avLst/>
              <a:gdLst/>
              <a:ahLst/>
              <a:cxnLst/>
              <a:rect l="l" t="t" r="r" b="b"/>
              <a:pathLst>
                <a:path w="21684" h="9399" extrusionOk="0">
                  <a:moveTo>
                    <a:pt x="21211" y="1"/>
                  </a:moveTo>
                  <a:cubicBezTo>
                    <a:pt x="21163" y="1"/>
                    <a:pt x="21111" y="13"/>
                    <a:pt x="21057" y="39"/>
                  </a:cubicBezTo>
                  <a:lnTo>
                    <a:pt x="3055" y="8701"/>
                  </a:lnTo>
                  <a:cubicBezTo>
                    <a:pt x="2636" y="8658"/>
                    <a:pt x="2218" y="8636"/>
                    <a:pt x="1801" y="8636"/>
                  </a:cubicBezTo>
                  <a:cubicBezTo>
                    <a:pt x="1345" y="8636"/>
                    <a:pt x="891" y="8662"/>
                    <a:pt x="442" y="8719"/>
                  </a:cubicBezTo>
                  <a:cubicBezTo>
                    <a:pt x="1" y="8754"/>
                    <a:pt x="47" y="9399"/>
                    <a:pt x="478" y="9399"/>
                  </a:cubicBezTo>
                  <a:cubicBezTo>
                    <a:pt x="484" y="9399"/>
                    <a:pt x="490" y="9399"/>
                    <a:pt x="496" y="9399"/>
                  </a:cubicBezTo>
                  <a:lnTo>
                    <a:pt x="549" y="9381"/>
                  </a:lnTo>
                  <a:cubicBezTo>
                    <a:pt x="961" y="9336"/>
                    <a:pt x="1381" y="9314"/>
                    <a:pt x="1804" y="9314"/>
                  </a:cubicBezTo>
                  <a:cubicBezTo>
                    <a:pt x="2227" y="9314"/>
                    <a:pt x="2652" y="9336"/>
                    <a:pt x="3073" y="9381"/>
                  </a:cubicBezTo>
                  <a:cubicBezTo>
                    <a:pt x="3088" y="9386"/>
                    <a:pt x="3106" y="9388"/>
                    <a:pt x="3123" y="9388"/>
                  </a:cubicBezTo>
                  <a:cubicBezTo>
                    <a:pt x="3167" y="9388"/>
                    <a:pt x="3214" y="9375"/>
                    <a:pt x="3252" y="9363"/>
                  </a:cubicBezTo>
                  <a:lnTo>
                    <a:pt x="21344" y="648"/>
                  </a:lnTo>
                  <a:cubicBezTo>
                    <a:pt x="21684" y="478"/>
                    <a:pt x="21516" y="1"/>
                    <a:pt x="2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011675" y="2590140"/>
              <a:ext cx="618050" cy="186100"/>
            </a:xfrm>
            <a:custGeom>
              <a:avLst/>
              <a:gdLst/>
              <a:ahLst/>
              <a:cxnLst/>
              <a:rect l="l" t="t" r="r" b="b"/>
              <a:pathLst>
                <a:path w="24722" h="7444" extrusionOk="0">
                  <a:moveTo>
                    <a:pt x="24241" y="1"/>
                  </a:moveTo>
                  <a:cubicBezTo>
                    <a:pt x="24195" y="1"/>
                    <a:pt x="24145" y="11"/>
                    <a:pt x="24093" y="33"/>
                  </a:cubicBezTo>
                  <a:lnTo>
                    <a:pt x="9133" y="6744"/>
                  </a:lnTo>
                  <a:cubicBezTo>
                    <a:pt x="7712" y="6442"/>
                    <a:pt x="6264" y="6290"/>
                    <a:pt x="4816" y="6290"/>
                  </a:cubicBezTo>
                  <a:cubicBezTo>
                    <a:pt x="3347" y="6290"/>
                    <a:pt x="1878" y="6446"/>
                    <a:pt x="436" y="6762"/>
                  </a:cubicBezTo>
                  <a:cubicBezTo>
                    <a:pt x="0" y="6814"/>
                    <a:pt x="57" y="7443"/>
                    <a:pt x="473" y="7443"/>
                  </a:cubicBezTo>
                  <a:cubicBezTo>
                    <a:pt x="484" y="7443"/>
                    <a:pt x="496" y="7443"/>
                    <a:pt x="507" y="7442"/>
                  </a:cubicBezTo>
                  <a:cubicBezTo>
                    <a:pt x="525" y="7442"/>
                    <a:pt x="561" y="7442"/>
                    <a:pt x="579" y="7424"/>
                  </a:cubicBezTo>
                  <a:cubicBezTo>
                    <a:pt x="1984" y="7129"/>
                    <a:pt x="3411" y="6981"/>
                    <a:pt x="4836" y="6981"/>
                  </a:cubicBezTo>
                  <a:cubicBezTo>
                    <a:pt x="6261" y="6981"/>
                    <a:pt x="7683" y="7129"/>
                    <a:pt x="9079" y="7424"/>
                  </a:cubicBezTo>
                  <a:cubicBezTo>
                    <a:pt x="9116" y="7431"/>
                    <a:pt x="9150" y="7436"/>
                    <a:pt x="9182" y="7436"/>
                  </a:cubicBezTo>
                  <a:cubicBezTo>
                    <a:pt x="9228" y="7436"/>
                    <a:pt x="9270" y="7427"/>
                    <a:pt x="9312" y="7406"/>
                  </a:cubicBezTo>
                  <a:lnTo>
                    <a:pt x="24362" y="642"/>
                  </a:lnTo>
                  <a:cubicBezTo>
                    <a:pt x="24721" y="485"/>
                    <a:pt x="24562" y="1"/>
                    <a:pt x="2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011800" y="2844025"/>
              <a:ext cx="618575" cy="186375"/>
            </a:xfrm>
            <a:custGeom>
              <a:avLst/>
              <a:gdLst/>
              <a:ahLst/>
              <a:cxnLst/>
              <a:rect l="l" t="t" r="r" b="b"/>
              <a:pathLst>
                <a:path w="24743" h="7455" extrusionOk="0">
                  <a:moveTo>
                    <a:pt x="24255" y="0"/>
                  </a:moveTo>
                  <a:cubicBezTo>
                    <a:pt x="24203" y="0"/>
                    <a:pt x="24147" y="13"/>
                    <a:pt x="24088" y="43"/>
                  </a:cubicBezTo>
                  <a:lnTo>
                    <a:pt x="9128" y="6753"/>
                  </a:lnTo>
                  <a:cubicBezTo>
                    <a:pt x="7727" y="6456"/>
                    <a:pt x="6301" y="6308"/>
                    <a:pt x="4874" y="6308"/>
                  </a:cubicBezTo>
                  <a:cubicBezTo>
                    <a:pt x="3384" y="6308"/>
                    <a:pt x="1894" y="6469"/>
                    <a:pt x="431" y="6789"/>
                  </a:cubicBezTo>
                  <a:cubicBezTo>
                    <a:pt x="0" y="6824"/>
                    <a:pt x="50" y="7454"/>
                    <a:pt x="453" y="7454"/>
                  </a:cubicBezTo>
                  <a:cubicBezTo>
                    <a:pt x="469" y="7454"/>
                    <a:pt x="485" y="7453"/>
                    <a:pt x="502" y="7451"/>
                  </a:cubicBezTo>
                  <a:cubicBezTo>
                    <a:pt x="520" y="7451"/>
                    <a:pt x="556" y="7451"/>
                    <a:pt x="574" y="7433"/>
                  </a:cubicBezTo>
                  <a:cubicBezTo>
                    <a:pt x="1979" y="7138"/>
                    <a:pt x="3406" y="6991"/>
                    <a:pt x="4831" y="6991"/>
                  </a:cubicBezTo>
                  <a:cubicBezTo>
                    <a:pt x="6256" y="6991"/>
                    <a:pt x="7678" y="7138"/>
                    <a:pt x="9074" y="7433"/>
                  </a:cubicBezTo>
                  <a:cubicBezTo>
                    <a:pt x="9111" y="7441"/>
                    <a:pt x="9145" y="7445"/>
                    <a:pt x="9177" y="7445"/>
                  </a:cubicBezTo>
                  <a:cubicBezTo>
                    <a:pt x="9223" y="7445"/>
                    <a:pt x="9265" y="7437"/>
                    <a:pt x="9307" y="7416"/>
                  </a:cubicBezTo>
                  <a:lnTo>
                    <a:pt x="24357" y="651"/>
                  </a:lnTo>
                  <a:cubicBezTo>
                    <a:pt x="24743" y="512"/>
                    <a:pt x="24582" y="0"/>
                    <a:pt x="2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Minha história com o esporte</a:t>
            </a:r>
            <a:endParaRPr sz="2400" dirty="0"/>
          </a:p>
        </p:txBody>
      </p:sp>
      <p:grpSp>
        <p:nvGrpSpPr>
          <p:cNvPr id="432" name="Google Shape;432;p20"/>
          <p:cNvGrpSpPr/>
          <p:nvPr/>
        </p:nvGrpSpPr>
        <p:grpSpPr>
          <a:xfrm>
            <a:off x="428398" y="1129475"/>
            <a:ext cx="1643268" cy="2349023"/>
            <a:chOff x="861413" y="1129475"/>
            <a:chExt cx="1643268" cy="2349023"/>
          </a:xfrm>
        </p:grpSpPr>
        <p:sp>
          <p:nvSpPr>
            <p:cNvPr id="433" name="Google Shape;433;p20"/>
            <p:cNvSpPr/>
            <p:nvPr/>
          </p:nvSpPr>
          <p:spPr>
            <a:xfrm>
              <a:off x="865031" y="18787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61413" y="11294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901356" y="18787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802650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929862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 txBox="1"/>
            <p:nvPr/>
          </p:nvSpPr>
          <p:spPr>
            <a:xfrm>
              <a:off x="945743" y="2122558"/>
              <a:ext cx="14777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Primeiro Contato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1" name="Google Shape;441;p20"/>
          <p:cNvGrpSpPr/>
          <p:nvPr/>
        </p:nvGrpSpPr>
        <p:grpSpPr>
          <a:xfrm>
            <a:off x="1539478" y="2381375"/>
            <a:ext cx="1643268" cy="2349023"/>
            <a:chOff x="1691878" y="2381375"/>
            <a:chExt cx="1643268" cy="2349023"/>
          </a:xfrm>
        </p:grpSpPr>
        <p:sp>
          <p:nvSpPr>
            <p:cNvPr id="442" name="Google Shape;442;p20"/>
            <p:cNvSpPr/>
            <p:nvPr/>
          </p:nvSpPr>
          <p:spPr>
            <a:xfrm>
              <a:off x="1695496" y="31306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691878" y="23813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731821" y="31306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633115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1760327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47" name="Google Shape;447;p20"/>
            <p:cNvGrpSpPr/>
            <p:nvPr/>
          </p:nvGrpSpPr>
          <p:grpSpPr>
            <a:xfrm>
              <a:off x="1796095" y="3361006"/>
              <a:ext cx="1511924" cy="834951"/>
              <a:chOff x="519887" y="2109126"/>
              <a:chExt cx="1599411" cy="834951"/>
            </a:xfrm>
          </p:grpSpPr>
          <p:sp>
            <p:nvSpPr>
              <p:cNvPr id="448" name="Google Shape;448;p20"/>
              <p:cNvSpPr txBox="1"/>
              <p:nvPr/>
            </p:nvSpPr>
            <p:spPr>
              <a:xfrm>
                <a:off x="519887" y="2109126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Começando a praticar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9" name="Google Shape;449;p20"/>
              <p:cNvSpPr txBox="1"/>
              <p:nvPr/>
            </p:nvSpPr>
            <p:spPr>
              <a:xfrm>
                <a:off x="555998" y="2392677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0" name="Google Shape;450;p20"/>
          <p:cNvGrpSpPr/>
          <p:nvPr/>
        </p:nvGrpSpPr>
        <p:grpSpPr>
          <a:xfrm>
            <a:off x="3335138" y="1129475"/>
            <a:ext cx="1643268" cy="2349023"/>
            <a:chOff x="3335138" y="1129475"/>
            <a:chExt cx="1643268" cy="2349023"/>
          </a:xfrm>
        </p:grpSpPr>
        <p:sp>
          <p:nvSpPr>
            <p:cNvPr id="451" name="Google Shape;451;p20"/>
            <p:cNvSpPr/>
            <p:nvPr/>
          </p:nvSpPr>
          <p:spPr>
            <a:xfrm>
              <a:off x="3338756" y="18787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335138" y="11294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375081" y="18787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276375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3403587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3445635" y="2109777"/>
              <a:ext cx="14777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Meu pilar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20"/>
          <p:cNvGrpSpPr/>
          <p:nvPr/>
        </p:nvGrpSpPr>
        <p:grpSpPr>
          <a:xfrm>
            <a:off x="4394203" y="2381375"/>
            <a:ext cx="1643268" cy="2349023"/>
            <a:chOff x="4165603" y="2381375"/>
            <a:chExt cx="1643268" cy="2349023"/>
          </a:xfrm>
        </p:grpSpPr>
        <p:sp>
          <p:nvSpPr>
            <p:cNvPr id="460" name="Google Shape;460;p20"/>
            <p:cNvSpPr/>
            <p:nvPr/>
          </p:nvSpPr>
          <p:spPr>
            <a:xfrm>
              <a:off x="4169221" y="31306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165603" y="23813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205546" y="31306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106840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234052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6" name="Google Shape;466;p20"/>
            <p:cNvSpPr txBox="1"/>
            <p:nvPr/>
          </p:nvSpPr>
          <p:spPr>
            <a:xfrm>
              <a:off x="4291469" y="3330256"/>
              <a:ext cx="14777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Primeiro Campeonato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6113662" y="1129475"/>
            <a:ext cx="1643269" cy="2349023"/>
            <a:chOff x="5808862" y="1129475"/>
            <a:chExt cx="1643269" cy="2349023"/>
          </a:xfrm>
        </p:grpSpPr>
        <p:sp>
          <p:nvSpPr>
            <p:cNvPr id="469" name="Google Shape;469;p20"/>
            <p:cNvSpPr/>
            <p:nvPr/>
          </p:nvSpPr>
          <p:spPr>
            <a:xfrm>
              <a:off x="5812481" y="18787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808862" y="11294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848806" y="18787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750100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5877312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5" name="Google Shape;475;p20"/>
            <p:cNvSpPr txBox="1"/>
            <p:nvPr/>
          </p:nvSpPr>
          <p:spPr>
            <a:xfrm>
              <a:off x="5891228" y="2108814"/>
              <a:ext cx="14777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Paixão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7" name="Google Shape;477;p20"/>
          <p:cNvGrpSpPr/>
          <p:nvPr/>
        </p:nvGrpSpPr>
        <p:grpSpPr>
          <a:xfrm>
            <a:off x="7076761" y="2381375"/>
            <a:ext cx="1643269" cy="2349023"/>
            <a:chOff x="6639327" y="2381375"/>
            <a:chExt cx="1643269" cy="2349023"/>
          </a:xfrm>
        </p:grpSpPr>
        <p:sp>
          <p:nvSpPr>
            <p:cNvPr id="478" name="Google Shape;478;p20"/>
            <p:cNvSpPr/>
            <p:nvPr/>
          </p:nvSpPr>
          <p:spPr>
            <a:xfrm>
              <a:off x="6642946" y="3130692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639327" y="2381375"/>
              <a:ext cx="1639650" cy="1599706"/>
            </a:xfrm>
            <a:custGeom>
              <a:avLst/>
              <a:gdLst/>
              <a:ahLst/>
              <a:cxnLst/>
              <a:rect l="l" t="t" r="r" b="b"/>
              <a:pathLst>
                <a:path w="11781" h="11494" extrusionOk="0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679271" y="3130692"/>
              <a:ext cx="1563381" cy="810570"/>
            </a:xfrm>
            <a:custGeom>
              <a:avLst/>
              <a:gdLst/>
              <a:ahLst/>
              <a:cxnLst/>
              <a:rect l="l" t="t" r="r" b="b"/>
              <a:pathLst>
                <a:path w="11233" h="5824" extrusionOk="0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580565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 txBox="1"/>
            <p:nvPr/>
          </p:nvSpPr>
          <p:spPr>
            <a:xfrm>
              <a:off x="6707777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6721962" y="3130685"/>
              <a:ext cx="1477805" cy="810543"/>
              <a:chOff x="497055" y="1878805"/>
              <a:chExt cx="1563318" cy="810543"/>
            </a:xfrm>
          </p:grpSpPr>
          <p:sp>
            <p:nvSpPr>
              <p:cNvPr id="484" name="Google Shape;484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06" name="Google Shape;506;p20"/>
          <p:cNvGrpSpPr/>
          <p:nvPr/>
        </p:nvGrpSpPr>
        <p:grpSpPr>
          <a:xfrm>
            <a:off x="8158735" y="2628364"/>
            <a:ext cx="298372" cy="263247"/>
            <a:chOff x="-45674075" y="3586425"/>
            <a:chExt cx="300900" cy="265450"/>
          </a:xfrm>
        </p:grpSpPr>
        <p:sp>
          <p:nvSpPr>
            <p:cNvPr id="507" name="Google Shape;507;p20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979DAB7-8DA3-5F58-04B4-7D41A56A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81" y="1304047"/>
            <a:ext cx="429569" cy="4295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7EEE87-E4BE-1837-886A-E0CB29033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04" y="2506316"/>
            <a:ext cx="515125" cy="515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D27B6A-F883-8194-0E0C-53165DC68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55" y="1294616"/>
            <a:ext cx="440340" cy="4403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52439D0-6D48-6DDD-212A-5E04F728D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7226" y="2589952"/>
            <a:ext cx="439025" cy="439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AF5CAD5-7672-6CFA-05C0-A74E689E4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748" y="1282006"/>
            <a:ext cx="481264" cy="481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/>
          <p:nvPr/>
        </p:nvSpPr>
        <p:spPr>
          <a:xfrm>
            <a:off x="823912" y="3290951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4764162" y="1764129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4764162" y="3290951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823912" y="1764129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 txBox="1">
            <a:spLocks noGrp="1"/>
          </p:cNvSpPr>
          <p:nvPr>
            <p:ph type="subTitle" idx="1"/>
          </p:nvPr>
        </p:nvSpPr>
        <p:spPr>
          <a:xfrm>
            <a:off x="1738342" y="168293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Resiliência</a:t>
            </a:r>
            <a:endParaRPr dirty="0"/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2"/>
          </p:nvPr>
        </p:nvSpPr>
        <p:spPr>
          <a:xfrm>
            <a:off x="1738342" y="2221779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Vôlei me ensinou a nunca desistir de algo que eu quero, não importa quantas vezes falhe ou o quão incapaz sou no momento</a:t>
            </a:r>
            <a:endParaRPr dirty="0"/>
          </a:p>
        </p:txBody>
      </p:sp>
      <p:sp>
        <p:nvSpPr>
          <p:cNvPr id="403" name="Google Shape;403;p34"/>
          <p:cNvSpPr txBox="1">
            <a:spLocks noGrp="1"/>
          </p:cNvSpPr>
          <p:nvPr>
            <p:ph type="title" idx="6"/>
          </p:nvPr>
        </p:nvSpPr>
        <p:spPr>
          <a:xfrm>
            <a:off x="4783808" y="1904073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4" name="Google Shape;404;p34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</a:t>
            </a:r>
            <a:endParaRPr dirty="0"/>
          </a:p>
        </p:txBody>
      </p:sp>
      <p:sp>
        <p:nvSpPr>
          <p:cNvPr id="405" name="Google Shape;405;p34"/>
          <p:cNvSpPr txBox="1">
            <a:spLocks noGrp="1"/>
          </p:cNvSpPr>
          <p:nvPr>
            <p:ph type="title" idx="13"/>
          </p:nvPr>
        </p:nvSpPr>
        <p:spPr>
          <a:xfrm>
            <a:off x="4783815" y="343090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843562" y="1904079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 idx="3"/>
          </p:nvPr>
        </p:nvSpPr>
        <p:spPr>
          <a:xfrm>
            <a:off x="843562" y="34308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subTitle" idx="4"/>
          </p:nvPr>
        </p:nvSpPr>
        <p:spPr>
          <a:xfrm>
            <a:off x="1738342" y="32097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Ambição</a:t>
            </a:r>
            <a:endParaRPr dirty="0"/>
          </a:p>
        </p:txBody>
      </p:sp>
      <p:sp>
        <p:nvSpPr>
          <p:cNvPr id="409" name="Google Shape;409;p34"/>
          <p:cNvSpPr txBox="1">
            <a:spLocks noGrp="1"/>
          </p:cNvSpPr>
          <p:nvPr>
            <p:ph type="subTitle" idx="5"/>
          </p:nvPr>
        </p:nvSpPr>
        <p:spPr>
          <a:xfrm>
            <a:off x="1738342" y="356301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 descobri um ambiciosos desejando grandes coisas em um ambiente tão hostil </a:t>
            </a:r>
            <a:endParaRPr dirty="0"/>
          </a:p>
        </p:txBody>
      </p:sp>
      <p:sp>
        <p:nvSpPr>
          <p:cNvPr id="410" name="Google Shape;410;p34"/>
          <p:cNvSpPr txBox="1">
            <a:spLocks noGrp="1"/>
          </p:cNvSpPr>
          <p:nvPr>
            <p:ph type="subTitle" idx="7"/>
          </p:nvPr>
        </p:nvSpPr>
        <p:spPr>
          <a:xfrm>
            <a:off x="5678588" y="1835787"/>
            <a:ext cx="282462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Trabalho em equipe</a:t>
            </a:r>
            <a:endParaRPr dirty="0"/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8"/>
          </p:nvPr>
        </p:nvSpPr>
        <p:spPr>
          <a:xfrm>
            <a:off x="5698486" y="233744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Durante uma partida o time deve agir como uma orquestra, todos têm sua função e valor, agindo com sincronia</a:t>
            </a:r>
            <a:endParaRPr dirty="0"/>
          </a:p>
        </p:txBody>
      </p:sp>
      <p:sp>
        <p:nvSpPr>
          <p:cNvPr id="412" name="Google Shape;412;p34"/>
          <p:cNvSpPr txBox="1">
            <a:spLocks noGrp="1"/>
          </p:cNvSpPr>
          <p:nvPr>
            <p:ph type="subTitle" idx="14"/>
          </p:nvPr>
        </p:nvSpPr>
        <p:spPr>
          <a:xfrm>
            <a:off x="5678588" y="324519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Comunicação</a:t>
            </a:r>
            <a:endParaRPr dirty="0"/>
          </a:p>
        </p:txBody>
      </p:sp>
      <p:sp>
        <p:nvSpPr>
          <p:cNvPr id="413" name="Google Shape;413;p34"/>
          <p:cNvSpPr txBox="1">
            <a:spLocks noGrp="1"/>
          </p:cNvSpPr>
          <p:nvPr>
            <p:ph type="subTitle" idx="15"/>
          </p:nvPr>
        </p:nvSpPr>
        <p:spPr>
          <a:xfrm>
            <a:off x="5698486" y="367456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 dos fundamentos desse esporte é a comunicação, as próximas ações devem estar sempre claras para todo o time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/>
          <p:nvPr/>
        </p:nvSpPr>
        <p:spPr>
          <a:xfrm>
            <a:off x="4168346" y="1646447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3"/>
          </p:nvPr>
        </p:nvSpPr>
        <p:spPr>
          <a:xfrm>
            <a:off x="3428100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2909416" y="3120394"/>
            <a:ext cx="3364089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Minha maior dificuldade no processo deste projeto foi, com certeza, planejar o visual das páginas (css e html)</a:t>
            </a:r>
            <a:endParaRPr sz="2000"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MAIOR DIFICULDADE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80F9E2-BE70-3DB5-518A-B0B10939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47" y="1789682"/>
            <a:ext cx="520829" cy="520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3"/>
          <p:cNvSpPr txBox="1">
            <a:spLocks noGrp="1"/>
          </p:cNvSpPr>
          <p:nvPr>
            <p:ph type="subTitle" idx="4294967295"/>
          </p:nvPr>
        </p:nvSpPr>
        <p:spPr>
          <a:xfrm flipH="1">
            <a:off x="1429651" y="3506082"/>
            <a:ext cx="194718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gaz One"/>
                <a:ea typeface="Fugaz One"/>
                <a:cs typeface="Fugaz One"/>
                <a:sym typeface="Fugaz One"/>
              </a:rPr>
              <a:t>Capacidades Técnicas</a:t>
            </a:r>
            <a:endParaRPr sz="2400" dirty="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38" name="Google Shape;1038;p53"/>
          <p:cNvSpPr txBox="1">
            <a:spLocks noGrp="1"/>
          </p:cNvSpPr>
          <p:nvPr>
            <p:ph type="subTitle" idx="4294967295"/>
          </p:nvPr>
        </p:nvSpPr>
        <p:spPr>
          <a:xfrm flipH="1">
            <a:off x="1540441" y="4058874"/>
            <a:ext cx="17256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Pesquisas e competências</a:t>
            </a:r>
            <a:endParaRPr sz="1500" dirty="0"/>
          </a:p>
        </p:txBody>
      </p:sp>
      <p:sp>
        <p:nvSpPr>
          <p:cNvPr id="1039" name="Google Shape;1039;p53"/>
          <p:cNvSpPr txBox="1">
            <a:spLocks noGrp="1"/>
          </p:cNvSpPr>
          <p:nvPr>
            <p:ph type="subTitle" idx="4294967295"/>
          </p:nvPr>
        </p:nvSpPr>
        <p:spPr>
          <a:xfrm flipH="1">
            <a:off x="4527302" y="3542615"/>
            <a:ext cx="1725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gaz One"/>
                <a:ea typeface="Fugaz One"/>
                <a:cs typeface="Fugaz One"/>
                <a:sym typeface="Fugaz One"/>
              </a:rPr>
              <a:t>API</a:t>
            </a:r>
            <a:endParaRPr sz="2400" dirty="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40" name="Google Shape;1040;p53"/>
          <p:cNvSpPr txBox="1">
            <a:spLocks noGrp="1"/>
          </p:cNvSpPr>
          <p:nvPr>
            <p:ph type="subTitle" idx="4294967295"/>
          </p:nvPr>
        </p:nvSpPr>
        <p:spPr>
          <a:xfrm flipH="1">
            <a:off x="4527302" y="3992762"/>
            <a:ext cx="17256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Ler códigos de terceiros</a:t>
            </a:r>
            <a:endParaRPr sz="1500" dirty="0"/>
          </a:p>
        </p:txBody>
      </p:sp>
      <p:sp>
        <p:nvSpPr>
          <p:cNvPr id="1041" name="Google Shape;1041;p53"/>
          <p:cNvSpPr txBox="1">
            <a:spLocks noGrp="1"/>
          </p:cNvSpPr>
          <p:nvPr>
            <p:ph type="subTitle" idx="4294967295"/>
          </p:nvPr>
        </p:nvSpPr>
        <p:spPr>
          <a:xfrm flipH="1">
            <a:off x="3033871" y="1407792"/>
            <a:ext cx="1725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gaz One"/>
                <a:ea typeface="Fugaz One"/>
                <a:cs typeface="Fugaz One"/>
                <a:sym typeface="Fugaz One"/>
              </a:rPr>
              <a:t>Design</a:t>
            </a:r>
            <a:endParaRPr sz="2400" dirty="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42" name="Google Shape;1042;p53"/>
          <p:cNvSpPr txBox="1">
            <a:spLocks noGrp="1"/>
          </p:cNvSpPr>
          <p:nvPr>
            <p:ph type="subTitle" idx="4294967295"/>
          </p:nvPr>
        </p:nvSpPr>
        <p:spPr>
          <a:xfrm flipH="1">
            <a:off x="3033882" y="1857939"/>
            <a:ext cx="17256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Maior parte do tempo investido</a:t>
            </a:r>
            <a:endParaRPr sz="1500" dirty="0"/>
          </a:p>
        </p:txBody>
      </p:sp>
      <p:cxnSp>
        <p:nvCxnSpPr>
          <p:cNvPr id="1045" name="Google Shape;1045;p53"/>
          <p:cNvCxnSpPr>
            <a:cxnSpLocks/>
            <a:stCxn id="1046" idx="6"/>
            <a:endCxn id="1050" idx="2"/>
          </p:cNvCxnSpPr>
          <p:nvPr/>
        </p:nvCxnSpPr>
        <p:spPr>
          <a:xfrm>
            <a:off x="2812291" y="2953970"/>
            <a:ext cx="3662192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53"/>
          <p:cNvSpPr/>
          <p:nvPr/>
        </p:nvSpPr>
        <p:spPr>
          <a:xfrm>
            <a:off x="1994191" y="2544920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sz="32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48" name="Google Shape;1048;p53"/>
          <p:cNvSpPr/>
          <p:nvPr/>
        </p:nvSpPr>
        <p:spPr>
          <a:xfrm>
            <a:off x="3487621" y="2544920"/>
            <a:ext cx="818100" cy="81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sz="3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49" name="Google Shape;1049;p53"/>
          <p:cNvSpPr/>
          <p:nvPr/>
        </p:nvSpPr>
        <p:spPr>
          <a:xfrm>
            <a:off x="4981052" y="2544920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sz="3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50" name="Google Shape;1050;p53"/>
          <p:cNvSpPr/>
          <p:nvPr/>
        </p:nvSpPr>
        <p:spPr>
          <a:xfrm>
            <a:off x="6474483" y="2544920"/>
            <a:ext cx="818100" cy="81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sz="3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51" name="Google Shape;1051;p53"/>
          <p:cNvSpPr txBox="1">
            <a:spLocks noGrp="1"/>
          </p:cNvSpPr>
          <p:nvPr>
            <p:ph type="subTitle" idx="4294967295"/>
          </p:nvPr>
        </p:nvSpPr>
        <p:spPr>
          <a:xfrm flipH="1">
            <a:off x="6015385" y="1273635"/>
            <a:ext cx="1725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gaz One"/>
                <a:ea typeface="Fugaz One"/>
                <a:cs typeface="Fugaz One"/>
                <a:sym typeface="Fugaz One"/>
              </a:rPr>
              <a:t>Encarar Desafios</a:t>
            </a:r>
            <a:endParaRPr sz="2400" dirty="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52" name="Google Shape;1052;p53"/>
          <p:cNvSpPr txBox="1">
            <a:spLocks noGrp="1"/>
          </p:cNvSpPr>
          <p:nvPr>
            <p:ph type="subTitle" idx="4294967295"/>
          </p:nvPr>
        </p:nvSpPr>
        <p:spPr>
          <a:xfrm flipH="1">
            <a:off x="6020724" y="1946450"/>
            <a:ext cx="17256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Conquistando espaço em um ambiente hostil</a:t>
            </a:r>
            <a:endParaRPr sz="1500" dirty="0"/>
          </a:p>
        </p:txBody>
      </p:sp>
      <p:sp>
        <p:nvSpPr>
          <p:cNvPr id="1053" name="Google Shape;1053;p5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SUPERAÇÃO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9"/>
          <p:cNvSpPr txBox="1">
            <a:spLocks noGrp="1"/>
          </p:cNvSpPr>
          <p:nvPr>
            <p:ph type="title"/>
          </p:nvPr>
        </p:nvSpPr>
        <p:spPr>
          <a:xfrm flipH="1">
            <a:off x="2708623" y="129477"/>
            <a:ext cx="3552300" cy="539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872" name="Google Shape;872;p49"/>
          <p:cNvSpPr txBox="1">
            <a:spLocks noGrp="1"/>
          </p:cNvSpPr>
          <p:nvPr>
            <p:ph type="subTitle" idx="1"/>
          </p:nvPr>
        </p:nvSpPr>
        <p:spPr>
          <a:xfrm flipH="1">
            <a:off x="4533950" y="2816349"/>
            <a:ext cx="3552300" cy="9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871;p49">
            <a:extLst>
              <a:ext uri="{FF2B5EF4-FFF2-40B4-BE49-F238E27FC236}">
                <a16:creationId xmlns:a16="http://schemas.microsoft.com/office/drawing/2014/main" id="{6ADBC3F9-7E96-80F5-8B4F-9F1917173EFE}"/>
              </a:ext>
            </a:extLst>
          </p:cNvPr>
          <p:cNvSpPr txBox="1">
            <a:spLocks/>
          </p:cNvSpPr>
          <p:nvPr/>
        </p:nvSpPr>
        <p:spPr>
          <a:xfrm flipH="1">
            <a:off x="2256310" y="1106858"/>
            <a:ext cx="6001063" cy="53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ugaz One"/>
              <a:buNone/>
              <a:defRPr sz="3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dirty="0"/>
              <a:t>Meu </a:t>
            </a:r>
            <a:r>
              <a:rPr lang="en-US" dirty="0" err="1"/>
              <a:t>antigo</a:t>
            </a:r>
            <a:r>
              <a:rPr lang="en-US" dirty="0"/>
              <a:t> time de Ensino </a:t>
            </a:r>
            <a:r>
              <a:rPr lang="en-US" dirty="0" err="1"/>
              <a:t>Médio</a:t>
            </a:r>
            <a:endParaRPr lang="en-US" dirty="0"/>
          </a:p>
        </p:txBody>
      </p:sp>
      <p:pic>
        <p:nvPicPr>
          <p:cNvPr id="5" name="Imagem 4" descr="Uma imagem contendo homem, grama, frente, quadra&#10;&#10;Descrição gerada automaticamente">
            <a:extLst>
              <a:ext uri="{FF2B5EF4-FFF2-40B4-BE49-F238E27FC236}">
                <a16:creationId xmlns:a16="http://schemas.microsoft.com/office/drawing/2014/main" id="{657BB3AB-60C4-12A0-9F8D-3561D1DD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0" y="651995"/>
            <a:ext cx="1932360" cy="1449270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60000" rev="0"/>
            </a:camera>
            <a:lightRig rig="threePt" dir="t"/>
          </a:scene3d>
          <a:sp3d>
            <a:bevelT w="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leyball Training Center by Slidesgo">
  <a:themeElements>
    <a:clrScheme name="Simple Light">
      <a:dk1>
        <a:srgbClr val="282740"/>
      </a:dk1>
      <a:lt1>
        <a:srgbClr val="FFFAED"/>
      </a:lt1>
      <a:dk2>
        <a:srgbClr val="2B4C8C"/>
      </a:dk2>
      <a:lt2>
        <a:srgbClr val="FFB01F"/>
      </a:lt2>
      <a:accent1>
        <a:srgbClr val="FF2950"/>
      </a:accent1>
      <a:accent2>
        <a:srgbClr val="E02446"/>
      </a:accent2>
      <a:accent3>
        <a:srgbClr val="2F5399"/>
      </a:accent3>
      <a:accent4>
        <a:srgbClr val="D9961A"/>
      </a:accent4>
      <a:accent5>
        <a:srgbClr val="FFFFFF"/>
      </a:accent5>
      <a:accent6>
        <a:srgbClr val="FFFFFF"/>
      </a:accent6>
      <a:hlink>
        <a:srgbClr val="FFF5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Apresentação na tela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Catamaran</vt:lpstr>
      <vt:lpstr>Fira Sans Extra Condensed</vt:lpstr>
      <vt:lpstr>Fredoka One</vt:lpstr>
      <vt:lpstr>Fugaz One</vt:lpstr>
      <vt:lpstr>Permanent Marker</vt:lpstr>
      <vt:lpstr>Roboto</vt:lpstr>
      <vt:lpstr>Volleyball Training Center by Slidesgo</vt:lpstr>
      <vt:lpstr>VÔLEI </vt:lpstr>
      <vt:lpstr>Minha história com o esporte</vt:lpstr>
      <vt:lpstr>03</vt:lpstr>
      <vt:lpstr>MAIOR DIFICULDADE</vt:lpstr>
      <vt:lpstr>SUPERAÇÃO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VÔLEI </dc:title>
  <dc:creator>Kauan Cruz</dc:creator>
  <cp:lastModifiedBy>KAUAN CRUZ CURSINO DE SOUZA .</cp:lastModifiedBy>
  <cp:revision>1</cp:revision>
  <dcterms:modified xsi:type="dcterms:W3CDTF">2023-06-14T12:41:33Z</dcterms:modified>
</cp:coreProperties>
</file>