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1"/>
  </p:notesMasterIdLst>
  <p:sldIdLst>
    <p:sldId id="256" r:id="rId3"/>
    <p:sldId id="297" r:id="rId4"/>
    <p:sldId id="261" r:id="rId5"/>
    <p:sldId id="257" r:id="rId6"/>
    <p:sldId id="298" r:id="rId7"/>
    <p:sldId id="258" r:id="rId8"/>
    <p:sldId id="266" r:id="rId9"/>
    <p:sldId id="275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Chivo" panose="020B0604020202020204" charset="0"/>
      <p:regular r:id="rId13"/>
      <p:bold r:id="rId14"/>
      <p:italic r:id="rId15"/>
      <p:boldItalic r:id="rId16"/>
    </p:embeddedFont>
    <p:embeddedFont>
      <p:font typeface="Paytone One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FF1AB-52E7-F982-ACC6-2C1451277037}" v="1306" dt="2023-08-07T00:00:28.094"/>
    <p1510:client id="{1FBE49FA-95C6-4336-98D6-A7E70B29813E}" v="8" dt="2023-08-06T14:55:06.469"/>
    <p1510:client id="{4DE968D8-F1DB-E309-5889-C976034E3FAE}" v="81" dt="2023-08-07T11:27:01.933"/>
  </p1510:revLst>
</p1510:revInfo>
</file>

<file path=ppt/tableStyles.xml><?xml version="1.0" encoding="utf-8"?>
<a:tblStyleLst xmlns:a="http://schemas.openxmlformats.org/drawingml/2006/main" def="{85A2AE4B-BD55-45BC-9A26-B306F53FAAD3}">
  <a:tblStyle styleId="{85A2AE4B-BD55-45BC-9A26-B306F53FAA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3FA25FB-787E-480C-B97D-287AB491421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232f6510af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3" name="Google Shape;1253;g232f6510af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g212f97afb56_1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0" name="Google Shape;1820;g212f97afb56_1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Google Shape;2405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6" name="Google Shape;2406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45450" y="1435613"/>
            <a:ext cx="5453100" cy="18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45450" y="3298388"/>
            <a:ext cx="5453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1311986">
            <a:off x="-1400554" y="-633655"/>
            <a:ext cx="4401324" cy="1803417"/>
          </a:xfrm>
          <a:custGeom>
            <a:avLst/>
            <a:gdLst/>
            <a:ahLst/>
            <a:cxnLst/>
            <a:rect l="l" t="t" r="r" b="b"/>
            <a:pathLst>
              <a:path w="24905" h="10205" extrusionOk="0">
                <a:moveTo>
                  <a:pt x="3091" y="1"/>
                </a:moveTo>
                <a:cubicBezTo>
                  <a:pt x="2946" y="1"/>
                  <a:pt x="2800" y="4"/>
                  <a:pt x="2654" y="13"/>
                </a:cubicBezTo>
                <a:cubicBezTo>
                  <a:pt x="1644" y="30"/>
                  <a:pt x="0" y="503"/>
                  <a:pt x="353" y="1800"/>
                </a:cubicBezTo>
                <a:cubicBezTo>
                  <a:pt x="299" y="1823"/>
                  <a:pt x="323" y="1907"/>
                  <a:pt x="389" y="1907"/>
                </a:cubicBezTo>
                <a:cubicBezTo>
                  <a:pt x="1327" y="3455"/>
                  <a:pt x="2666" y="4728"/>
                  <a:pt x="3760" y="6174"/>
                </a:cubicBezTo>
                <a:cubicBezTo>
                  <a:pt x="4405" y="6928"/>
                  <a:pt x="4835" y="7896"/>
                  <a:pt x="5774" y="8338"/>
                </a:cubicBezTo>
                <a:cubicBezTo>
                  <a:pt x="6254" y="8617"/>
                  <a:pt x="6750" y="8712"/>
                  <a:pt x="7255" y="8712"/>
                </a:cubicBezTo>
                <a:cubicBezTo>
                  <a:pt x="8301" y="8712"/>
                  <a:pt x="9387" y="8306"/>
                  <a:pt x="10459" y="8306"/>
                </a:cubicBezTo>
                <a:cubicBezTo>
                  <a:pt x="10695" y="8306"/>
                  <a:pt x="10930" y="8326"/>
                  <a:pt x="11165" y="8374"/>
                </a:cubicBezTo>
                <a:cubicBezTo>
                  <a:pt x="13190" y="8949"/>
                  <a:pt x="14977" y="10205"/>
                  <a:pt x="16674" y="10205"/>
                </a:cubicBezTo>
                <a:cubicBezTo>
                  <a:pt x="17766" y="10205"/>
                  <a:pt x="18821" y="9685"/>
                  <a:pt x="19879" y="8129"/>
                </a:cubicBezTo>
                <a:cubicBezTo>
                  <a:pt x="20679" y="7113"/>
                  <a:pt x="21474" y="5935"/>
                  <a:pt x="22765" y="5523"/>
                </a:cubicBezTo>
                <a:cubicBezTo>
                  <a:pt x="23237" y="5380"/>
                  <a:pt x="23787" y="5326"/>
                  <a:pt x="24158" y="4961"/>
                </a:cubicBezTo>
                <a:cubicBezTo>
                  <a:pt x="24905" y="4142"/>
                  <a:pt x="24176" y="2947"/>
                  <a:pt x="23465" y="2349"/>
                </a:cubicBezTo>
                <a:cubicBezTo>
                  <a:pt x="22313" y="1393"/>
                  <a:pt x="21011" y="1090"/>
                  <a:pt x="19654" y="1090"/>
                </a:cubicBezTo>
                <a:cubicBezTo>
                  <a:pt x="17560" y="1090"/>
                  <a:pt x="15332" y="1811"/>
                  <a:pt x="13316" y="1967"/>
                </a:cubicBezTo>
                <a:cubicBezTo>
                  <a:pt x="13100" y="1985"/>
                  <a:pt x="12885" y="1993"/>
                  <a:pt x="12672" y="1993"/>
                </a:cubicBezTo>
                <a:cubicBezTo>
                  <a:pt x="9377" y="1993"/>
                  <a:pt x="6383" y="1"/>
                  <a:pt x="3091" y="1"/>
                </a:cubicBezTo>
                <a:close/>
              </a:path>
            </a:pathLst>
          </a:custGeom>
          <a:solidFill>
            <a:srgbClr val="CED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1771960">
            <a:off x="7911390" y="92419"/>
            <a:ext cx="1035036" cy="1174806"/>
          </a:xfrm>
          <a:custGeom>
            <a:avLst/>
            <a:gdLst/>
            <a:ahLst/>
            <a:cxnLst/>
            <a:rect l="l" t="t" r="r" b="b"/>
            <a:pathLst>
              <a:path w="15551" h="17651" extrusionOk="0">
                <a:moveTo>
                  <a:pt x="12820" y="1"/>
                </a:moveTo>
                <a:cubicBezTo>
                  <a:pt x="12255" y="1"/>
                  <a:pt x="11596" y="229"/>
                  <a:pt x="10854" y="761"/>
                </a:cubicBezTo>
                <a:cubicBezTo>
                  <a:pt x="8332" y="2554"/>
                  <a:pt x="9324" y="6200"/>
                  <a:pt x="7202" y="8232"/>
                </a:cubicBezTo>
                <a:cubicBezTo>
                  <a:pt x="5672" y="9679"/>
                  <a:pt x="3282" y="9924"/>
                  <a:pt x="1967" y="11645"/>
                </a:cubicBezTo>
                <a:cubicBezTo>
                  <a:pt x="0" y="14191"/>
                  <a:pt x="2797" y="16366"/>
                  <a:pt x="5170" y="16958"/>
                </a:cubicBezTo>
                <a:cubicBezTo>
                  <a:pt x="6370" y="17375"/>
                  <a:pt x="7686" y="17650"/>
                  <a:pt x="8982" y="17650"/>
                </a:cubicBezTo>
                <a:cubicBezTo>
                  <a:pt x="10399" y="17650"/>
                  <a:pt x="11793" y="17322"/>
                  <a:pt x="12988" y="16492"/>
                </a:cubicBezTo>
                <a:cubicBezTo>
                  <a:pt x="14607" y="15386"/>
                  <a:pt x="15534" y="13283"/>
                  <a:pt x="14936" y="11370"/>
                </a:cubicBezTo>
                <a:cubicBezTo>
                  <a:pt x="14010" y="9039"/>
                  <a:pt x="14052" y="7234"/>
                  <a:pt x="14799" y="4855"/>
                </a:cubicBezTo>
                <a:cubicBezTo>
                  <a:pt x="15550" y="2601"/>
                  <a:pt x="14726" y="1"/>
                  <a:pt x="128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5400000">
            <a:off x="256695" y="3600800"/>
            <a:ext cx="1404334" cy="1447568"/>
          </a:xfrm>
          <a:custGeom>
            <a:avLst/>
            <a:gdLst/>
            <a:ahLst/>
            <a:cxnLst/>
            <a:rect l="l" t="t" r="r" b="b"/>
            <a:pathLst>
              <a:path w="14487" h="14933" extrusionOk="0">
                <a:moveTo>
                  <a:pt x="8844" y="0"/>
                </a:moveTo>
                <a:cubicBezTo>
                  <a:pt x="8124" y="0"/>
                  <a:pt x="7409" y="113"/>
                  <a:pt x="6754" y="342"/>
                </a:cubicBezTo>
                <a:cubicBezTo>
                  <a:pt x="3114" y="1334"/>
                  <a:pt x="353" y="4717"/>
                  <a:pt x="96" y="8476"/>
                </a:cubicBezTo>
                <a:cubicBezTo>
                  <a:pt x="0" y="10562"/>
                  <a:pt x="473" y="13048"/>
                  <a:pt x="2230" y="14369"/>
                </a:cubicBezTo>
                <a:cubicBezTo>
                  <a:pt x="2752" y="14741"/>
                  <a:pt x="3406" y="14933"/>
                  <a:pt x="4056" y="14933"/>
                </a:cubicBezTo>
                <a:cubicBezTo>
                  <a:pt x="4872" y="14933"/>
                  <a:pt x="5681" y="14631"/>
                  <a:pt x="6216" y="13999"/>
                </a:cubicBezTo>
                <a:cubicBezTo>
                  <a:pt x="7238" y="12540"/>
                  <a:pt x="6623" y="10395"/>
                  <a:pt x="8404" y="9355"/>
                </a:cubicBezTo>
                <a:cubicBezTo>
                  <a:pt x="10328" y="7932"/>
                  <a:pt x="13633" y="7634"/>
                  <a:pt x="14111" y="4837"/>
                </a:cubicBezTo>
                <a:cubicBezTo>
                  <a:pt x="14487" y="1691"/>
                  <a:pt x="11633" y="0"/>
                  <a:pt x="884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7661124">
            <a:off x="7176201" y="3659059"/>
            <a:ext cx="3330754" cy="2176375"/>
          </a:xfrm>
          <a:custGeom>
            <a:avLst/>
            <a:gdLst/>
            <a:ahLst/>
            <a:cxnLst/>
            <a:rect l="l" t="t" r="r" b="b"/>
            <a:pathLst>
              <a:path w="24003" h="15684" extrusionOk="0">
                <a:moveTo>
                  <a:pt x="11005" y="1"/>
                </a:moveTo>
                <a:cubicBezTo>
                  <a:pt x="10504" y="1"/>
                  <a:pt x="10003" y="25"/>
                  <a:pt x="9503" y="75"/>
                </a:cubicBezTo>
                <a:cubicBezTo>
                  <a:pt x="7101" y="308"/>
                  <a:pt x="4674" y="1115"/>
                  <a:pt x="2857" y="2741"/>
                </a:cubicBezTo>
                <a:cubicBezTo>
                  <a:pt x="2194" y="3338"/>
                  <a:pt x="1620" y="4061"/>
                  <a:pt x="1196" y="4856"/>
                </a:cubicBezTo>
                <a:cubicBezTo>
                  <a:pt x="1166" y="4910"/>
                  <a:pt x="1130" y="4958"/>
                  <a:pt x="1100" y="5012"/>
                </a:cubicBezTo>
                <a:cubicBezTo>
                  <a:pt x="461" y="6105"/>
                  <a:pt x="0" y="7408"/>
                  <a:pt x="72" y="8687"/>
                </a:cubicBezTo>
                <a:cubicBezTo>
                  <a:pt x="150" y="9853"/>
                  <a:pt x="753" y="10994"/>
                  <a:pt x="1859" y="11472"/>
                </a:cubicBezTo>
                <a:cubicBezTo>
                  <a:pt x="2395" y="11706"/>
                  <a:pt x="2970" y="11785"/>
                  <a:pt x="3550" y="11785"/>
                </a:cubicBezTo>
                <a:cubicBezTo>
                  <a:pt x="4142" y="11785"/>
                  <a:pt x="4738" y="11703"/>
                  <a:pt x="5302" y="11622"/>
                </a:cubicBezTo>
                <a:cubicBezTo>
                  <a:pt x="5959" y="11512"/>
                  <a:pt x="6661" y="11390"/>
                  <a:pt x="7350" y="11390"/>
                </a:cubicBezTo>
                <a:cubicBezTo>
                  <a:pt x="7971" y="11390"/>
                  <a:pt x="8581" y="11489"/>
                  <a:pt x="9139" y="11783"/>
                </a:cubicBezTo>
                <a:cubicBezTo>
                  <a:pt x="10203" y="12339"/>
                  <a:pt x="10782" y="13463"/>
                  <a:pt x="11541" y="14341"/>
                </a:cubicBezTo>
                <a:cubicBezTo>
                  <a:pt x="12135" y="15017"/>
                  <a:pt x="13008" y="15684"/>
                  <a:pt x="13929" y="15684"/>
                </a:cubicBezTo>
                <a:cubicBezTo>
                  <a:pt x="14150" y="15684"/>
                  <a:pt x="14373" y="15646"/>
                  <a:pt x="14595" y="15561"/>
                </a:cubicBezTo>
                <a:cubicBezTo>
                  <a:pt x="15594" y="15172"/>
                  <a:pt x="16131" y="14084"/>
                  <a:pt x="17153" y="13762"/>
                </a:cubicBezTo>
                <a:cubicBezTo>
                  <a:pt x="17380" y="13692"/>
                  <a:pt x="17611" y="13664"/>
                  <a:pt x="17842" y="13664"/>
                </a:cubicBezTo>
                <a:cubicBezTo>
                  <a:pt x="18183" y="13664"/>
                  <a:pt x="18525" y="13725"/>
                  <a:pt x="18857" y="13803"/>
                </a:cubicBezTo>
                <a:cubicBezTo>
                  <a:pt x="19431" y="13941"/>
                  <a:pt x="19992" y="14126"/>
                  <a:pt x="20584" y="14192"/>
                </a:cubicBezTo>
                <a:cubicBezTo>
                  <a:pt x="20704" y="14205"/>
                  <a:pt x="20825" y="14212"/>
                  <a:pt x="20944" y="14212"/>
                </a:cubicBezTo>
                <a:cubicBezTo>
                  <a:pt x="21360" y="14212"/>
                  <a:pt x="21767" y="14127"/>
                  <a:pt x="22138" y="13923"/>
                </a:cubicBezTo>
                <a:cubicBezTo>
                  <a:pt x="22574" y="13684"/>
                  <a:pt x="22933" y="13313"/>
                  <a:pt x="23202" y="12901"/>
                </a:cubicBezTo>
                <a:cubicBezTo>
                  <a:pt x="23817" y="11963"/>
                  <a:pt x="24003" y="10815"/>
                  <a:pt x="23949" y="9709"/>
                </a:cubicBezTo>
                <a:cubicBezTo>
                  <a:pt x="23889" y="8436"/>
                  <a:pt x="23501" y="7187"/>
                  <a:pt x="22873" y="6076"/>
                </a:cubicBezTo>
                <a:cubicBezTo>
                  <a:pt x="21648" y="3900"/>
                  <a:pt x="19568" y="2322"/>
                  <a:pt x="17309" y="1330"/>
                </a:cubicBezTo>
                <a:cubicBezTo>
                  <a:pt x="15325" y="457"/>
                  <a:pt x="13167" y="1"/>
                  <a:pt x="110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548927" y="1435625"/>
            <a:ext cx="1172675" cy="2955200"/>
          </a:xfrm>
          <a:custGeom>
            <a:avLst/>
            <a:gdLst/>
            <a:ahLst/>
            <a:cxnLst/>
            <a:rect l="l" t="t" r="r" b="b"/>
            <a:pathLst>
              <a:path w="46907" h="118208" extrusionOk="0">
                <a:moveTo>
                  <a:pt x="8769" y="118208"/>
                </a:moveTo>
                <a:cubicBezTo>
                  <a:pt x="7467" y="114056"/>
                  <a:pt x="-3198" y="100623"/>
                  <a:pt x="954" y="93296"/>
                </a:cubicBezTo>
                <a:cubicBezTo>
                  <a:pt x="5106" y="85969"/>
                  <a:pt x="26109" y="81085"/>
                  <a:pt x="33680" y="74246"/>
                </a:cubicBezTo>
                <a:cubicBezTo>
                  <a:pt x="41251" y="67408"/>
                  <a:pt x="44996" y="61139"/>
                  <a:pt x="46380" y="52265"/>
                </a:cubicBezTo>
                <a:cubicBezTo>
                  <a:pt x="47764" y="43391"/>
                  <a:pt x="46462" y="28901"/>
                  <a:pt x="41984" y="21004"/>
                </a:cubicBezTo>
                <a:cubicBezTo>
                  <a:pt x="37507" y="13107"/>
                  <a:pt x="26435" y="8386"/>
                  <a:pt x="19515" y="4885"/>
                </a:cubicBezTo>
                <a:cubicBezTo>
                  <a:pt x="12595" y="1384"/>
                  <a:pt x="3640" y="814"/>
                  <a:pt x="465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6" name="Google Shape;16;p2"/>
          <p:cNvSpPr/>
          <p:nvPr/>
        </p:nvSpPr>
        <p:spPr>
          <a:xfrm>
            <a:off x="5666150" y="-354125"/>
            <a:ext cx="3700100" cy="2698750"/>
          </a:xfrm>
          <a:custGeom>
            <a:avLst/>
            <a:gdLst/>
            <a:ahLst/>
            <a:cxnLst/>
            <a:rect l="l" t="t" r="r" b="b"/>
            <a:pathLst>
              <a:path w="148004" h="107950" extrusionOk="0">
                <a:moveTo>
                  <a:pt x="0" y="0"/>
                </a:moveTo>
                <a:cubicBezTo>
                  <a:pt x="1465" y="3989"/>
                  <a:pt x="3012" y="18154"/>
                  <a:pt x="8792" y="23934"/>
                </a:cubicBezTo>
                <a:cubicBezTo>
                  <a:pt x="14572" y="29714"/>
                  <a:pt x="18155" y="32889"/>
                  <a:pt x="34681" y="34680"/>
                </a:cubicBezTo>
                <a:cubicBezTo>
                  <a:pt x="51207" y="36471"/>
                  <a:pt x="90691" y="31098"/>
                  <a:pt x="107950" y="34680"/>
                </a:cubicBezTo>
                <a:cubicBezTo>
                  <a:pt x="125209" y="38262"/>
                  <a:pt x="131559" y="43961"/>
                  <a:pt x="138235" y="56173"/>
                </a:cubicBezTo>
                <a:cubicBezTo>
                  <a:pt x="144911" y="68385"/>
                  <a:pt x="146376" y="99321"/>
                  <a:pt x="148004" y="10795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742125" y="3846625"/>
            <a:ext cx="1648550" cy="1648575"/>
          </a:xfrm>
          <a:custGeom>
            <a:avLst/>
            <a:gdLst/>
            <a:ahLst/>
            <a:cxnLst/>
            <a:rect l="l" t="t" r="r" b="b"/>
            <a:pathLst>
              <a:path w="65942" h="65943" extrusionOk="0">
                <a:moveTo>
                  <a:pt x="0" y="65943"/>
                </a:moveTo>
                <a:cubicBezTo>
                  <a:pt x="896" y="63338"/>
                  <a:pt x="2117" y="54708"/>
                  <a:pt x="5373" y="50312"/>
                </a:cubicBezTo>
                <a:cubicBezTo>
                  <a:pt x="8629" y="45916"/>
                  <a:pt x="11886" y="43311"/>
                  <a:pt x="19538" y="39566"/>
                </a:cubicBezTo>
                <a:cubicBezTo>
                  <a:pt x="27191" y="35821"/>
                  <a:pt x="43554" y="34437"/>
                  <a:pt x="51288" y="27843"/>
                </a:cubicBezTo>
                <a:cubicBezTo>
                  <a:pt x="59022" y="21249"/>
                  <a:pt x="63500" y="4641"/>
                  <a:pt x="65942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366338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32" name="Google Shape;432;p11"/>
          <p:cNvSpPr txBox="1">
            <a:spLocks noGrp="1"/>
          </p:cNvSpPr>
          <p:nvPr>
            <p:ph type="subTitle" idx="1"/>
          </p:nvPr>
        </p:nvSpPr>
        <p:spPr>
          <a:xfrm>
            <a:off x="1284000" y="3063763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33" name="Google Shape;433;p11"/>
          <p:cNvSpPr/>
          <p:nvPr/>
        </p:nvSpPr>
        <p:spPr>
          <a:xfrm>
            <a:off x="14413" y="2491100"/>
            <a:ext cx="779738" cy="572687"/>
          </a:xfrm>
          <a:custGeom>
            <a:avLst/>
            <a:gdLst/>
            <a:ahLst/>
            <a:cxnLst/>
            <a:rect l="l" t="t" r="r" b="b"/>
            <a:pathLst>
              <a:path w="15316" h="11249" extrusionOk="0">
                <a:moveTo>
                  <a:pt x="8188" y="0"/>
                </a:moveTo>
                <a:cubicBezTo>
                  <a:pt x="8023" y="0"/>
                  <a:pt x="7856" y="6"/>
                  <a:pt x="7686" y="20"/>
                </a:cubicBezTo>
                <a:cubicBezTo>
                  <a:pt x="2690" y="229"/>
                  <a:pt x="0" y="6367"/>
                  <a:pt x="3198" y="10186"/>
                </a:cubicBezTo>
                <a:cubicBezTo>
                  <a:pt x="3783" y="10918"/>
                  <a:pt x="4509" y="11249"/>
                  <a:pt x="5239" y="11249"/>
                </a:cubicBezTo>
                <a:cubicBezTo>
                  <a:pt x="6112" y="11249"/>
                  <a:pt x="6993" y="10776"/>
                  <a:pt x="7651" y="9953"/>
                </a:cubicBezTo>
                <a:cubicBezTo>
                  <a:pt x="8702" y="9158"/>
                  <a:pt x="9772" y="8369"/>
                  <a:pt x="10824" y="7568"/>
                </a:cubicBezTo>
                <a:cubicBezTo>
                  <a:pt x="15315" y="4743"/>
                  <a:pt x="12672" y="0"/>
                  <a:pt x="8188" y="0"/>
                </a:cubicBezTo>
                <a:close/>
              </a:path>
            </a:pathLst>
          </a:custGeom>
          <a:solidFill>
            <a:srgbClr val="CED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1"/>
          <p:cNvSpPr/>
          <p:nvPr/>
        </p:nvSpPr>
        <p:spPr>
          <a:xfrm rot="-4415653">
            <a:off x="-1359450" y="3640584"/>
            <a:ext cx="2311965" cy="1714623"/>
          </a:xfrm>
          <a:custGeom>
            <a:avLst/>
            <a:gdLst/>
            <a:ahLst/>
            <a:cxnLst/>
            <a:rect l="l" t="t" r="r" b="b"/>
            <a:pathLst>
              <a:path w="23238" h="17234" extrusionOk="0">
                <a:moveTo>
                  <a:pt x="16923" y="1"/>
                </a:moveTo>
                <a:cubicBezTo>
                  <a:pt x="16785" y="1"/>
                  <a:pt x="16646" y="6"/>
                  <a:pt x="16508" y="18"/>
                </a:cubicBezTo>
                <a:cubicBezTo>
                  <a:pt x="15282" y="114"/>
                  <a:pt x="14111" y="652"/>
                  <a:pt x="13304" y="1584"/>
                </a:cubicBezTo>
                <a:cubicBezTo>
                  <a:pt x="13179" y="1733"/>
                  <a:pt x="13059" y="1889"/>
                  <a:pt x="12945" y="2056"/>
                </a:cubicBezTo>
                <a:cubicBezTo>
                  <a:pt x="12623" y="2457"/>
                  <a:pt x="12378" y="2917"/>
                  <a:pt x="12174" y="3395"/>
                </a:cubicBezTo>
                <a:cubicBezTo>
                  <a:pt x="11923" y="4005"/>
                  <a:pt x="11720" y="4638"/>
                  <a:pt x="11433" y="5236"/>
                </a:cubicBezTo>
                <a:cubicBezTo>
                  <a:pt x="11152" y="5833"/>
                  <a:pt x="10770" y="6365"/>
                  <a:pt x="10232" y="6760"/>
                </a:cubicBezTo>
                <a:cubicBezTo>
                  <a:pt x="9724" y="7142"/>
                  <a:pt x="9132" y="7381"/>
                  <a:pt x="8523" y="7555"/>
                </a:cubicBezTo>
                <a:cubicBezTo>
                  <a:pt x="7214" y="7913"/>
                  <a:pt x="5857" y="7913"/>
                  <a:pt x="4524" y="8134"/>
                </a:cubicBezTo>
                <a:cubicBezTo>
                  <a:pt x="3843" y="8254"/>
                  <a:pt x="3168" y="8433"/>
                  <a:pt x="2552" y="8756"/>
                </a:cubicBezTo>
                <a:cubicBezTo>
                  <a:pt x="1990" y="9049"/>
                  <a:pt x="1506" y="9461"/>
                  <a:pt x="1118" y="9951"/>
                </a:cubicBezTo>
                <a:cubicBezTo>
                  <a:pt x="371" y="10902"/>
                  <a:pt x="0" y="12151"/>
                  <a:pt x="167" y="13352"/>
                </a:cubicBezTo>
                <a:cubicBezTo>
                  <a:pt x="341" y="14541"/>
                  <a:pt x="1022" y="15629"/>
                  <a:pt x="1978" y="16346"/>
                </a:cubicBezTo>
                <a:cubicBezTo>
                  <a:pt x="2831" y="16983"/>
                  <a:pt x="3851" y="17234"/>
                  <a:pt x="4886" y="17234"/>
                </a:cubicBezTo>
                <a:cubicBezTo>
                  <a:pt x="5222" y="17234"/>
                  <a:pt x="5559" y="17208"/>
                  <a:pt x="5893" y="17159"/>
                </a:cubicBezTo>
                <a:cubicBezTo>
                  <a:pt x="7411" y="16950"/>
                  <a:pt x="8804" y="16334"/>
                  <a:pt x="10238" y="15838"/>
                </a:cubicBezTo>
                <a:cubicBezTo>
                  <a:pt x="10955" y="15593"/>
                  <a:pt x="11696" y="15384"/>
                  <a:pt x="12449" y="15271"/>
                </a:cubicBezTo>
                <a:cubicBezTo>
                  <a:pt x="12822" y="15214"/>
                  <a:pt x="13194" y="15193"/>
                  <a:pt x="13566" y="15193"/>
                </a:cubicBezTo>
                <a:cubicBezTo>
                  <a:pt x="13986" y="15193"/>
                  <a:pt x="14406" y="15221"/>
                  <a:pt x="14828" y="15259"/>
                </a:cubicBezTo>
                <a:cubicBezTo>
                  <a:pt x="15445" y="15305"/>
                  <a:pt x="16063" y="15363"/>
                  <a:pt x="16680" y="15363"/>
                </a:cubicBezTo>
                <a:cubicBezTo>
                  <a:pt x="16852" y="15363"/>
                  <a:pt x="17023" y="15359"/>
                  <a:pt x="17195" y="15348"/>
                </a:cubicBezTo>
                <a:cubicBezTo>
                  <a:pt x="17870" y="15300"/>
                  <a:pt x="18516" y="15145"/>
                  <a:pt x="19131" y="14870"/>
                </a:cubicBezTo>
                <a:cubicBezTo>
                  <a:pt x="20291" y="14350"/>
                  <a:pt x="21259" y="13448"/>
                  <a:pt x="21934" y="12378"/>
                </a:cubicBezTo>
                <a:cubicBezTo>
                  <a:pt x="22693" y="11165"/>
                  <a:pt x="23076" y="9742"/>
                  <a:pt x="23160" y="8314"/>
                </a:cubicBezTo>
                <a:cubicBezTo>
                  <a:pt x="23237" y="6891"/>
                  <a:pt x="23046" y="5415"/>
                  <a:pt x="22478" y="4088"/>
                </a:cubicBezTo>
                <a:cubicBezTo>
                  <a:pt x="21970" y="2875"/>
                  <a:pt x="21157" y="1799"/>
                  <a:pt x="20082" y="1040"/>
                </a:cubicBezTo>
                <a:cubicBezTo>
                  <a:pt x="19155" y="385"/>
                  <a:pt x="18053" y="1"/>
                  <a:pt x="169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1"/>
          <p:cNvSpPr/>
          <p:nvPr/>
        </p:nvSpPr>
        <p:spPr>
          <a:xfrm rot="-9502287" flipH="1">
            <a:off x="7116065" y="314470"/>
            <a:ext cx="2280656" cy="1270889"/>
          </a:xfrm>
          <a:custGeom>
            <a:avLst/>
            <a:gdLst/>
            <a:ahLst/>
            <a:cxnLst/>
            <a:rect l="l" t="t" r="r" b="b"/>
            <a:pathLst>
              <a:path w="24499" h="13652" extrusionOk="0">
                <a:moveTo>
                  <a:pt x="5426" y="0"/>
                </a:moveTo>
                <a:cubicBezTo>
                  <a:pt x="5335" y="0"/>
                  <a:pt x="5244" y="3"/>
                  <a:pt x="5152" y="10"/>
                </a:cubicBezTo>
                <a:cubicBezTo>
                  <a:pt x="4860" y="34"/>
                  <a:pt x="4561" y="75"/>
                  <a:pt x="4274" y="141"/>
                </a:cubicBezTo>
                <a:cubicBezTo>
                  <a:pt x="3288" y="350"/>
                  <a:pt x="2361" y="793"/>
                  <a:pt x="1632" y="1504"/>
                </a:cubicBezTo>
                <a:cubicBezTo>
                  <a:pt x="795" y="2317"/>
                  <a:pt x="252" y="3422"/>
                  <a:pt x="126" y="4588"/>
                </a:cubicBezTo>
                <a:cubicBezTo>
                  <a:pt x="1" y="5819"/>
                  <a:pt x="341" y="7098"/>
                  <a:pt x="1076" y="8102"/>
                </a:cubicBezTo>
                <a:cubicBezTo>
                  <a:pt x="1435" y="8598"/>
                  <a:pt x="1931" y="8987"/>
                  <a:pt x="2278" y="9507"/>
                </a:cubicBezTo>
                <a:cubicBezTo>
                  <a:pt x="2666" y="10104"/>
                  <a:pt x="2606" y="10792"/>
                  <a:pt x="2696" y="11461"/>
                </a:cubicBezTo>
                <a:cubicBezTo>
                  <a:pt x="2780" y="12029"/>
                  <a:pt x="3031" y="12531"/>
                  <a:pt x="3467" y="12901"/>
                </a:cubicBezTo>
                <a:cubicBezTo>
                  <a:pt x="3867" y="13254"/>
                  <a:pt x="4363" y="13481"/>
                  <a:pt x="4877" y="13583"/>
                </a:cubicBezTo>
                <a:cubicBezTo>
                  <a:pt x="5111" y="13630"/>
                  <a:pt x="5344" y="13652"/>
                  <a:pt x="5576" y="13652"/>
                </a:cubicBezTo>
                <a:cubicBezTo>
                  <a:pt x="6654" y="13652"/>
                  <a:pt x="7711" y="13188"/>
                  <a:pt x="8655" y="12716"/>
                </a:cubicBezTo>
                <a:cubicBezTo>
                  <a:pt x="9910" y="12088"/>
                  <a:pt x="11153" y="11389"/>
                  <a:pt x="12587" y="11347"/>
                </a:cubicBezTo>
                <a:cubicBezTo>
                  <a:pt x="12643" y="11346"/>
                  <a:pt x="12699" y="11345"/>
                  <a:pt x="12755" y="11345"/>
                </a:cubicBezTo>
                <a:cubicBezTo>
                  <a:pt x="14005" y="11345"/>
                  <a:pt x="15217" y="11720"/>
                  <a:pt x="16412" y="12029"/>
                </a:cubicBezTo>
                <a:cubicBezTo>
                  <a:pt x="17333" y="12271"/>
                  <a:pt x="18288" y="12490"/>
                  <a:pt x="19243" y="12490"/>
                </a:cubicBezTo>
                <a:cubicBezTo>
                  <a:pt x="19559" y="12490"/>
                  <a:pt x="19875" y="12466"/>
                  <a:pt x="20190" y="12411"/>
                </a:cubicBezTo>
                <a:cubicBezTo>
                  <a:pt x="21254" y="12226"/>
                  <a:pt x="22234" y="11658"/>
                  <a:pt x="22963" y="10869"/>
                </a:cubicBezTo>
                <a:cubicBezTo>
                  <a:pt x="23704" y="10086"/>
                  <a:pt x="24212" y="9076"/>
                  <a:pt x="24355" y="8000"/>
                </a:cubicBezTo>
                <a:cubicBezTo>
                  <a:pt x="24499" y="6925"/>
                  <a:pt x="24236" y="5837"/>
                  <a:pt x="23680" y="4911"/>
                </a:cubicBezTo>
                <a:cubicBezTo>
                  <a:pt x="23124" y="3978"/>
                  <a:pt x="22287" y="3201"/>
                  <a:pt x="21283" y="2741"/>
                </a:cubicBezTo>
                <a:cubicBezTo>
                  <a:pt x="20596" y="2432"/>
                  <a:pt x="19878" y="2326"/>
                  <a:pt x="19151" y="2326"/>
                </a:cubicBezTo>
                <a:cubicBezTo>
                  <a:pt x="18614" y="2326"/>
                  <a:pt x="18072" y="2384"/>
                  <a:pt x="17536" y="2460"/>
                </a:cubicBezTo>
                <a:cubicBezTo>
                  <a:pt x="16801" y="2562"/>
                  <a:pt x="16066" y="2699"/>
                  <a:pt x="15331" y="2735"/>
                </a:cubicBezTo>
                <a:cubicBezTo>
                  <a:pt x="15210" y="2741"/>
                  <a:pt x="15090" y="2744"/>
                  <a:pt x="14970" y="2744"/>
                </a:cubicBezTo>
                <a:cubicBezTo>
                  <a:pt x="14369" y="2744"/>
                  <a:pt x="13772" y="2669"/>
                  <a:pt x="13179" y="2520"/>
                </a:cubicBezTo>
                <a:cubicBezTo>
                  <a:pt x="12145" y="2257"/>
                  <a:pt x="11177" y="1815"/>
                  <a:pt x="10203" y="1384"/>
                </a:cubicBezTo>
                <a:cubicBezTo>
                  <a:pt x="8852" y="619"/>
                  <a:pt x="7394" y="63"/>
                  <a:pt x="5846" y="10"/>
                </a:cubicBezTo>
                <a:cubicBezTo>
                  <a:pt x="5708" y="6"/>
                  <a:pt x="5567" y="0"/>
                  <a:pt x="542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6" name="Google Shape;436;p11"/>
          <p:cNvGrpSpPr/>
          <p:nvPr/>
        </p:nvGrpSpPr>
        <p:grpSpPr>
          <a:xfrm flipH="1">
            <a:off x="274274" y="4387304"/>
            <a:ext cx="231203" cy="221186"/>
            <a:chOff x="6582850" y="3918225"/>
            <a:chExt cx="128675" cy="123100"/>
          </a:xfrm>
        </p:grpSpPr>
        <p:sp>
          <p:nvSpPr>
            <p:cNvPr id="437" name="Google Shape;437;p11"/>
            <p:cNvSpPr/>
            <p:nvPr/>
          </p:nvSpPr>
          <p:spPr>
            <a:xfrm>
              <a:off x="6582925" y="3918225"/>
              <a:ext cx="128525" cy="122775"/>
            </a:xfrm>
            <a:custGeom>
              <a:avLst/>
              <a:gdLst/>
              <a:ahLst/>
              <a:cxnLst/>
              <a:rect l="l" t="t" r="r" b="b"/>
              <a:pathLst>
                <a:path w="5141" h="4911" extrusionOk="0">
                  <a:moveTo>
                    <a:pt x="3193" y="474"/>
                  </a:moveTo>
                  <a:cubicBezTo>
                    <a:pt x="3426" y="474"/>
                    <a:pt x="3731" y="606"/>
                    <a:pt x="4095" y="1068"/>
                  </a:cubicBezTo>
                  <a:cubicBezTo>
                    <a:pt x="4597" y="1702"/>
                    <a:pt x="4627" y="2198"/>
                    <a:pt x="4202" y="2539"/>
                  </a:cubicBezTo>
                  <a:cubicBezTo>
                    <a:pt x="4137" y="2592"/>
                    <a:pt x="4053" y="2646"/>
                    <a:pt x="3969" y="2682"/>
                  </a:cubicBezTo>
                  <a:cubicBezTo>
                    <a:pt x="3910" y="2712"/>
                    <a:pt x="3868" y="2766"/>
                    <a:pt x="3844" y="2826"/>
                  </a:cubicBezTo>
                  <a:cubicBezTo>
                    <a:pt x="3820" y="2885"/>
                    <a:pt x="3826" y="2957"/>
                    <a:pt x="3856" y="3011"/>
                  </a:cubicBezTo>
                  <a:cubicBezTo>
                    <a:pt x="3975" y="3226"/>
                    <a:pt x="4029" y="3477"/>
                    <a:pt x="3999" y="3722"/>
                  </a:cubicBezTo>
                  <a:cubicBezTo>
                    <a:pt x="3943" y="4187"/>
                    <a:pt x="3617" y="4424"/>
                    <a:pt x="3020" y="4424"/>
                  </a:cubicBezTo>
                  <a:cubicBezTo>
                    <a:pt x="2918" y="4424"/>
                    <a:pt x="2808" y="4417"/>
                    <a:pt x="2690" y="4403"/>
                  </a:cubicBezTo>
                  <a:cubicBezTo>
                    <a:pt x="1537" y="4266"/>
                    <a:pt x="1609" y="3644"/>
                    <a:pt x="1632" y="3447"/>
                  </a:cubicBezTo>
                  <a:lnTo>
                    <a:pt x="1656" y="3310"/>
                  </a:lnTo>
                  <a:cubicBezTo>
                    <a:pt x="1668" y="3238"/>
                    <a:pt x="1656" y="3160"/>
                    <a:pt x="1609" y="3106"/>
                  </a:cubicBezTo>
                  <a:cubicBezTo>
                    <a:pt x="1567" y="3047"/>
                    <a:pt x="1495" y="3017"/>
                    <a:pt x="1423" y="3017"/>
                  </a:cubicBezTo>
                  <a:cubicBezTo>
                    <a:pt x="1375" y="3017"/>
                    <a:pt x="1334" y="3017"/>
                    <a:pt x="1286" y="3011"/>
                  </a:cubicBezTo>
                  <a:cubicBezTo>
                    <a:pt x="1089" y="2987"/>
                    <a:pt x="467" y="2915"/>
                    <a:pt x="598" y="1756"/>
                  </a:cubicBezTo>
                  <a:cubicBezTo>
                    <a:pt x="693" y="1011"/>
                    <a:pt x="974" y="638"/>
                    <a:pt x="1455" y="638"/>
                  </a:cubicBezTo>
                  <a:cubicBezTo>
                    <a:pt x="1491" y="638"/>
                    <a:pt x="1528" y="640"/>
                    <a:pt x="1567" y="644"/>
                  </a:cubicBezTo>
                  <a:cubicBezTo>
                    <a:pt x="1788" y="674"/>
                    <a:pt x="2003" y="764"/>
                    <a:pt x="2176" y="907"/>
                  </a:cubicBezTo>
                  <a:cubicBezTo>
                    <a:pt x="2219" y="940"/>
                    <a:pt x="2266" y="959"/>
                    <a:pt x="2316" y="959"/>
                  </a:cubicBezTo>
                  <a:cubicBezTo>
                    <a:pt x="2329" y="959"/>
                    <a:pt x="2342" y="957"/>
                    <a:pt x="2356" y="955"/>
                  </a:cubicBezTo>
                  <a:cubicBezTo>
                    <a:pt x="2421" y="949"/>
                    <a:pt x="2481" y="919"/>
                    <a:pt x="2523" y="865"/>
                  </a:cubicBezTo>
                  <a:cubicBezTo>
                    <a:pt x="2583" y="794"/>
                    <a:pt x="2648" y="728"/>
                    <a:pt x="2720" y="668"/>
                  </a:cubicBezTo>
                  <a:cubicBezTo>
                    <a:pt x="2800" y="603"/>
                    <a:pt x="2962" y="474"/>
                    <a:pt x="3193" y="474"/>
                  </a:cubicBezTo>
                  <a:close/>
                  <a:moveTo>
                    <a:pt x="3191" y="1"/>
                  </a:moveTo>
                  <a:cubicBezTo>
                    <a:pt x="2928" y="1"/>
                    <a:pt x="2668" y="97"/>
                    <a:pt x="2421" y="291"/>
                  </a:cubicBezTo>
                  <a:cubicBezTo>
                    <a:pt x="2380" y="327"/>
                    <a:pt x="2344" y="357"/>
                    <a:pt x="2302" y="399"/>
                  </a:cubicBezTo>
                  <a:cubicBezTo>
                    <a:pt x="2105" y="268"/>
                    <a:pt x="1871" y="196"/>
                    <a:pt x="1626" y="166"/>
                  </a:cubicBezTo>
                  <a:cubicBezTo>
                    <a:pt x="1565" y="159"/>
                    <a:pt x="1505" y="155"/>
                    <a:pt x="1447" y="155"/>
                  </a:cubicBezTo>
                  <a:cubicBezTo>
                    <a:pt x="717" y="155"/>
                    <a:pt x="242" y="705"/>
                    <a:pt x="120" y="1696"/>
                  </a:cubicBezTo>
                  <a:cubicBezTo>
                    <a:pt x="1" y="2706"/>
                    <a:pt x="377" y="3346"/>
                    <a:pt x="1148" y="3477"/>
                  </a:cubicBezTo>
                  <a:cubicBezTo>
                    <a:pt x="1124" y="3806"/>
                    <a:pt x="1208" y="4081"/>
                    <a:pt x="1387" y="4302"/>
                  </a:cubicBezTo>
                  <a:cubicBezTo>
                    <a:pt x="1632" y="4613"/>
                    <a:pt x="2057" y="4822"/>
                    <a:pt x="2642" y="4888"/>
                  </a:cubicBezTo>
                  <a:cubicBezTo>
                    <a:pt x="2772" y="4903"/>
                    <a:pt x="2896" y="4910"/>
                    <a:pt x="3014" y="4910"/>
                  </a:cubicBezTo>
                  <a:cubicBezTo>
                    <a:pt x="3870" y="4910"/>
                    <a:pt x="4393" y="4512"/>
                    <a:pt x="4477" y="3782"/>
                  </a:cubicBezTo>
                  <a:cubicBezTo>
                    <a:pt x="4507" y="3513"/>
                    <a:pt x="4477" y="3244"/>
                    <a:pt x="4382" y="2999"/>
                  </a:cubicBezTo>
                  <a:cubicBezTo>
                    <a:pt x="4418" y="2975"/>
                    <a:pt x="4453" y="2945"/>
                    <a:pt x="4489" y="2915"/>
                  </a:cubicBezTo>
                  <a:cubicBezTo>
                    <a:pt x="5141" y="2401"/>
                    <a:pt x="5135" y="1612"/>
                    <a:pt x="4471" y="770"/>
                  </a:cubicBezTo>
                  <a:cubicBezTo>
                    <a:pt x="4066" y="261"/>
                    <a:pt x="3624" y="1"/>
                    <a:pt x="3191" y="1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6582850" y="3918400"/>
              <a:ext cx="128675" cy="122925"/>
            </a:xfrm>
            <a:custGeom>
              <a:avLst/>
              <a:gdLst/>
              <a:ahLst/>
              <a:cxnLst/>
              <a:rect l="l" t="t" r="r" b="b"/>
              <a:pathLst>
                <a:path w="5147" h="4917" extrusionOk="0">
                  <a:moveTo>
                    <a:pt x="3195" y="477"/>
                  </a:moveTo>
                  <a:cubicBezTo>
                    <a:pt x="3428" y="477"/>
                    <a:pt x="3731" y="608"/>
                    <a:pt x="4095" y="1067"/>
                  </a:cubicBezTo>
                  <a:cubicBezTo>
                    <a:pt x="4597" y="1695"/>
                    <a:pt x="4627" y="2191"/>
                    <a:pt x="4202" y="2544"/>
                  </a:cubicBezTo>
                  <a:cubicBezTo>
                    <a:pt x="4125" y="2591"/>
                    <a:pt x="4053" y="2645"/>
                    <a:pt x="3969" y="2681"/>
                  </a:cubicBezTo>
                  <a:cubicBezTo>
                    <a:pt x="3909" y="2711"/>
                    <a:pt x="3862" y="2765"/>
                    <a:pt x="3844" y="2825"/>
                  </a:cubicBezTo>
                  <a:cubicBezTo>
                    <a:pt x="3820" y="2884"/>
                    <a:pt x="3826" y="2950"/>
                    <a:pt x="3856" y="3010"/>
                  </a:cubicBezTo>
                  <a:cubicBezTo>
                    <a:pt x="3981" y="3231"/>
                    <a:pt x="4029" y="3476"/>
                    <a:pt x="3999" y="3721"/>
                  </a:cubicBezTo>
                  <a:cubicBezTo>
                    <a:pt x="3943" y="4186"/>
                    <a:pt x="3612" y="4423"/>
                    <a:pt x="3018" y="4423"/>
                  </a:cubicBezTo>
                  <a:cubicBezTo>
                    <a:pt x="2917" y="4423"/>
                    <a:pt x="2807" y="4416"/>
                    <a:pt x="2690" y="4402"/>
                  </a:cubicBezTo>
                  <a:cubicBezTo>
                    <a:pt x="1531" y="4265"/>
                    <a:pt x="1608" y="3649"/>
                    <a:pt x="1632" y="3446"/>
                  </a:cubicBezTo>
                  <a:cubicBezTo>
                    <a:pt x="1632" y="3398"/>
                    <a:pt x="1644" y="3356"/>
                    <a:pt x="1650" y="3309"/>
                  </a:cubicBezTo>
                  <a:cubicBezTo>
                    <a:pt x="1668" y="3243"/>
                    <a:pt x="1650" y="3171"/>
                    <a:pt x="1608" y="3111"/>
                  </a:cubicBezTo>
                  <a:cubicBezTo>
                    <a:pt x="1561" y="3058"/>
                    <a:pt x="1495" y="3022"/>
                    <a:pt x="1423" y="3022"/>
                  </a:cubicBezTo>
                  <a:cubicBezTo>
                    <a:pt x="1375" y="3022"/>
                    <a:pt x="1334" y="3022"/>
                    <a:pt x="1286" y="3010"/>
                  </a:cubicBezTo>
                  <a:cubicBezTo>
                    <a:pt x="1083" y="2992"/>
                    <a:pt x="467" y="2914"/>
                    <a:pt x="598" y="1755"/>
                  </a:cubicBezTo>
                  <a:cubicBezTo>
                    <a:pt x="687" y="1009"/>
                    <a:pt x="969" y="636"/>
                    <a:pt x="1442" y="636"/>
                  </a:cubicBezTo>
                  <a:cubicBezTo>
                    <a:pt x="1480" y="636"/>
                    <a:pt x="1520" y="638"/>
                    <a:pt x="1561" y="643"/>
                  </a:cubicBezTo>
                  <a:cubicBezTo>
                    <a:pt x="1788" y="673"/>
                    <a:pt x="2003" y="763"/>
                    <a:pt x="2176" y="906"/>
                  </a:cubicBezTo>
                  <a:cubicBezTo>
                    <a:pt x="2225" y="938"/>
                    <a:pt x="2278" y="961"/>
                    <a:pt x="2335" y="961"/>
                  </a:cubicBezTo>
                  <a:cubicBezTo>
                    <a:pt x="2342" y="961"/>
                    <a:pt x="2349" y="960"/>
                    <a:pt x="2356" y="960"/>
                  </a:cubicBezTo>
                  <a:cubicBezTo>
                    <a:pt x="2421" y="948"/>
                    <a:pt x="2481" y="918"/>
                    <a:pt x="2517" y="870"/>
                  </a:cubicBezTo>
                  <a:cubicBezTo>
                    <a:pt x="2577" y="792"/>
                    <a:pt x="2648" y="727"/>
                    <a:pt x="2720" y="667"/>
                  </a:cubicBezTo>
                  <a:cubicBezTo>
                    <a:pt x="2803" y="605"/>
                    <a:pt x="2965" y="477"/>
                    <a:pt x="3195" y="477"/>
                  </a:cubicBezTo>
                  <a:close/>
                  <a:moveTo>
                    <a:pt x="3189" y="1"/>
                  </a:moveTo>
                  <a:cubicBezTo>
                    <a:pt x="2926" y="1"/>
                    <a:pt x="2667" y="97"/>
                    <a:pt x="2421" y="290"/>
                  </a:cubicBezTo>
                  <a:cubicBezTo>
                    <a:pt x="2385" y="320"/>
                    <a:pt x="2338" y="362"/>
                    <a:pt x="2302" y="398"/>
                  </a:cubicBezTo>
                  <a:cubicBezTo>
                    <a:pt x="2093" y="273"/>
                    <a:pt x="1865" y="195"/>
                    <a:pt x="1620" y="165"/>
                  </a:cubicBezTo>
                  <a:cubicBezTo>
                    <a:pt x="1559" y="158"/>
                    <a:pt x="1499" y="154"/>
                    <a:pt x="1441" y="154"/>
                  </a:cubicBezTo>
                  <a:cubicBezTo>
                    <a:pt x="717" y="154"/>
                    <a:pt x="242" y="699"/>
                    <a:pt x="120" y="1695"/>
                  </a:cubicBezTo>
                  <a:cubicBezTo>
                    <a:pt x="1" y="2699"/>
                    <a:pt x="377" y="3351"/>
                    <a:pt x="1148" y="3476"/>
                  </a:cubicBezTo>
                  <a:cubicBezTo>
                    <a:pt x="1124" y="3805"/>
                    <a:pt x="1208" y="4080"/>
                    <a:pt x="1387" y="4307"/>
                  </a:cubicBezTo>
                  <a:cubicBezTo>
                    <a:pt x="1632" y="4612"/>
                    <a:pt x="2057" y="4815"/>
                    <a:pt x="2636" y="4892"/>
                  </a:cubicBezTo>
                  <a:cubicBezTo>
                    <a:pt x="2769" y="4909"/>
                    <a:pt x="2895" y="4917"/>
                    <a:pt x="3015" y="4917"/>
                  </a:cubicBezTo>
                  <a:cubicBezTo>
                    <a:pt x="3865" y="4917"/>
                    <a:pt x="4393" y="4515"/>
                    <a:pt x="4477" y="3787"/>
                  </a:cubicBezTo>
                  <a:cubicBezTo>
                    <a:pt x="4507" y="3518"/>
                    <a:pt x="4477" y="3249"/>
                    <a:pt x="4382" y="3004"/>
                  </a:cubicBezTo>
                  <a:cubicBezTo>
                    <a:pt x="4418" y="2974"/>
                    <a:pt x="4453" y="2950"/>
                    <a:pt x="4489" y="2920"/>
                  </a:cubicBezTo>
                  <a:cubicBezTo>
                    <a:pt x="5147" y="2406"/>
                    <a:pt x="5141" y="1623"/>
                    <a:pt x="4471" y="781"/>
                  </a:cubicBezTo>
                  <a:cubicBezTo>
                    <a:pt x="4065" y="263"/>
                    <a:pt x="3622" y="1"/>
                    <a:pt x="3189" y="1"/>
                  </a:cubicBezTo>
                  <a:close/>
                </a:path>
              </a:pathLst>
            </a:custGeom>
            <a:solidFill>
              <a:srgbClr val="BD4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11"/>
          <p:cNvGrpSpPr/>
          <p:nvPr/>
        </p:nvGrpSpPr>
        <p:grpSpPr>
          <a:xfrm rot="1378435" flipH="1">
            <a:off x="8257083" y="4328967"/>
            <a:ext cx="616426" cy="721105"/>
            <a:chOff x="5565850" y="1126175"/>
            <a:chExt cx="187850" cy="219750"/>
          </a:xfrm>
        </p:grpSpPr>
        <p:sp>
          <p:nvSpPr>
            <p:cNvPr id="440" name="Google Shape;440;p11"/>
            <p:cNvSpPr/>
            <p:nvPr/>
          </p:nvSpPr>
          <p:spPr>
            <a:xfrm>
              <a:off x="5565850" y="1126275"/>
              <a:ext cx="187850" cy="219650"/>
            </a:xfrm>
            <a:custGeom>
              <a:avLst/>
              <a:gdLst/>
              <a:ahLst/>
              <a:cxnLst/>
              <a:rect l="l" t="t" r="r" b="b"/>
              <a:pathLst>
                <a:path w="7514" h="8786" extrusionOk="0">
                  <a:moveTo>
                    <a:pt x="5248" y="0"/>
                  </a:moveTo>
                  <a:cubicBezTo>
                    <a:pt x="5214" y="0"/>
                    <a:pt x="5180" y="5"/>
                    <a:pt x="5147" y="9"/>
                  </a:cubicBezTo>
                  <a:cubicBezTo>
                    <a:pt x="4943" y="33"/>
                    <a:pt x="4782" y="230"/>
                    <a:pt x="4746" y="457"/>
                  </a:cubicBezTo>
                  <a:cubicBezTo>
                    <a:pt x="4662" y="1043"/>
                    <a:pt x="4298" y="1366"/>
                    <a:pt x="4298" y="1366"/>
                  </a:cubicBezTo>
                  <a:cubicBezTo>
                    <a:pt x="4183" y="1345"/>
                    <a:pt x="4075" y="1337"/>
                    <a:pt x="3979" y="1337"/>
                  </a:cubicBezTo>
                  <a:cubicBezTo>
                    <a:pt x="3689" y="1337"/>
                    <a:pt x="3497" y="1407"/>
                    <a:pt x="3497" y="1407"/>
                  </a:cubicBezTo>
                  <a:cubicBezTo>
                    <a:pt x="3416" y="1390"/>
                    <a:pt x="3332" y="1380"/>
                    <a:pt x="3245" y="1380"/>
                  </a:cubicBezTo>
                  <a:cubicBezTo>
                    <a:pt x="3152" y="1380"/>
                    <a:pt x="3055" y="1392"/>
                    <a:pt x="2953" y="1419"/>
                  </a:cubicBezTo>
                  <a:cubicBezTo>
                    <a:pt x="2923" y="1276"/>
                    <a:pt x="2816" y="1049"/>
                    <a:pt x="2421" y="947"/>
                  </a:cubicBezTo>
                  <a:cubicBezTo>
                    <a:pt x="2363" y="932"/>
                    <a:pt x="2303" y="924"/>
                    <a:pt x="2243" y="924"/>
                  </a:cubicBezTo>
                  <a:cubicBezTo>
                    <a:pt x="1390" y="924"/>
                    <a:pt x="320" y="2420"/>
                    <a:pt x="443" y="4545"/>
                  </a:cubicBezTo>
                  <a:cubicBezTo>
                    <a:pt x="562" y="6804"/>
                    <a:pt x="1" y="7545"/>
                    <a:pt x="1369" y="8000"/>
                  </a:cubicBezTo>
                  <a:cubicBezTo>
                    <a:pt x="1369" y="8000"/>
                    <a:pt x="1564" y="8271"/>
                    <a:pt x="2015" y="8271"/>
                  </a:cubicBezTo>
                  <a:cubicBezTo>
                    <a:pt x="2083" y="8271"/>
                    <a:pt x="2156" y="8265"/>
                    <a:pt x="2236" y="8251"/>
                  </a:cubicBezTo>
                  <a:cubicBezTo>
                    <a:pt x="2524" y="8612"/>
                    <a:pt x="2835" y="8670"/>
                    <a:pt x="3004" y="8670"/>
                  </a:cubicBezTo>
                  <a:cubicBezTo>
                    <a:pt x="3084" y="8670"/>
                    <a:pt x="3132" y="8657"/>
                    <a:pt x="3132" y="8657"/>
                  </a:cubicBezTo>
                  <a:cubicBezTo>
                    <a:pt x="3374" y="8744"/>
                    <a:pt x="3573" y="8785"/>
                    <a:pt x="3746" y="8785"/>
                  </a:cubicBezTo>
                  <a:cubicBezTo>
                    <a:pt x="4539" y="8785"/>
                    <a:pt x="4775" y="7910"/>
                    <a:pt x="6007" y="6511"/>
                  </a:cubicBezTo>
                  <a:cubicBezTo>
                    <a:pt x="7513" y="4808"/>
                    <a:pt x="7507" y="2812"/>
                    <a:pt x="6677" y="2459"/>
                  </a:cubicBezTo>
                  <a:cubicBezTo>
                    <a:pt x="6544" y="2401"/>
                    <a:pt x="6430" y="2380"/>
                    <a:pt x="6333" y="2380"/>
                  </a:cubicBezTo>
                  <a:cubicBezTo>
                    <a:pt x="6159" y="2380"/>
                    <a:pt x="6040" y="2450"/>
                    <a:pt x="5971" y="2507"/>
                  </a:cubicBezTo>
                  <a:cubicBezTo>
                    <a:pt x="5810" y="2304"/>
                    <a:pt x="5631" y="2184"/>
                    <a:pt x="5445" y="2125"/>
                  </a:cubicBezTo>
                  <a:cubicBezTo>
                    <a:pt x="5410" y="1790"/>
                    <a:pt x="4913" y="1634"/>
                    <a:pt x="4913" y="1634"/>
                  </a:cubicBezTo>
                  <a:cubicBezTo>
                    <a:pt x="5320" y="1354"/>
                    <a:pt x="5511" y="893"/>
                    <a:pt x="5601" y="601"/>
                  </a:cubicBezTo>
                  <a:cubicBezTo>
                    <a:pt x="5690" y="308"/>
                    <a:pt x="5541" y="27"/>
                    <a:pt x="5290" y="3"/>
                  </a:cubicBezTo>
                  <a:cubicBezTo>
                    <a:pt x="5276" y="1"/>
                    <a:pt x="5262" y="0"/>
                    <a:pt x="5248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" name="Google Shape;441;p11"/>
            <p:cNvGrpSpPr/>
            <p:nvPr/>
          </p:nvGrpSpPr>
          <p:grpSpPr>
            <a:xfrm>
              <a:off x="5565850" y="1126175"/>
              <a:ext cx="187850" cy="219750"/>
              <a:chOff x="2915950" y="1126175"/>
              <a:chExt cx="187850" cy="219750"/>
            </a:xfrm>
          </p:grpSpPr>
          <p:sp>
            <p:nvSpPr>
              <p:cNvPr id="442" name="Google Shape;442;p11"/>
              <p:cNvSpPr/>
              <p:nvPr/>
            </p:nvSpPr>
            <p:spPr>
              <a:xfrm>
                <a:off x="2915950" y="1148950"/>
                <a:ext cx="73550" cy="17732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7093" extrusionOk="0">
                    <a:moveTo>
                      <a:pt x="2242" y="0"/>
                    </a:moveTo>
                    <a:cubicBezTo>
                      <a:pt x="1393" y="0"/>
                      <a:pt x="314" y="1502"/>
                      <a:pt x="431" y="3626"/>
                    </a:cubicBezTo>
                    <a:cubicBezTo>
                      <a:pt x="562" y="5897"/>
                      <a:pt x="1" y="6638"/>
                      <a:pt x="1369" y="7093"/>
                    </a:cubicBezTo>
                    <a:cubicBezTo>
                      <a:pt x="903" y="6579"/>
                      <a:pt x="1076" y="5897"/>
                      <a:pt x="993" y="4284"/>
                    </a:cubicBezTo>
                    <a:cubicBezTo>
                      <a:pt x="897" y="2126"/>
                      <a:pt x="1973" y="853"/>
                      <a:pt x="2774" y="548"/>
                    </a:cubicBezTo>
                    <a:cubicBezTo>
                      <a:pt x="2834" y="524"/>
                      <a:pt x="2887" y="512"/>
                      <a:pt x="2941" y="494"/>
                    </a:cubicBezTo>
                    <a:cubicBezTo>
                      <a:pt x="2911" y="363"/>
                      <a:pt x="2804" y="130"/>
                      <a:pt x="2415" y="22"/>
                    </a:cubicBezTo>
                    <a:cubicBezTo>
                      <a:pt x="2359" y="8"/>
                      <a:pt x="2301" y="0"/>
                      <a:pt x="2242" y="0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1"/>
              <p:cNvSpPr/>
              <p:nvPr/>
            </p:nvSpPr>
            <p:spPr>
              <a:xfrm>
                <a:off x="2938525" y="1160700"/>
                <a:ext cx="141650" cy="182375"/>
              </a:xfrm>
              <a:custGeom>
                <a:avLst/>
                <a:gdLst/>
                <a:ahLst/>
                <a:cxnLst/>
                <a:rect l="l" t="t" r="r" b="b"/>
                <a:pathLst>
                  <a:path w="5666" h="7295" extrusionOk="0">
                    <a:moveTo>
                      <a:pt x="2363" y="0"/>
                    </a:moveTo>
                    <a:cubicBezTo>
                      <a:pt x="2267" y="0"/>
                      <a:pt x="2164" y="14"/>
                      <a:pt x="2056" y="42"/>
                    </a:cubicBezTo>
                    <a:cubicBezTo>
                      <a:pt x="1996" y="54"/>
                      <a:pt x="1943" y="72"/>
                      <a:pt x="1883" y="90"/>
                    </a:cubicBezTo>
                    <a:cubicBezTo>
                      <a:pt x="1082" y="401"/>
                      <a:pt x="0" y="1668"/>
                      <a:pt x="108" y="3826"/>
                    </a:cubicBezTo>
                    <a:cubicBezTo>
                      <a:pt x="179" y="5427"/>
                      <a:pt x="6" y="6109"/>
                      <a:pt x="472" y="6623"/>
                    </a:cubicBezTo>
                    <a:cubicBezTo>
                      <a:pt x="472" y="6623"/>
                      <a:pt x="671" y="6894"/>
                      <a:pt x="1120" y="6894"/>
                    </a:cubicBezTo>
                    <a:cubicBezTo>
                      <a:pt x="1187" y="6894"/>
                      <a:pt x="1260" y="6888"/>
                      <a:pt x="1339" y="6874"/>
                    </a:cubicBezTo>
                    <a:cubicBezTo>
                      <a:pt x="1624" y="7235"/>
                      <a:pt x="1930" y="7294"/>
                      <a:pt x="2101" y="7294"/>
                    </a:cubicBezTo>
                    <a:cubicBezTo>
                      <a:pt x="2184" y="7294"/>
                      <a:pt x="2235" y="7280"/>
                      <a:pt x="2235" y="7280"/>
                    </a:cubicBezTo>
                    <a:cubicBezTo>
                      <a:pt x="2917" y="7161"/>
                      <a:pt x="3198" y="6515"/>
                      <a:pt x="4250" y="5308"/>
                    </a:cubicBezTo>
                    <a:cubicBezTo>
                      <a:pt x="5666" y="3676"/>
                      <a:pt x="5606" y="2015"/>
                      <a:pt x="5170" y="1279"/>
                    </a:cubicBezTo>
                    <a:cubicBezTo>
                      <a:pt x="5140" y="1226"/>
                      <a:pt x="5110" y="1178"/>
                      <a:pt x="5074" y="1130"/>
                    </a:cubicBezTo>
                    <a:cubicBezTo>
                      <a:pt x="4919" y="927"/>
                      <a:pt x="4740" y="807"/>
                      <a:pt x="4548" y="748"/>
                    </a:cubicBezTo>
                    <a:cubicBezTo>
                      <a:pt x="4433" y="710"/>
                      <a:pt x="4315" y="694"/>
                      <a:pt x="4199" y="694"/>
                    </a:cubicBezTo>
                    <a:cubicBezTo>
                      <a:pt x="3947" y="694"/>
                      <a:pt x="3701" y="767"/>
                      <a:pt x="3496" y="849"/>
                    </a:cubicBezTo>
                    <a:cubicBezTo>
                      <a:pt x="3329" y="532"/>
                      <a:pt x="3042" y="144"/>
                      <a:pt x="2600" y="30"/>
                    </a:cubicBezTo>
                    <a:cubicBezTo>
                      <a:pt x="2527" y="11"/>
                      <a:pt x="2448" y="0"/>
                      <a:pt x="2363" y="0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1"/>
              <p:cNvSpPr/>
              <p:nvPr/>
            </p:nvSpPr>
            <p:spPr>
              <a:xfrm>
                <a:off x="2994250" y="1185675"/>
                <a:ext cx="109550" cy="160250"/>
              </a:xfrm>
              <a:custGeom>
                <a:avLst/>
                <a:gdLst/>
                <a:ahLst/>
                <a:cxnLst/>
                <a:rect l="l" t="t" r="r" b="b"/>
                <a:pathLst>
                  <a:path w="4382" h="6410" extrusionOk="0">
                    <a:moveTo>
                      <a:pt x="3200" y="0"/>
                    </a:moveTo>
                    <a:cubicBezTo>
                      <a:pt x="3026" y="0"/>
                      <a:pt x="2908" y="68"/>
                      <a:pt x="2839" y="125"/>
                    </a:cubicBezTo>
                    <a:cubicBezTo>
                      <a:pt x="2863" y="167"/>
                      <a:pt x="2905" y="221"/>
                      <a:pt x="2935" y="275"/>
                    </a:cubicBezTo>
                    <a:cubicBezTo>
                      <a:pt x="3377" y="1016"/>
                      <a:pt x="3437" y="2677"/>
                      <a:pt x="2015" y="4309"/>
                    </a:cubicBezTo>
                    <a:cubicBezTo>
                      <a:pt x="969" y="5516"/>
                      <a:pt x="676" y="6162"/>
                      <a:pt x="0" y="6281"/>
                    </a:cubicBezTo>
                    <a:cubicBezTo>
                      <a:pt x="242" y="6368"/>
                      <a:pt x="441" y="6409"/>
                      <a:pt x="613" y="6409"/>
                    </a:cubicBezTo>
                    <a:cubicBezTo>
                      <a:pt x="1403" y="6409"/>
                      <a:pt x="1633" y="5534"/>
                      <a:pt x="2875" y="4135"/>
                    </a:cubicBezTo>
                    <a:cubicBezTo>
                      <a:pt x="4381" y="2432"/>
                      <a:pt x="4375" y="436"/>
                      <a:pt x="3545" y="77"/>
                    </a:cubicBezTo>
                    <a:cubicBezTo>
                      <a:pt x="3412" y="21"/>
                      <a:pt x="3297" y="0"/>
                      <a:pt x="3200" y="0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1"/>
              <p:cNvSpPr/>
              <p:nvPr/>
            </p:nvSpPr>
            <p:spPr>
              <a:xfrm>
                <a:off x="3003500" y="1126175"/>
                <a:ext cx="55025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2219" extrusionOk="0">
                    <a:moveTo>
                      <a:pt x="1794" y="1"/>
                    </a:moveTo>
                    <a:cubicBezTo>
                      <a:pt x="1752" y="1"/>
                      <a:pt x="1698" y="1"/>
                      <a:pt x="1651" y="7"/>
                    </a:cubicBezTo>
                    <a:cubicBezTo>
                      <a:pt x="1453" y="31"/>
                      <a:pt x="1280" y="228"/>
                      <a:pt x="1250" y="455"/>
                    </a:cubicBezTo>
                    <a:cubicBezTo>
                      <a:pt x="1166" y="1047"/>
                      <a:pt x="802" y="1364"/>
                      <a:pt x="802" y="1364"/>
                    </a:cubicBezTo>
                    <a:cubicBezTo>
                      <a:pt x="690" y="1343"/>
                      <a:pt x="584" y="1335"/>
                      <a:pt x="488" y="1335"/>
                    </a:cubicBezTo>
                    <a:cubicBezTo>
                      <a:pt x="199" y="1335"/>
                      <a:pt x="1" y="1405"/>
                      <a:pt x="1" y="1405"/>
                    </a:cubicBezTo>
                    <a:cubicBezTo>
                      <a:pt x="443" y="1519"/>
                      <a:pt x="736" y="1907"/>
                      <a:pt x="897" y="2218"/>
                    </a:cubicBezTo>
                    <a:cubicBezTo>
                      <a:pt x="1095" y="2137"/>
                      <a:pt x="1339" y="2068"/>
                      <a:pt x="1589" y="2068"/>
                    </a:cubicBezTo>
                    <a:cubicBezTo>
                      <a:pt x="1710" y="2068"/>
                      <a:pt x="1831" y="2084"/>
                      <a:pt x="1949" y="2123"/>
                    </a:cubicBezTo>
                    <a:cubicBezTo>
                      <a:pt x="1913" y="1788"/>
                      <a:pt x="1423" y="1633"/>
                      <a:pt x="1423" y="1633"/>
                    </a:cubicBezTo>
                    <a:cubicBezTo>
                      <a:pt x="1824" y="1346"/>
                      <a:pt x="2021" y="891"/>
                      <a:pt x="2111" y="599"/>
                    </a:cubicBezTo>
                    <a:cubicBezTo>
                      <a:pt x="2200" y="306"/>
                      <a:pt x="2057" y="19"/>
                      <a:pt x="1794" y="1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1"/>
              <p:cNvSpPr/>
              <p:nvPr/>
            </p:nvSpPr>
            <p:spPr>
              <a:xfrm>
                <a:off x="2944650" y="1161750"/>
                <a:ext cx="42400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2811" extrusionOk="0">
                    <a:moveTo>
                      <a:pt x="1616" y="0"/>
                    </a:moveTo>
                    <a:cubicBezTo>
                      <a:pt x="1608" y="0"/>
                      <a:pt x="1599" y="2"/>
                      <a:pt x="1590" y="6"/>
                    </a:cubicBezTo>
                    <a:cubicBezTo>
                      <a:pt x="813" y="401"/>
                      <a:pt x="245" y="1172"/>
                      <a:pt x="66" y="2020"/>
                    </a:cubicBezTo>
                    <a:cubicBezTo>
                      <a:pt x="18" y="2265"/>
                      <a:pt x="0" y="2517"/>
                      <a:pt x="18" y="2762"/>
                    </a:cubicBezTo>
                    <a:cubicBezTo>
                      <a:pt x="21" y="2794"/>
                      <a:pt x="48" y="2811"/>
                      <a:pt x="73" y="2811"/>
                    </a:cubicBezTo>
                    <a:cubicBezTo>
                      <a:pt x="99" y="2811"/>
                      <a:pt x="123" y="2794"/>
                      <a:pt x="120" y="2762"/>
                    </a:cubicBezTo>
                    <a:cubicBezTo>
                      <a:pt x="66" y="1919"/>
                      <a:pt x="436" y="1064"/>
                      <a:pt x="1052" y="496"/>
                    </a:cubicBezTo>
                    <a:cubicBezTo>
                      <a:pt x="1237" y="335"/>
                      <a:pt x="1429" y="198"/>
                      <a:pt x="1644" y="96"/>
                    </a:cubicBezTo>
                    <a:cubicBezTo>
                      <a:pt x="1695" y="70"/>
                      <a:pt x="1667" y="0"/>
                      <a:pt x="1616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1"/>
              <p:cNvSpPr/>
              <p:nvPr/>
            </p:nvSpPr>
            <p:spPr>
              <a:xfrm>
                <a:off x="2942775" y="1246875"/>
                <a:ext cx="6000" cy="633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532" extrusionOk="0">
                    <a:moveTo>
                      <a:pt x="52" y="1"/>
                    </a:moveTo>
                    <a:cubicBezTo>
                      <a:pt x="26" y="1"/>
                      <a:pt x="0" y="17"/>
                      <a:pt x="3" y="50"/>
                    </a:cubicBezTo>
                    <a:cubicBezTo>
                      <a:pt x="45" y="857"/>
                      <a:pt x="81" y="1664"/>
                      <a:pt x="129" y="2482"/>
                    </a:cubicBezTo>
                    <a:cubicBezTo>
                      <a:pt x="129" y="2515"/>
                      <a:pt x="157" y="2532"/>
                      <a:pt x="185" y="2532"/>
                    </a:cubicBezTo>
                    <a:cubicBezTo>
                      <a:pt x="213" y="2532"/>
                      <a:pt x="240" y="2515"/>
                      <a:pt x="237" y="2482"/>
                    </a:cubicBezTo>
                    <a:cubicBezTo>
                      <a:pt x="189" y="1664"/>
                      <a:pt x="147" y="857"/>
                      <a:pt x="105" y="50"/>
                    </a:cubicBezTo>
                    <a:cubicBezTo>
                      <a:pt x="105" y="17"/>
                      <a:pt x="78" y="1"/>
                      <a:pt x="52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1"/>
              <p:cNvSpPr/>
              <p:nvPr/>
            </p:nvSpPr>
            <p:spPr>
              <a:xfrm>
                <a:off x="2974600" y="1192350"/>
                <a:ext cx="50225" cy="1222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4889" extrusionOk="0">
                    <a:moveTo>
                      <a:pt x="1940" y="1"/>
                    </a:moveTo>
                    <a:cubicBezTo>
                      <a:pt x="1918" y="1"/>
                      <a:pt x="1895" y="12"/>
                      <a:pt x="1886" y="37"/>
                    </a:cubicBezTo>
                    <a:lnTo>
                      <a:pt x="428" y="3773"/>
                    </a:lnTo>
                    <a:cubicBezTo>
                      <a:pt x="290" y="4125"/>
                      <a:pt x="147" y="4472"/>
                      <a:pt x="15" y="4825"/>
                    </a:cubicBezTo>
                    <a:cubicBezTo>
                      <a:pt x="1" y="4864"/>
                      <a:pt x="30" y="4889"/>
                      <a:pt x="62" y="4889"/>
                    </a:cubicBezTo>
                    <a:cubicBezTo>
                      <a:pt x="83" y="4889"/>
                      <a:pt x="105" y="4878"/>
                      <a:pt x="117" y="4855"/>
                    </a:cubicBezTo>
                    <a:cubicBezTo>
                      <a:pt x="607" y="3605"/>
                      <a:pt x="1097" y="2368"/>
                      <a:pt x="1581" y="1119"/>
                    </a:cubicBezTo>
                    <a:cubicBezTo>
                      <a:pt x="1719" y="767"/>
                      <a:pt x="1862" y="420"/>
                      <a:pt x="1994" y="67"/>
                    </a:cubicBezTo>
                    <a:cubicBezTo>
                      <a:pt x="2008" y="27"/>
                      <a:pt x="1974" y="1"/>
                      <a:pt x="194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1"/>
              <p:cNvSpPr/>
              <p:nvPr/>
            </p:nvSpPr>
            <p:spPr>
              <a:xfrm>
                <a:off x="2967525" y="1277675"/>
                <a:ext cx="14025" cy="3377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351" extrusionOk="0">
                    <a:moveTo>
                      <a:pt x="498" y="0"/>
                    </a:moveTo>
                    <a:cubicBezTo>
                      <a:pt x="478" y="0"/>
                      <a:pt x="457" y="11"/>
                      <a:pt x="448" y="37"/>
                    </a:cubicBezTo>
                    <a:cubicBezTo>
                      <a:pt x="304" y="455"/>
                      <a:pt x="155" y="868"/>
                      <a:pt x="12" y="1286"/>
                    </a:cubicBezTo>
                    <a:cubicBezTo>
                      <a:pt x="1" y="1326"/>
                      <a:pt x="33" y="1350"/>
                      <a:pt x="66" y="1350"/>
                    </a:cubicBezTo>
                    <a:cubicBezTo>
                      <a:pt x="88" y="1350"/>
                      <a:pt x="110" y="1340"/>
                      <a:pt x="119" y="1316"/>
                    </a:cubicBezTo>
                    <a:cubicBezTo>
                      <a:pt x="263" y="898"/>
                      <a:pt x="412" y="485"/>
                      <a:pt x="549" y="67"/>
                    </a:cubicBezTo>
                    <a:cubicBezTo>
                      <a:pt x="560" y="27"/>
                      <a:pt x="529" y="0"/>
                      <a:pt x="498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1"/>
              <p:cNvSpPr/>
              <p:nvPr/>
            </p:nvSpPr>
            <p:spPr>
              <a:xfrm>
                <a:off x="2996200" y="1194325"/>
                <a:ext cx="71675" cy="137400"/>
              </a:xfrm>
              <a:custGeom>
                <a:avLst/>
                <a:gdLst/>
                <a:ahLst/>
                <a:cxnLst/>
                <a:rect l="l" t="t" r="r" b="b"/>
                <a:pathLst>
                  <a:path w="2867" h="5496" extrusionOk="0">
                    <a:moveTo>
                      <a:pt x="2803" y="0"/>
                    </a:moveTo>
                    <a:cubicBezTo>
                      <a:pt x="2783" y="0"/>
                      <a:pt x="2764" y="12"/>
                      <a:pt x="2761" y="42"/>
                    </a:cubicBezTo>
                    <a:cubicBezTo>
                      <a:pt x="2654" y="825"/>
                      <a:pt x="2445" y="1602"/>
                      <a:pt x="2140" y="2331"/>
                    </a:cubicBezTo>
                    <a:cubicBezTo>
                      <a:pt x="1835" y="3066"/>
                      <a:pt x="1429" y="3766"/>
                      <a:pt x="944" y="4393"/>
                    </a:cubicBezTo>
                    <a:cubicBezTo>
                      <a:pt x="669" y="4752"/>
                      <a:pt x="371" y="5092"/>
                      <a:pt x="42" y="5403"/>
                    </a:cubicBezTo>
                    <a:cubicBezTo>
                      <a:pt x="0" y="5440"/>
                      <a:pt x="34" y="5496"/>
                      <a:pt x="77" y="5496"/>
                    </a:cubicBezTo>
                    <a:cubicBezTo>
                      <a:pt x="89" y="5496"/>
                      <a:pt x="102" y="5491"/>
                      <a:pt x="114" y="5481"/>
                    </a:cubicBezTo>
                    <a:cubicBezTo>
                      <a:pt x="687" y="4919"/>
                      <a:pt x="1195" y="4291"/>
                      <a:pt x="1608" y="3604"/>
                    </a:cubicBezTo>
                    <a:cubicBezTo>
                      <a:pt x="2026" y="2917"/>
                      <a:pt x="2355" y="2170"/>
                      <a:pt x="2582" y="1393"/>
                    </a:cubicBezTo>
                    <a:cubicBezTo>
                      <a:pt x="2708" y="957"/>
                      <a:pt x="2803" y="508"/>
                      <a:pt x="2863" y="60"/>
                    </a:cubicBezTo>
                    <a:cubicBezTo>
                      <a:pt x="2866" y="25"/>
                      <a:pt x="2833" y="0"/>
                      <a:pt x="2803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1"/>
              <p:cNvSpPr/>
              <p:nvPr/>
            </p:nvSpPr>
            <p:spPr>
              <a:xfrm>
                <a:off x="3038725" y="1252400"/>
                <a:ext cx="39400" cy="5282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13" extrusionOk="0">
                    <a:moveTo>
                      <a:pt x="1501" y="0"/>
                    </a:moveTo>
                    <a:cubicBezTo>
                      <a:pt x="1485" y="0"/>
                      <a:pt x="1470" y="8"/>
                      <a:pt x="1461" y="26"/>
                    </a:cubicBezTo>
                    <a:cubicBezTo>
                      <a:pt x="1060" y="743"/>
                      <a:pt x="588" y="1407"/>
                      <a:pt x="32" y="2022"/>
                    </a:cubicBezTo>
                    <a:cubicBezTo>
                      <a:pt x="1" y="2059"/>
                      <a:pt x="34" y="2112"/>
                      <a:pt x="73" y="2112"/>
                    </a:cubicBezTo>
                    <a:cubicBezTo>
                      <a:pt x="86" y="2112"/>
                      <a:pt x="99" y="2107"/>
                      <a:pt x="110" y="2094"/>
                    </a:cubicBezTo>
                    <a:cubicBezTo>
                      <a:pt x="660" y="1472"/>
                      <a:pt x="1150" y="803"/>
                      <a:pt x="1550" y="80"/>
                    </a:cubicBezTo>
                    <a:cubicBezTo>
                      <a:pt x="1575" y="39"/>
                      <a:pt x="1537" y="0"/>
                      <a:pt x="1501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11"/>
          <p:cNvGrpSpPr/>
          <p:nvPr/>
        </p:nvGrpSpPr>
        <p:grpSpPr>
          <a:xfrm rot="1650941" flipH="1">
            <a:off x="504074" y="4458673"/>
            <a:ext cx="422053" cy="461692"/>
            <a:chOff x="6521375" y="1611800"/>
            <a:chExt cx="166925" cy="182625"/>
          </a:xfrm>
        </p:grpSpPr>
        <p:sp>
          <p:nvSpPr>
            <p:cNvPr id="453" name="Google Shape;453;p11"/>
            <p:cNvSpPr/>
            <p:nvPr/>
          </p:nvSpPr>
          <p:spPr>
            <a:xfrm>
              <a:off x="6521375" y="1611925"/>
              <a:ext cx="166925" cy="182500"/>
            </a:xfrm>
            <a:custGeom>
              <a:avLst/>
              <a:gdLst/>
              <a:ahLst/>
              <a:cxnLst/>
              <a:rect l="l" t="t" r="r" b="b"/>
              <a:pathLst>
                <a:path w="6677" h="7300" extrusionOk="0">
                  <a:moveTo>
                    <a:pt x="3019" y="1"/>
                  </a:moveTo>
                  <a:lnTo>
                    <a:pt x="3019" y="1"/>
                  </a:lnTo>
                  <a:cubicBezTo>
                    <a:pt x="3204" y="294"/>
                    <a:pt x="3282" y="676"/>
                    <a:pt x="3216" y="1035"/>
                  </a:cubicBezTo>
                  <a:cubicBezTo>
                    <a:pt x="3150" y="1388"/>
                    <a:pt x="2971" y="1728"/>
                    <a:pt x="2714" y="1955"/>
                  </a:cubicBezTo>
                  <a:cubicBezTo>
                    <a:pt x="2570" y="2081"/>
                    <a:pt x="2397" y="2165"/>
                    <a:pt x="2236" y="2254"/>
                  </a:cubicBezTo>
                  <a:cubicBezTo>
                    <a:pt x="1608" y="2571"/>
                    <a:pt x="933" y="2870"/>
                    <a:pt x="514" y="3485"/>
                  </a:cubicBezTo>
                  <a:cubicBezTo>
                    <a:pt x="42" y="4167"/>
                    <a:pt x="0" y="5165"/>
                    <a:pt x="401" y="5870"/>
                  </a:cubicBezTo>
                  <a:cubicBezTo>
                    <a:pt x="640" y="6288"/>
                    <a:pt x="1022" y="6587"/>
                    <a:pt x="1423" y="6779"/>
                  </a:cubicBezTo>
                  <a:cubicBezTo>
                    <a:pt x="1829" y="6982"/>
                    <a:pt x="2272" y="7095"/>
                    <a:pt x="2702" y="7197"/>
                  </a:cubicBezTo>
                  <a:lnTo>
                    <a:pt x="2995" y="7245"/>
                  </a:lnTo>
                  <a:lnTo>
                    <a:pt x="3288" y="7287"/>
                  </a:lnTo>
                  <a:cubicBezTo>
                    <a:pt x="3460" y="7293"/>
                    <a:pt x="3633" y="7299"/>
                    <a:pt x="3806" y="7299"/>
                  </a:cubicBezTo>
                  <a:cubicBezTo>
                    <a:pt x="4081" y="7299"/>
                    <a:pt x="4357" y="7284"/>
                    <a:pt x="4632" y="7233"/>
                  </a:cubicBezTo>
                  <a:cubicBezTo>
                    <a:pt x="5081" y="7155"/>
                    <a:pt x="5523" y="6976"/>
                    <a:pt x="5864" y="6647"/>
                  </a:cubicBezTo>
                  <a:cubicBezTo>
                    <a:pt x="6449" y="6085"/>
                    <a:pt x="6676" y="5105"/>
                    <a:pt x="6419" y="4328"/>
                  </a:cubicBezTo>
                  <a:cubicBezTo>
                    <a:pt x="6180" y="3617"/>
                    <a:pt x="5618" y="3151"/>
                    <a:pt x="5110" y="2673"/>
                  </a:cubicBezTo>
                  <a:cubicBezTo>
                    <a:pt x="4973" y="2541"/>
                    <a:pt x="4842" y="2416"/>
                    <a:pt x="4734" y="2254"/>
                  </a:cubicBezTo>
                  <a:cubicBezTo>
                    <a:pt x="4549" y="1961"/>
                    <a:pt x="4465" y="1585"/>
                    <a:pt x="4513" y="1220"/>
                  </a:cubicBezTo>
                  <a:cubicBezTo>
                    <a:pt x="4555" y="856"/>
                    <a:pt x="4734" y="509"/>
                    <a:pt x="4997" y="288"/>
                  </a:cubicBezTo>
                  <a:lnTo>
                    <a:pt x="4997" y="288"/>
                  </a:lnTo>
                  <a:cubicBezTo>
                    <a:pt x="4997" y="288"/>
                    <a:pt x="4602" y="342"/>
                    <a:pt x="4375" y="563"/>
                  </a:cubicBezTo>
                  <a:lnTo>
                    <a:pt x="4029" y="25"/>
                  </a:lnTo>
                  <a:lnTo>
                    <a:pt x="3539" y="443"/>
                  </a:lnTo>
                  <a:cubicBezTo>
                    <a:pt x="3389" y="168"/>
                    <a:pt x="3019" y="1"/>
                    <a:pt x="3019" y="1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4" name="Google Shape;454;p11"/>
            <p:cNvGrpSpPr/>
            <p:nvPr/>
          </p:nvGrpSpPr>
          <p:grpSpPr>
            <a:xfrm>
              <a:off x="6521450" y="1611800"/>
              <a:ext cx="166775" cy="182400"/>
              <a:chOff x="3871475" y="1611800"/>
              <a:chExt cx="166775" cy="182400"/>
            </a:xfrm>
          </p:grpSpPr>
          <p:sp>
            <p:nvSpPr>
              <p:cNvPr id="455" name="Google Shape;455;p11"/>
              <p:cNvSpPr/>
              <p:nvPr/>
            </p:nvSpPr>
            <p:spPr>
              <a:xfrm>
                <a:off x="3871475" y="1611800"/>
                <a:ext cx="166775" cy="18240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7296" extrusionOk="0">
                    <a:moveTo>
                      <a:pt x="3013" y="0"/>
                    </a:moveTo>
                    <a:lnTo>
                      <a:pt x="3013" y="0"/>
                    </a:lnTo>
                    <a:cubicBezTo>
                      <a:pt x="3198" y="293"/>
                      <a:pt x="3270" y="675"/>
                      <a:pt x="3210" y="1034"/>
                    </a:cubicBezTo>
                    <a:cubicBezTo>
                      <a:pt x="3150" y="1387"/>
                      <a:pt x="2971" y="1733"/>
                      <a:pt x="2714" y="1954"/>
                    </a:cubicBezTo>
                    <a:cubicBezTo>
                      <a:pt x="2570" y="2086"/>
                      <a:pt x="2397" y="2164"/>
                      <a:pt x="2236" y="2253"/>
                    </a:cubicBezTo>
                    <a:cubicBezTo>
                      <a:pt x="1608" y="2576"/>
                      <a:pt x="933" y="2875"/>
                      <a:pt x="514" y="3490"/>
                    </a:cubicBezTo>
                    <a:cubicBezTo>
                      <a:pt x="42" y="4172"/>
                      <a:pt x="0" y="5170"/>
                      <a:pt x="401" y="5869"/>
                    </a:cubicBezTo>
                    <a:cubicBezTo>
                      <a:pt x="640" y="6287"/>
                      <a:pt x="1022" y="6586"/>
                      <a:pt x="1429" y="6784"/>
                    </a:cubicBezTo>
                    <a:cubicBezTo>
                      <a:pt x="1829" y="6987"/>
                      <a:pt x="2272" y="7100"/>
                      <a:pt x="2702" y="7202"/>
                    </a:cubicBezTo>
                    <a:lnTo>
                      <a:pt x="2989" y="7238"/>
                    </a:lnTo>
                    <a:lnTo>
                      <a:pt x="3282" y="7286"/>
                    </a:lnTo>
                    <a:cubicBezTo>
                      <a:pt x="3458" y="7290"/>
                      <a:pt x="3634" y="7296"/>
                      <a:pt x="3811" y="7296"/>
                    </a:cubicBezTo>
                    <a:cubicBezTo>
                      <a:pt x="4083" y="7296"/>
                      <a:pt x="4354" y="7283"/>
                      <a:pt x="4626" y="7232"/>
                    </a:cubicBezTo>
                    <a:cubicBezTo>
                      <a:pt x="5063" y="7148"/>
                      <a:pt x="5511" y="6969"/>
                      <a:pt x="5858" y="6640"/>
                    </a:cubicBezTo>
                    <a:cubicBezTo>
                      <a:pt x="6437" y="6084"/>
                      <a:pt x="6670" y="5104"/>
                      <a:pt x="6407" y="4327"/>
                    </a:cubicBezTo>
                    <a:cubicBezTo>
                      <a:pt x="6168" y="3616"/>
                      <a:pt x="5612" y="3144"/>
                      <a:pt x="5104" y="2666"/>
                    </a:cubicBezTo>
                    <a:cubicBezTo>
                      <a:pt x="4967" y="2540"/>
                      <a:pt x="4835" y="2415"/>
                      <a:pt x="4728" y="2247"/>
                    </a:cubicBezTo>
                    <a:cubicBezTo>
                      <a:pt x="4543" y="1954"/>
                      <a:pt x="4459" y="1584"/>
                      <a:pt x="4507" y="1219"/>
                    </a:cubicBezTo>
                    <a:cubicBezTo>
                      <a:pt x="4549" y="855"/>
                      <a:pt x="4728" y="508"/>
                      <a:pt x="4991" y="287"/>
                    </a:cubicBezTo>
                    <a:lnTo>
                      <a:pt x="4991" y="287"/>
                    </a:lnTo>
                    <a:cubicBezTo>
                      <a:pt x="4991" y="287"/>
                      <a:pt x="4596" y="335"/>
                      <a:pt x="4369" y="562"/>
                    </a:cubicBezTo>
                    <a:lnTo>
                      <a:pt x="4017" y="24"/>
                    </a:lnTo>
                    <a:lnTo>
                      <a:pt x="3533" y="442"/>
                    </a:lnTo>
                    <a:cubicBezTo>
                      <a:pt x="3383" y="161"/>
                      <a:pt x="3013" y="0"/>
                      <a:pt x="3013" y="0"/>
                    </a:cubicBezTo>
                    <a:close/>
                  </a:path>
                </a:pathLst>
              </a:custGeom>
              <a:solidFill>
                <a:srgbClr val="CC6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1"/>
              <p:cNvSpPr/>
              <p:nvPr/>
            </p:nvSpPr>
            <p:spPr>
              <a:xfrm>
                <a:off x="3889325" y="1629400"/>
                <a:ext cx="73175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2927" h="4354" extrusionOk="0">
                    <a:moveTo>
                      <a:pt x="2789" y="0"/>
                    </a:moveTo>
                    <a:cubicBezTo>
                      <a:pt x="2756" y="0"/>
                      <a:pt x="2722" y="27"/>
                      <a:pt x="2729" y="67"/>
                    </a:cubicBezTo>
                    <a:cubicBezTo>
                      <a:pt x="2896" y="748"/>
                      <a:pt x="2705" y="1501"/>
                      <a:pt x="2227" y="2015"/>
                    </a:cubicBezTo>
                    <a:cubicBezTo>
                      <a:pt x="1725" y="2553"/>
                      <a:pt x="1002" y="2798"/>
                      <a:pt x="488" y="3324"/>
                    </a:cubicBezTo>
                    <a:cubicBezTo>
                      <a:pt x="225" y="3593"/>
                      <a:pt x="27" y="3922"/>
                      <a:pt x="4" y="4304"/>
                    </a:cubicBezTo>
                    <a:cubicBezTo>
                      <a:pt x="1" y="4337"/>
                      <a:pt x="26" y="4354"/>
                      <a:pt x="52" y="4354"/>
                    </a:cubicBezTo>
                    <a:cubicBezTo>
                      <a:pt x="78" y="4354"/>
                      <a:pt x="105" y="4337"/>
                      <a:pt x="105" y="4304"/>
                    </a:cubicBezTo>
                    <a:cubicBezTo>
                      <a:pt x="159" y="3557"/>
                      <a:pt x="870" y="3109"/>
                      <a:pt x="1438" y="2751"/>
                    </a:cubicBezTo>
                    <a:cubicBezTo>
                      <a:pt x="1749" y="2553"/>
                      <a:pt x="2071" y="2344"/>
                      <a:pt x="2328" y="2069"/>
                    </a:cubicBezTo>
                    <a:cubicBezTo>
                      <a:pt x="2550" y="1812"/>
                      <a:pt x="2723" y="1507"/>
                      <a:pt x="2813" y="1179"/>
                    </a:cubicBezTo>
                    <a:cubicBezTo>
                      <a:pt x="2908" y="808"/>
                      <a:pt x="2926" y="408"/>
                      <a:pt x="2837" y="37"/>
                    </a:cubicBezTo>
                    <a:cubicBezTo>
                      <a:pt x="2829" y="11"/>
                      <a:pt x="2810" y="0"/>
                      <a:pt x="2789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1"/>
              <p:cNvSpPr/>
              <p:nvPr/>
            </p:nvSpPr>
            <p:spPr>
              <a:xfrm>
                <a:off x="3888200" y="1745675"/>
                <a:ext cx="1020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408" h="763" extrusionOk="0">
                    <a:moveTo>
                      <a:pt x="84" y="0"/>
                    </a:moveTo>
                    <a:cubicBezTo>
                      <a:pt x="55" y="0"/>
                      <a:pt x="31" y="24"/>
                      <a:pt x="31" y="54"/>
                    </a:cubicBezTo>
                    <a:cubicBezTo>
                      <a:pt x="1" y="317"/>
                      <a:pt x="114" y="586"/>
                      <a:pt x="312" y="747"/>
                    </a:cubicBezTo>
                    <a:cubicBezTo>
                      <a:pt x="321" y="757"/>
                      <a:pt x="334" y="763"/>
                      <a:pt x="348" y="763"/>
                    </a:cubicBezTo>
                    <a:cubicBezTo>
                      <a:pt x="360" y="763"/>
                      <a:pt x="372" y="758"/>
                      <a:pt x="383" y="747"/>
                    </a:cubicBezTo>
                    <a:cubicBezTo>
                      <a:pt x="401" y="735"/>
                      <a:pt x="407" y="699"/>
                      <a:pt x="383" y="675"/>
                    </a:cubicBezTo>
                    <a:cubicBezTo>
                      <a:pt x="204" y="526"/>
                      <a:pt x="108" y="293"/>
                      <a:pt x="138" y="54"/>
                    </a:cubicBezTo>
                    <a:cubicBezTo>
                      <a:pt x="138" y="24"/>
                      <a:pt x="108" y="0"/>
                      <a:pt x="84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1"/>
              <p:cNvSpPr/>
              <p:nvPr/>
            </p:nvSpPr>
            <p:spPr>
              <a:xfrm>
                <a:off x="3970975" y="1633400"/>
                <a:ext cx="43075" cy="142675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5707" extrusionOk="0">
                    <a:moveTo>
                      <a:pt x="302" y="0"/>
                    </a:moveTo>
                    <a:cubicBezTo>
                      <a:pt x="285" y="0"/>
                      <a:pt x="269" y="8"/>
                      <a:pt x="258" y="27"/>
                    </a:cubicBezTo>
                    <a:cubicBezTo>
                      <a:pt x="49" y="325"/>
                      <a:pt x="1" y="696"/>
                      <a:pt x="67" y="1055"/>
                    </a:cubicBezTo>
                    <a:cubicBezTo>
                      <a:pt x="138" y="1443"/>
                      <a:pt x="330" y="1796"/>
                      <a:pt x="545" y="2118"/>
                    </a:cubicBezTo>
                    <a:cubicBezTo>
                      <a:pt x="778" y="2459"/>
                      <a:pt x="1041" y="2782"/>
                      <a:pt x="1232" y="3152"/>
                    </a:cubicBezTo>
                    <a:cubicBezTo>
                      <a:pt x="1423" y="3511"/>
                      <a:pt x="1513" y="3917"/>
                      <a:pt x="1519" y="4330"/>
                    </a:cubicBezTo>
                    <a:cubicBezTo>
                      <a:pt x="1519" y="4784"/>
                      <a:pt x="1405" y="5232"/>
                      <a:pt x="1190" y="5627"/>
                    </a:cubicBezTo>
                    <a:cubicBezTo>
                      <a:pt x="1170" y="5668"/>
                      <a:pt x="1206" y="5706"/>
                      <a:pt x="1240" y="5706"/>
                    </a:cubicBezTo>
                    <a:cubicBezTo>
                      <a:pt x="1256" y="5706"/>
                      <a:pt x="1271" y="5699"/>
                      <a:pt x="1280" y="5680"/>
                    </a:cubicBezTo>
                    <a:cubicBezTo>
                      <a:pt x="1650" y="4987"/>
                      <a:pt x="1722" y="4132"/>
                      <a:pt x="1453" y="3397"/>
                    </a:cubicBezTo>
                    <a:cubicBezTo>
                      <a:pt x="1166" y="2626"/>
                      <a:pt x="485" y="2071"/>
                      <a:pt x="234" y="1288"/>
                    </a:cubicBezTo>
                    <a:cubicBezTo>
                      <a:pt x="108" y="887"/>
                      <a:pt x="90" y="427"/>
                      <a:pt x="347" y="74"/>
                    </a:cubicBezTo>
                    <a:cubicBezTo>
                      <a:pt x="372" y="37"/>
                      <a:pt x="337" y="0"/>
                      <a:pt x="302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3946600" y="1699775"/>
                <a:ext cx="13525" cy="7865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3146" extrusionOk="0">
                    <a:moveTo>
                      <a:pt x="472" y="0"/>
                    </a:moveTo>
                    <a:cubicBezTo>
                      <a:pt x="452" y="0"/>
                      <a:pt x="434" y="11"/>
                      <a:pt x="432" y="37"/>
                    </a:cubicBezTo>
                    <a:cubicBezTo>
                      <a:pt x="289" y="1053"/>
                      <a:pt x="145" y="2063"/>
                      <a:pt x="8" y="3079"/>
                    </a:cubicBezTo>
                    <a:cubicBezTo>
                      <a:pt x="0" y="3119"/>
                      <a:pt x="37" y="3146"/>
                      <a:pt x="69" y="3146"/>
                    </a:cubicBezTo>
                    <a:cubicBezTo>
                      <a:pt x="89" y="3146"/>
                      <a:pt x="107" y="3135"/>
                      <a:pt x="109" y="3109"/>
                    </a:cubicBezTo>
                    <a:cubicBezTo>
                      <a:pt x="253" y="2093"/>
                      <a:pt x="396" y="1083"/>
                      <a:pt x="534" y="67"/>
                    </a:cubicBezTo>
                    <a:cubicBezTo>
                      <a:pt x="541" y="27"/>
                      <a:pt x="504" y="0"/>
                      <a:pt x="472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3936550" y="1737900"/>
                <a:ext cx="5250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232" extrusionOk="0">
                    <a:moveTo>
                      <a:pt x="159" y="0"/>
                    </a:moveTo>
                    <a:cubicBezTo>
                      <a:pt x="133" y="0"/>
                      <a:pt x="105" y="18"/>
                      <a:pt x="99" y="54"/>
                    </a:cubicBezTo>
                    <a:cubicBezTo>
                      <a:pt x="69" y="425"/>
                      <a:pt x="33" y="807"/>
                      <a:pt x="3" y="1178"/>
                    </a:cubicBezTo>
                    <a:cubicBezTo>
                      <a:pt x="0" y="1214"/>
                      <a:pt x="27" y="1231"/>
                      <a:pt x="55" y="1231"/>
                    </a:cubicBezTo>
                    <a:cubicBezTo>
                      <a:pt x="82" y="1231"/>
                      <a:pt x="111" y="1214"/>
                      <a:pt x="111" y="1178"/>
                    </a:cubicBezTo>
                    <a:cubicBezTo>
                      <a:pt x="141" y="807"/>
                      <a:pt x="177" y="425"/>
                      <a:pt x="206" y="54"/>
                    </a:cubicBezTo>
                    <a:cubicBezTo>
                      <a:pt x="209" y="18"/>
                      <a:pt x="185" y="0"/>
                      <a:pt x="159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1" name="Google Shape;461;p11"/>
          <p:cNvGrpSpPr/>
          <p:nvPr/>
        </p:nvGrpSpPr>
        <p:grpSpPr>
          <a:xfrm flipH="1">
            <a:off x="779760" y="258864"/>
            <a:ext cx="244365" cy="218671"/>
            <a:chOff x="6390175" y="3941675"/>
            <a:chExt cx="136000" cy="121700"/>
          </a:xfrm>
        </p:grpSpPr>
        <p:sp>
          <p:nvSpPr>
            <p:cNvPr id="462" name="Google Shape;462;p11"/>
            <p:cNvSpPr/>
            <p:nvPr/>
          </p:nvSpPr>
          <p:spPr>
            <a:xfrm>
              <a:off x="6390175" y="3941675"/>
              <a:ext cx="136000" cy="121650"/>
            </a:xfrm>
            <a:custGeom>
              <a:avLst/>
              <a:gdLst/>
              <a:ahLst/>
              <a:cxnLst/>
              <a:rect l="l" t="t" r="r" b="b"/>
              <a:pathLst>
                <a:path w="5440" h="4866" extrusionOk="0">
                  <a:moveTo>
                    <a:pt x="2457" y="477"/>
                  </a:moveTo>
                  <a:cubicBezTo>
                    <a:pt x="2759" y="477"/>
                    <a:pt x="2982" y="618"/>
                    <a:pt x="3127" y="901"/>
                  </a:cubicBezTo>
                  <a:cubicBezTo>
                    <a:pt x="3163" y="979"/>
                    <a:pt x="3198" y="1063"/>
                    <a:pt x="3216" y="1152"/>
                  </a:cubicBezTo>
                  <a:cubicBezTo>
                    <a:pt x="3228" y="1218"/>
                    <a:pt x="3276" y="1272"/>
                    <a:pt x="3324" y="1302"/>
                  </a:cubicBezTo>
                  <a:cubicBezTo>
                    <a:pt x="3365" y="1322"/>
                    <a:pt x="3411" y="1332"/>
                    <a:pt x="3456" y="1332"/>
                  </a:cubicBezTo>
                  <a:cubicBezTo>
                    <a:pt x="3476" y="1332"/>
                    <a:pt x="3496" y="1330"/>
                    <a:pt x="3515" y="1326"/>
                  </a:cubicBezTo>
                  <a:cubicBezTo>
                    <a:pt x="3628" y="1289"/>
                    <a:pt x="3741" y="1273"/>
                    <a:pt x="3855" y="1273"/>
                  </a:cubicBezTo>
                  <a:cubicBezTo>
                    <a:pt x="3983" y="1273"/>
                    <a:pt x="4112" y="1294"/>
                    <a:pt x="4238" y="1332"/>
                  </a:cubicBezTo>
                  <a:cubicBezTo>
                    <a:pt x="4758" y="1505"/>
                    <a:pt x="4896" y="1983"/>
                    <a:pt x="4633" y="2742"/>
                  </a:cubicBezTo>
                  <a:cubicBezTo>
                    <a:pt x="4381" y="3493"/>
                    <a:pt x="4027" y="3646"/>
                    <a:pt x="3764" y="3646"/>
                  </a:cubicBezTo>
                  <a:cubicBezTo>
                    <a:pt x="3640" y="3646"/>
                    <a:pt x="3537" y="3612"/>
                    <a:pt x="3473" y="3591"/>
                  </a:cubicBezTo>
                  <a:cubicBezTo>
                    <a:pt x="3432" y="3573"/>
                    <a:pt x="3396" y="3561"/>
                    <a:pt x="3348" y="3537"/>
                  </a:cubicBezTo>
                  <a:cubicBezTo>
                    <a:pt x="3315" y="3522"/>
                    <a:pt x="3279" y="3515"/>
                    <a:pt x="3243" y="3515"/>
                  </a:cubicBezTo>
                  <a:cubicBezTo>
                    <a:pt x="3207" y="3515"/>
                    <a:pt x="3172" y="3522"/>
                    <a:pt x="3139" y="3537"/>
                  </a:cubicBezTo>
                  <a:cubicBezTo>
                    <a:pt x="3091" y="3585"/>
                    <a:pt x="3043" y="3645"/>
                    <a:pt x="3031" y="3716"/>
                  </a:cubicBezTo>
                  <a:cubicBezTo>
                    <a:pt x="3019" y="3758"/>
                    <a:pt x="3007" y="3806"/>
                    <a:pt x="2989" y="3854"/>
                  </a:cubicBezTo>
                  <a:cubicBezTo>
                    <a:pt x="2939" y="4001"/>
                    <a:pt x="2814" y="4383"/>
                    <a:pt x="2260" y="4383"/>
                  </a:cubicBezTo>
                  <a:cubicBezTo>
                    <a:pt x="2092" y="4383"/>
                    <a:pt x="1884" y="4348"/>
                    <a:pt x="1627" y="4260"/>
                  </a:cubicBezTo>
                  <a:cubicBezTo>
                    <a:pt x="862" y="4009"/>
                    <a:pt x="557" y="3609"/>
                    <a:pt x="736" y="3089"/>
                  </a:cubicBezTo>
                  <a:cubicBezTo>
                    <a:pt x="808" y="2874"/>
                    <a:pt x="933" y="2682"/>
                    <a:pt x="1113" y="2545"/>
                  </a:cubicBezTo>
                  <a:cubicBezTo>
                    <a:pt x="1166" y="2509"/>
                    <a:pt x="1196" y="2449"/>
                    <a:pt x="1202" y="2378"/>
                  </a:cubicBezTo>
                  <a:cubicBezTo>
                    <a:pt x="1214" y="2312"/>
                    <a:pt x="1190" y="2252"/>
                    <a:pt x="1154" y="2198"/>
                  </a:cubicBezTo>
                  <a:cubicBezTo>
                    <a:pt x="1095" y="2127"/>
                    <a:pt x="1041" y="2049"/>
                    <a:pt x="993" y="1965"/>
                  </a:cubicBezTo>
                  <a:cubicBezTo>
                    <a:pt x="909" y="1780"/>
                    <a:pt x="628" y="1230"/>
                    <a:pt x="1668" y="704"/>
                  </a:cubicBezTo>
                  <a:cubicBezTo>
                    <a:pt x="1974" y="553"/>
                    <a:pt x="2237" y="477"/>
                    <a:pt x="2457" y="477"/>
                  </a:cubicBezTo>
                  <a:close/>
                  <a:moveTo>
                    <a:pt x="2458" y="0"/>
                  </a:moveTo>
                  <a:cubicBezTo>
                    <a:pt x="2156" y="0"/>
                    <a:pt x="1812" y="93"/>
                    <a:pt x="1435" y="280"/>
                  </a:cubicBezTo>
                  <a:cubicBezTo>
                    <a:pt x="497" y="752"/>
                    <a:pt x="174" y="1445"/>
                    <a:pt x="551" y="2186"/>
                  </a:cubicBezTo>
                  <a:cubicBezTo>
                    <a:pt x="569" y="2240"/>
                    <a:pt x="599" y="2282"/>
                    <a:pt x="628" y="2330"/>
                  </a:cubicBezTo>
                  <a:cubicBezTo>
                    <a:pt x="467" y="2497"/>
                    <a:pt x="342" y="2706"/>
                    <a:pt x="264" y="2939"/>
                  </a:cubicBezTo>
                  <a:cubicBezTo>
                    <a:pt x="1" y="3734"/>
                    <a:pt x="437" y="4380"/>
                    <a:pt x="1459" y="4721"/>
                  </a:cubicBezTo>
                  <a:cubicBezTo>
                    <a:pt x="1747" y="4818"/>
                    <a:pt x="2011" y="4865"/>
                    <a:pt x="2247" y="4865"/>
                  </a:cubicBezTo>
                  <a:cubicBezTo>
                    <a:pt x="2811" y="4865"/>
                    <a:pt x="3217" y="4595"/>
                    <a:pt x="3420" y="4081"/>
                  </a:cubicBezTo>
                  <a:cubicBezTo>
                    <a:pt x="3548" y="4118"/>
                    <a:pt x="3673" y="4137"/>
                    <a:pt x="3793" y="4137"/>
                  </a:cubicBezTo>
                  <a:cubicBezTo>
                    <a:pt x="3965" y="4137"/>
                    <a:pt x="4127" y="4099"/>
                    <a:pt x="4274" y="4021"/>
                  </a:cubicBezTo>
                  <a:cubicBezTo>
                    <a:pt x="4627" y="3842"/>
                    <a:pt x="4914" y="3471"/>
                    <a:pt x="5099" y="2910"/>
                  </a:cubicBezTo>
                  <a:cubicBezTo>
                    <a:pt x="5440" y="1888"/>
                    <a:pt x="5189" y="1146"/>
                    <a:pt x="4394" y="884"/>
                  </a:cubicBezTo>
                  <a:cubicBezTo>
                    <a:pt x="4228" y="824"/>
                    <a:pt x="4054" y="796"/>
                    <a:pt x="3877" y="796"/>
                  </a:cubicBezTo>
                  <a:cubicBezTo>
                    <a:pt x="3787" y="796"/>
                    <a:pt x="3696" y="804"/>
                    <a:pt x="3605" y="818"/>
                  </a:cubicBezTo>
                  <a:cubicBezTo>
                    <a:pt x="3587" y="776"/>
                    <a:pt x="3569" y="734"/>
                    <a:pt x="3545" y="692"/>
                  </a:cubicBezTo>
                  <a:cubicBezTo>
                    <a:pt x="3314" y="234"/>
                    <a:pt x="2939" y="0"/>
                    <a:pt x="2458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1"/>
            <p:cNvSpPr/>
            <p:nvPr/>
          </p:nvSpPr>
          <p:spPr>
            <a:xfrm>
              <a:off x="6390175" y="3941925"/>
              <a:ext cx="136000" cy="121450"/>
            </a:xfrm>
            <a:custGeom>
              <a:avLst/>
              <a:gdLst/>
              <a:ahLst/>
              <a:cxnLst/>
              <a:rect l="l" t="t" r="r" b="b"/>
              <a:pathLst>
                <a:path w="5440" h="4858" extrusionOk="0">
                  <a:moveTo>
                    <a:pt x="2432" y="470"/>
                  </a:moveTo>
                  <a:cubicBezTo>
                    <a:pt x="2740" y="470"/>
                    <a:pt x="2971" y="615"/>
                    <a:pt x="3121" y="903"/>
                  </a:cubicBezTo>
                  <a:cubicBezTo>
                    <a:pt x="3162" y="987"/>
                    <a:pt x="3192" y="1071"/>
                    <a:pt x="3210" y="1160"/>
                  </a:cubicBezTo>
                  <a:cubicBezTo>
                    <a:pt x="3228" y="1220"/>
                    <a:pt x="3264" y="1280"/>
                    <a:pt x="3324" y="1310"/>
                  </a:cubicBezTo>
                  <a:cubicBezTo>
                    <a:pt x="3358" y="1333"/>
                    <a:pt x="3398" y="1343"/>
                    <a:pt x="3439" y="1343"/>
                  </a:cubicBezTo>
                  <a:cubicBezTo>
                    <a:pt x="3462" y="1343"/>
                    <a:pt x="3486" y="1340"/>
                    <a:pt x="3509" y="1334"/>
                  </a:cubicBezTo>
                  <a:cubicBezTo>
                    <a:pt x="3626" y="1296"/>
                    <a:pt x="3747" y="1276"/>
                    <a:pt x="3867" y="1276"/>
                  </a:cubicBezTo>
                  <a:cubicBezTo>
                    <a:pt x="3992" y="1276"/>
                    <a:pt x="4117" y="1297"/>
                    <a:pt x="4238" y="1340"/>
                  </a:cubicBezTo>
                  <a:cubicBezTo>
                    <a:pt x="4752" y="1513"/>
                    <a:pt x="4884" y="1991"/>
                    <a:pt x="4633" y="2750"/>
                  </a:cubicBezTo>
                  <a:cubicBezTo>
                    <a:pt x="4378" y="3497"/>
                    <a:pt x="4029" y="3652"/>
                    <a:pt x="3768" y="3652"/>
                  </a:cubicBezTo>
                  <a:cubicBezTo>
                    <a:pt x="3642" y="3652"/>
                    <a:pt x="3537" y="3616"/>
                    <a:pt x="3473" y="3593"/>
                  </a:cubicBezTo>
                  <a:cubicBezTo>
                    <a:pt x="3431" y="3581"/>
                    <a:pt x="3390" y="3563"/>
                    <a:pt x="3348" y="3545"/>
                  </a:cubicBezTo>
                  <a:cubicBezTo>
                    <a:pt x="3318" y="3526"/>
                    <a:pt x="3285" y="3518"/>
                    <a:pt x="3252" y="3518"/>
                  </a:cubicBezTo>
                  <a:cubicBezTo>
                    <a:pt x="3213" y="3518"/>
                    <a:pt x="3174" y="3529"/>
                    <a:pt x="3139" y="3545"/>
                  </a:cubicBezTo>
                  <a:cubicBezTo>
                    <a:pt x="3073" y="3575"/>
                    <a:pt x="3025" y="3635"/>
                    <a:pt x="3013" y="3706"/>
                  </a:cubicBezTo>
                  <a:cubicBezTo>
                    <a:pt x="3001" y="3754"/>
                    <a:pt x="2989" y="3796"/>
                    <a:pt x="2971" y="3844"/>
                  </a:cubicBezTo>
                  <a:cubicBezTo>
                    <a:pt x="2921" y="3987"/>
                    <a:pt x="2796" y="4370"/>
                    <a:pt x="2236" y="4370"/>
                  </a:cubicBezTo>
                  <a:cubicBezTo>
                    <a:pt x="2069" y="4370"/>
                    <a:pt x="1863" y="4336"/>
                    <a:pt x="1609" y="4250"/>
                  </a:cubicBezTo>
                  <a:cubicBezTo>
                    <a:pt x="844" y="3993"/>
                    <a:pt x="545" y="3605"/>
                    <a:pt x="718" y="3079"/>
                  </a:cubicBezTo>
                  <a:cubicBezTo>
                    <a:pt x="790" y="2864"/>
                    <a:pt x="915" y="2678"/>
                    <a:pt x="1095" y="2535"/>
                  </a:cubicBezTo>
                  <a:cubicBezTo>
                    <a:pt x="1148" y="2499"/>
                    <a:pt x="1178" y="2439"/>
                    <a:pt x="1190" y="2368"/>
                  </a:cubicBezTo>
                  <a:cubicBezTo>
                    <a:pt x="1196" y="2302"/>
                    <a:pt x="1178" y="2242"/>
                    <a:pt x="1136" y="2188"/>
                  </a:cubicBezTo>
                  <a:cubicBezTo>
                    <a:pt x="1077" y="2123"/>
                    <a:pt x="1023" y="2039"/>
                    <a:pt x="981" y="1961"/>
                  </a:cubicBezTo>
                  <a:cubicBezTo>
                    <a:pt x="879" y="1770"/>
                    <a:pt x="604" y="1220"/>
                    <a:pt x="1650" y="694"/>
                  </a:cubicBezTo>
                  <a:cubicBezTo>
                    <a:pt x="1950" y="544"/>
                    <a:pt x="2211" y="470"/>
                    <a:pt x="2432" y="470"/>
                  </a:cubicBezTo>
                  <a:close/>
                  <a:moveTo>
                    <a:pt x="2450" y="1"/>
                  </a:moveTo>
                  <a:cubicBezTo>
                    <a:pt x="2148" y="1"/>
                    <a:pt x="1806" y="92"/>
                    <a:pt x="1435" y="276"/>
                  </a:cubicBezTo>
                  <a:cubicBezTo>
                    <a:pt x="503" y="742"/>
                    <a:pt x="174" y="1435"/>
                    <a:pt x="545" y="2182"/>
                  </a:cubicBezTo>
                  <a:cubicBezTo>
                    <a:pt x="575" y="2230"/>
                    <a:pt x="598" y="2278"/>
                    <a:pt x="628" y="2326"/>
                  </a:cubicBezTo>
                  <a:cubicBezTo>
                    <a:pt x="461" y="2499"/>
                    <a:pt x="335" y="2708"/>
                    <a:pt x="264" y="2935"/>
                  </a:cubicBezTo>
                  <a:cubicBezTo>
                    <a:pt x="1" y="3724"/>
                    <a:pt x="431" y="4370"/>
                    <a:pt x="1459" y="4716"/>
                  </a:cubicBezTo>
                  <a:cubicBezTo>
                    <a:pt x="1739" y="4811"/>
                    <a:pt x="1997" y="4857"/>
                    <a:pt x="2230" y="4857"/>
                  </a:cubicBezTo>
                  <a:cubicBezTo>
                    <a:pt x="2792" y="4857"/>
                    <a:pt x="3205" y="4587"/>
                    <a:pt x="3407" y="4071"/>
                  </a:cubicBezTo>
                  <a:cubicBezTo>
                    <a:pt x="3536" y="4108"/>
                    <a:pt x="3661" y="4127"/>
                    <a:pt x="3781" y="4127"/>
                  </a:cubicBezTo>
                  <a:cubicBezTo>
                    <a:pt x="3953" y="4127"/>
                    <a:pt x="4117" y="4089"/>
                    <a:pt x="4268" y="4011"/>
                  </a:cubicBezTo>
                  <a:cubicBezTo>
                    <a:pt x="4615" y="3832"/>
                    <a:pt x="4902" y="3461"/>
                    <a:pt x="5093" y="2906"/>
                  </a:cubicBezTo>
                  <a:cubicBezTo>
                    <a:pt x="5440" y="1884"/>
                    <a:pt x="5183" y="1142"/>
                    <a:pt x="4394" y="885"/>
                  </a:cubicBezTo>
                  <a:cubicBezTo>
                    <a:pt x="4214" y="824"/>
                    <a:pt x="4032" y="794"/>
                    <a:pt x="3851" y="794"/>
                  </a:cubicBezTo>
                  <a:cubicBezTo>
                    <a:pt x="3767" y="794"/>
                    <a:pt x="3682" y="800"/>
                    <a:pt x="3599" y="814"/>
                  </a:cubicBezTo>
                  <a:cubicBezTo>
                    <a:pt x="3581" y="772"/>
                    <a:pt x="3563" y="730"/>
                    <a:pt x="3539" y="688"/>
                  </a:cubicBezTo>
                  <a:cubicBezTo>
                    <a:pt x="3311" y="233"/>
                    <a:pt x="2932" y="1"/>
                    <a:pt x="2450" y="1"/>
                  </a:cubicBezTo>
                  <a:close/>
                </a:path>
              </a:pathLst>
            </a:custGeom>
            <a:solidFill>
              <a:srgbClr val="BD4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11"/>
          <p:cNvGrpSpPr/>
          <p:nvPr/>
        </p:nvGrpSpPr>
        <p:grpSpPr>
          <a:xfrm>
            <a:off x="110475" y="258886"/>
            <a:ext cx="587623" cy="531960"/>
            <a:chOff x="6370900" y="3397625"/>
            <a:chExt cx="197275" cy="178600"/>
          </a:xfrm>
        </p:grpSpPr>
        <p:sp>
          <p:nvSpPr>
            <p:cNvPr id="465" name="Google Shape;465;p11"/>
            <p:cNvSpPr/>
            <p:nvPr/>
          </p:nvSpPr>
          <p:spPr>
            <a:xfrm>
              <a:off x="6370900" y="3397625"/>
              <a:ext cx="197275" cy="178600"/>
            </a:xfrm>
            <a:custGeom>
              <a:avLst/>
              <a:gdLst/>
              <a:ahLst/>
              <a:cxnLst/>
              <a:rect l="l" t="t" r="r" b="b"/>
              <a:pathLst>
                <a:path w="7891" h="7144" extrusionOk="0">
                  <a:moveTo>
                    <a:pt x="6076" y="1"/>
                  </a:moveTo>
                  <a:cubicBezTo>
                    <a:pt x="6023" y="1"/>
                    <a:pt x="5970" y="5"/>
                    <a:pt x="5918" y="12"/>
                  </a:cubicBezTo>
                  <a:cubicBezTo>
                    <a:pt x="6091" y="418"/>
                    <a:pt x="6133" y="885"/>
                    <a:pt x="6031" y="1327"/>
                  </a:cubicBezTo>
                  <a:cubicBezTo>
                    <a:pt x="5930" y="1189"/>
                    <a:pt x="5780" y="1094"/>
                    <a:pt x="5631" y="1028"/>
                  </a:cubicBezTo>
                  <a:cubicBezTo>
                    <a:pt x="5458" y="944"/>
                    <a:pt x="5278" y="885"/>
                    <a:pt x="5105" y="795"/>
                  </a:cubicBezTo>
                  <a:cubicBezTo>
                    <a:pt x="4932" y="705"/>
                    <a:pt x="4782" y="568"/>
                    <a:pt x="4716" y="388"/>
                  </a:cubicBezTo>
                  <a:cubicBezTo>
                    <a:pt x="4585" y="699"/>
                    <a:pt x="4471" y="1028"/>
                    <a:pt x="4507" y="1357"/>
                  </a:cubicBezTo>
                  <a:cubicBezTo>
                    <a:pt x="4513" y="1399"/>
                    <a:pt x="4525" y="1446"/>
                    <a:pt x="4537" y="1488"/>
                  </a:cubicBezTo>
                  <a:cubicBezTo>
                    <a:pt x="4226" y="1638"/>
                    <a:pt x="3946" y="1877"/>
                    <a:pt x="3724" y="2152"/>
                  </a:cubicBezTo>
                  <a:cubicBezTo>
                    <a:pt x="3432" y="2522"/>
                    <a:pt x="3222" y="2952"/>
                    <a:pt x="3019" y="3377"/>
                  </a:cubicBezTo>
                  <a:cubicBezTo>
                    <a:pt x="2822" y="3807"/>
                    <a:pt x="2625" y="4237"/>
                    <a:pt x="2332" y="4614"/>
                  </a:cubicBezTo>
                  <a:cubicBezTo>
                    <a:pt x="1884" y="5200"/>
                    <a:pt x="1226" y="5636"/>
                    <a:pt x="503" y="5809"/>
                  </a:cubicBezTo>
                  <a:cubicBezTo>
                    <a:pt x="330" y="5845"/>
                    <a:pt x="132" y="5899"/>
                    <a:pt x="73" y="6060"/>
                  </a:cubicBezTo>
                  <a:cubicBezTo>
                    <a:pt x="1" y="6240"/>
                    <a:pt x="150" y="6419"/>
                    <a:pt x="300" y="6538"/>
                  </a:cubicBezTo>
                  <a:cubicBezTo>
                    <a:pt x="857" y="6956"/>
                    <a:pt x="1553" y="7144"/>
                    <a:pt x="2238" y="7144"/>
                  </a:cubicBezTo>
                  <a:cubicBezTo>
                    <a:pt x="2317" y="7144"/>
                    <a:pt x="2396" y="7141"/>
                    <a:pt x="2475" y="7136"/>
                  </a:cubicBezTo>
                  <a:cubicBezTo>
                    <a:pt x="3240" y="7094"/>
                    <a:pt x="3969" y="6825"/>
                    <a:pt x="4645" y="6479"/>
                  </a:cubicBezTo>
                  <a:cubicBezTo>
                    <a:pt x="5248" y="6174"/>
                    <a:pt x="5822" y="5791"/>
                    <a:pt x="6264" y="5283"/>
                  </a:cubicBezTo>
                  <a:cubicBezTo>
                    <a:pt x="6713" y="4775"/>
                    <a:pt x="7029" y="4136"/>
                    <a:pt x="7059" y="3460"/>
                  </a:cubicBezTo>
                  <a:cubicBezTo>
                    <a:pt x="7065" y="3293"/>
                    <a:pt x="7047" y="3120"/>
                    <a:pt x="7018" y="2946"/>
                  </a:cubicBezTo>
                  <a:cubicBezTo>
                    <a:pt x="7328" y="2911"/>
                    <a:pt x="7615" y="2779"/>
                    <a:pt x="7890" y="2648"/>
                  </a:cubicBezTo>
                  <a:cubicBezTo>
                    <a:pt x="7639" y="2612"/>
                    <a:pt x="7406" y="2438"/>
                    <a:pt x="7304" y="2205"/>
                  </a:cubicBezTo>
                  <a:cubicBezTo>
                    <a:pt x="7203" y="1990"/>
                    <a:pt x="7203" y="1721"/>
                    <a:pt x="7029" y="1566"/>
                  </a:cubicBezTo>
                  <a:cubicBezTo>
                    <a:pt x="6935" y="1488"/>
                    <a:pt x="6815" y="1452"/>
                    <a:pt x="6693" y="1452"/>
                  </a:cubicBezTo>
                  <a:cubicBezTo>
                    <a:pt x="6684" y="1452"/>
                    <a:pt x="6674" y="1452"/>
                    <a:pt x="6665" y="1452"/>
                  </a:cubicBezTo>
                  <a:cubicBezTo>
                    <a:pt x="6557" y="1452"/>
                    <a:pt x="6444" y="1482"/>
                    <a:pt x="6336" y="1512"/>
                  </a:cubicBezTo>
                  <a:cubicBezTo>
                    <a:pt x="6480" y="1273"/>
                    <a:pt x="6575" y="1016"/>
                    <a:pt x="6647" y="747"/>
                  </a:cubicBezTo>
                  <a:cubicBezTo>
                    <a:pt x="6683" y="598"/>
                    <a:pt x="6707" y="436"/>
                    <a:pt x="6647" y="299"/>
                  </a:cubicBezTo>
                  <a:cubicBezTo>
                    <a:pt x="6587" y="173"/>
                    <a:pt x="6468" y="84"/>
                    <a:pt x="6330" y="42"/>
                  </a:cubicBezTo>
                  <a:cubicBezTo>
                    <a:pt x="6249" y="12"/>
                    <a:pt x="6162" y="1"/>
                    <a:pt x="6076" y="1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6" name="Google Shape;466;p11"/>
            <p:cNvGrpSpPr/>
            <p:nvPr/>
          </p:nvGrpSpPr>
          <p:grpSpPr>
            <a:xfrm>
              <a:off x="6371200" y="3397625"/>
              <a:ext cx="196675" cy="178450"/>
              <a:chOff x="3721900" y="3397625"/>
              <a:chExt cx="196675" cy="178450"/>
            </a:xfrm>
          </p:grpSpPr>
          <p:sp>
            <p:nvSpPr>
              <p:cNvPr id="467" name="Google Shape;467;p11"/>
              <p:cNvSpPr/>
              <p:nvPr/>
            </p:nvSpPr>
            <p:spPr>
              <a:xfrm>
                <a:off x="3721900" y="3430800"/>
                <a:ext cx="176350" cy="145275"/>
              </a:xfrm>
              <a:custGeom>
                <a:avLst/>
                <a:gdLst/>
                <a:ahLst/>
                <a:cxnLst/>
                <a:rect l="l" t="t" r="r" b="b"/>
                <a:pathLst>
                  <a:path w="7054" h="5811" extrusionOk="0">
                    <a:moveTo>
                      <a:pt x="5175" y="0"/>
                    </a:moveTo>
                    <a:cubicBezTo>
                      <a:pt x="5072" y="0"/>
                      <a:pt x="4970" y="12"/>
                      <a:pt x="4872" y="36"/>
                    </a:cubicBezTo>
                    <a:cubicBezTo>
                      <a:pt x="4406" y="131"/>
                      <a:pt x="4011" y="448"/>
                      <a:pt x="3718" y="813"/>
                    </a:cubicBezTo>
                    <a:cubicBezTo>
                      <a:pt x="3419" y="1177"/>
                      <a:pt x="3216" y="1613"/>
                      <a:pt x="3019" y="2038"/>
                    </a:cubicBezTo>
                    <a:cubicBezTo>
                      <a:pt x="2816" y="2462"/>
                      <a:pt x="2613" y="2898"/>
                      <a:pt x="2332" y="3269"/>
                    </a:cubicBezTo>
                    <a:cubicBezTo>
                      <a:pt x="1883" y="3861"/>
                      <a:pt x="1226" y="4297"/>
                      <a:pt x="497" y="4464"/>
                    </a:cubicBezTo>
                    <a:cubicBezTo>
                      <a:pt x="329" y="4506"/>
                      <a:pt x="126" y="4554"/>
                      <a:pt x="66" y="4721"/>
                    </a:cubicBezTo>
                    <a:cubicBezTo>
                      <a:pt x="1" y="4901"/>
                      <a:pt x="150" y="5080"/>
                      <a:pt x="300" y="5199"/>
                    </a:cubicBezTo>
                    <a:cubicBezTo>
                      <a:pt x="835" y="5623"/>
                      <a:pt x="1529" y="5811"/>
                      <a:pt x="2214" y="5811"/>
                    </a:cubicBezTo>
                    <a:cubicBezTo>
                      <a:pt x="2293" y="5811"/>
                      <a:pt x="2372" y="5808"/>
                      <a:pt x="2451" y="5803"/>
                    </a:cubicBezTo>
                    <a:cubicBezTo>
                      <a:pt x="3204" y="5761"/>
                      <a:pt x="3933" y="5492"/>
                      <a:pt x="4615" y="5146"/>
                    </a:cubicBezTo>
                    <a:cubicBezTo>
                      <a:pt x="5212" y="4841"/>
                      <a:pt x="5786" y="4458"/>
                      <a:pt x="6234" y="3950"/>
                    </a:cubicBezTo>
                    <a:cubicBezTo>
                      <a:pt x="6683" y="3448"/>
                      <a:pt x="6999" y="2803"/>
                      <a:pt x="7029" y="2127"/>
                    </a:cubicBezTo>
                    <a:cubicBezTo>
                      <a:pt x="7053" y="1458"/>
                      <a:pt x="6772" y="753"/>
                      <a:pt x="6246" y="346"/>
                    </a:cubicBezTo>
                    <a:cubicBezTo>
                      <a:pt x="6043" y="209"/>
                      <a:pt x="5810" y="107"/>
                      <a:pt x="5571" y="66"/>
                    </a:cubicBezTo>
                    <a:cubicBezTo>
                      <a:pt x="5445" y="21"/>
                      <a:pt x="5310" y="0"/>
                      <a:pt x="51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3833075" y="3397625"/>
                <a:ext cx="85500" cy="87575"/>
              </a:xfrm>
              <a:custGeom>
                <a:avLst/>
                <a:gdLst/>
                <a:ahLst/>
                <a:cxnLst/>
                <a:rect l="l" t="t" r="r" b="b"/>
                <a:pathLst>
                  <a:path w="3420" h="3503" extrusionOk="0">
                    <a:moveTo>
                      <a:pt x="1614" y="1"/>
                    </a:moveTo>
                    <a:cubicBezTo>
                      <a:pt x="1561" y="1"/>
                      <a:pt x="1507" y="5"/>
                      <a:pt x="1453" y="12"/>
                    </a:cubicBezTo>
                    <a:cubicBezTo>
                      <a:pt x="1620" y="418"/>
                      <a:pt x="1662" y="890"/>
                      <a:pt x="1566" y="1327"/>
                    </a:cubicBezTo>
                    <a:cubicBezTo>
                      <a:pt x="1465" y="1189"/>
                      <a:pt x="1315" y="1100"/>
                      <a:pt x="1160" y="1028"/>
                    </a:cubicBezTo>
                    <a:cubicBezTo>
                      <a:pt x="987" y="944"/>
                      <a:pt x="801" y="885"/>
                      <a:pt x="640" y="795"/>
                    </a:cubicBezTo>
                    <a:cubicBezTo>
                      <a:pt x="467" y="705"/>
                      <a:pt x="317" y="568"/>
                      <a:pt x="251" y="388"/>
                    </a:cubicBezTo>
                    <a:cubicBezTo>
                      <a:pt x="108" y="687"/>
                      <a:pt x="0" y="1028"/>
                      <a:pt x="42" y="1357"/>
                    </a:cubicBezTo>
                    <a:cubicBezTo>
                      <a:pt x="72" y="1626"/>
                      <a:pt x="227" y="1895"/>
                      <a:pt x="461" y="2026"/>
                    </a:cubicBezTo>
                    <a:cubicBezTo>
                      <a:pt x="353" y="2193"/>
                      <a:pt x="299" y="2397"/>
                      <a:pt x="281" y="2588"/>
                    </a:cubicBezTo>
                    <a:cubicBezTo>
                      <a:pt x="257" y="2833"/>
                      <a:pt x="281" y="3090"/>
                      <a:pt x="311" y="3341"/>
                    </a:cubicBezTo>
                    <a:cubicBezTo>
                      <a:pt x="311" y="3395"/>
                      <a:pt x="323" y="3454"/>
                      <a:pt x="371" y="3484"/>
                    </a:cubicBezTo>
                    <a:cubicBezTo>
                      <a:pt x="391" y="3500"/>
                      <a:pt x="413" y="3503"/>
                      <a:pt x="437" y="3503"/>
                    </a:cubicBezTo>
                    <a:cubicBezTo>
                      <a:pt x="449" y="3503"/>
                      <a:pt x="461" y="3502"/>
                      <a:pt x="473" y="3502"/>
                    </a:cubicBezTo>
                    <a:cubicBezTo>
                      <a:pt x="783" y="3478"/>
                      <a:pt x="1088" y="3407"/>
                      <a:pt x="1327" y="3221"/>
                    </a:cubicBezTo>
                    <a:cubicBezTo>
                      <a:pt x="1489" y="3096"/>
                      <a:pt x="1620" y="2905"/>
                      <a:pt x="1656" y="2701"/>
                    </a:cubicBezTo>
                    <a:cubicBezTo>
                      <a:pt x="1847" y="2870"/>
                      <a:pt x="2107" y="2955"/>
                      <a:pt x="2360" y="2955"/>
                    </a:cubicBezTo>
                    <a:cubicBezTo>
                      <a:pt x="2384" y="2955"/>
                      <a:pt x="2409" y="2954"/>
                      <a:pt x="2433" y="2952"/>
                    </a:cubicBezTo>
                    <a:cubicBezTo>
                      <a:pt x="2774" y="2940"/>
                      <a:pt x="3102" y="2803"/>
                      <a:pt x="3419" y="2648"/>
                    </a:cubicBezTo>
                    <a:cubicBezTo>
                      <a:pt x="3162" y="2612"/>
                      <a:pt x="2935" y="2438"/>
                      <a:pt x="2833" y="2205"/>
                    </a:cubicBezTo>
                    <a:cubicBezTo>
                      <a:pt x="2738" y="1990"/>
                      <a:pt x="2738" y="1721"/>
                      <a:pt x="2558" y="1566"/>
                    </a:cubicBezTo>
                    <a:cubicBezTo>
                      <a:pt x="2463" y="1482"/>
                      <a:pt x="2325" y="1452"/>
                      <a:pt x="2200" y="1452"/>
                    </a:cubicBezTo>
                    <a:cubicBezTo>
                      <a:pt x="2086" y="1458"/>
                      <a:pt x="1979" y="1482"/>
                      <a:pt x="1871" y="1512"/>
                    </a:cubicBezTo>
                    <a:cubicBezTo>
                      <a:pt x="2009" y="1273"/>
                      <a:pt x="2110" y="1016"/>
                      <a:pt x="2176" y="753"/>
                    </a:cubicBezTo>
                    <a:cubicBezTo>
                      <a:pt x="2218" y="604"/>
                      <a:pt x="2236" y="442"/>
                      <a:pt x="2176" y="305"/>
                    </a:cubicBezTo>
                    <a:cubicBezTo>
                      <a:pt x="2116" y="173"/>
                      <a:pt x="1997" y="84"/>
                      <a:pt x="1865" y="42"/>
                    </a:cubicBezTo>
                    <a:cubicBezTo>
                      <a:pt x="1784" y="12"/>
                      <a:pt x="1700" y="1"/>
                      <a:pt x="1614" y="1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3845625" y="3435925"/>
                <a:ext cx="17650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450" extrusionOk="0">
                    <a:moveTo>
                      <a:pt x="639" y="1"/>
                    </a:moveTo>
                    <a:cubicBezTo>
                      <a:pt x="634" y="1"/>
                      <a:pt x="628" y="2"/>
                      <a:pt x="622" y="4"/>
                    </a:cubicBezTo>
                    <a:cubicBezTo>
                      <a:pt x="407" y="76"/>
                      <a:pt x="204" y="195"/>
                      <a:pt x="42" y="363"/>
                    </a:cubicBezTo>
                    <a:cubicBezTo>
                      <a:pt x="0" y="395"/>
                      <a:pt x="35" y="449"/>
                      <a:pt x="77" y="449"/>
                    </a:cubicBezTo>
                    <a:cubicBezTo>
                      <a:pt x="89" y="449"/>
                      <a:pt x="102" y="445"/>
                      <a:pt x="114" y="434"/>
                    </a:cubicBezTo>
                    <a:cubicBezTo>
                      <a:pt x="263" y="285"/>
                      <a:pt x="449" y="177"/>
                      <a:pt x="652" y="106"/>
                    </a:cubicBezTo>
                    <a:cubicBezTo>
                      <a:pt x="706" y="89"/>
                      <a:pt x="687" y="1"/>
                      <a:pt x="639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3867300" y="3430550"/>
                <a:ext cx="125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326" extrusionOk="0">
                    <a:moveTo>
                      <a:pt x="67" y="0"/>
                    </a:moveTo>
                    <a:cubicBezTo>
                      <a:pt x="61" y="0"/>
                      <a:pt x="54" y="1"/>
                      <a:pt x="48" y="4"/>
                    </a:cubicBezTo>
                    <a:cubicBezTo>
                      <a:pt x="18" y="10"/>
                      <a:pt x="0" y="40"/>
                      <a:pt x="12" y="70"/>
                    </a:cubicBezTo>
                    <a:cubicBezTo>
                      <a:pt x="24" y="159"/>
                      <a:pt x="84" y="243"/>
                      <a:pt x="161" y="285"/>
                    </a:cubicBezTo>
                    <a:cubicBezTo>
                      <a:pt x="208" y="312"/>
                      <a:pt x="258" y="326"/>
                      <a:pt x="309" y="326"/>
                    </a:cubicBezTo>
                    <a:cubicBezTo>
                      <a:pt x="357" y="326"/>
                      <a:pt x="405" y="314"/>
                      <a:pt x="448" y="291"/>
                    </a:cubicBezTo>
                    <a:cubicBezTo>
                      <a:pt x="454" y="292"/>
                      <a:pt x="459" y="293"/>
                      <a:pt x="464" y="293"/>
                    </a:cubicBezTo>
                    <a:cubicBezTo>
                      <a:pt x="497" y="293"/>
                      <a:pt x="501" y="259"/>
                      <a:pt x="490" y="243"/>
                    </a:cubicBezTo>
                    <a:cubicBezTo>
                      <a:pt x="478" y="222"/>
                      <a:pt x="460" y="216"/>
                      <a:pt x="440" y="216"/>
                    </a:cubicBezTo>
                    <a:cubicBezTo>
                      <a:pt x="431" y="216"/>
                      <a:pt x="422" y="217"/>
                      <a:pt x="412" y="219"/>
                    </a:cubicBezTo>
                    <a:cubicBezTo>
                      <a:pt x="388" y="231"/>
                      <a:pt x="361" y="238"/>
                      <a:pt x="333" y="238"/>
                    </a:cubicBezTo>
                    <a:cubicBezTo>
                      <a:pt x="295" y="238"/>
                      <a:pt x="256" y="225"/>
                      <a:pt x="221" y="201"/>
                    </a:cubicBezTo>
                    <a:cubicBezTo>
                      <a:pt x="209" y="195"/>
                      <a:pt x="203" y="195"/>
                      <a:pt x="197" y="189"/>
                    </a:cubicBezTo>
                    <a:lnTo>
                      <a:pt x="191" y="183"/>
                    </a:lnTo>
                    <a:lnTo>
                      <a:pt x="179" y="171"/>
                    </a:lnTo>
                    <a:cubicBezTo>
                      <a:pt x="167" y="159"/>
                      <a:pt x="161" y="153"/>
                      <a:pt x="149" y="135"/>
                    </a:cubicBezTo>
                    <a:cubicBezTo>
                      <a:pt x="143" y="129"/>
                      <a:pt x="143" y="123"/>
                      <a:pt x="137" y="111"/>
                    </a:cubicBezTo>
                    <a:cubicBezTo>
                      <a:pt x="137" y="105"/>
                      <a:pt x="132" y="105"/>
                      <a:pt x="132" y="99"/>
                    </a:cubicBezTo>
                    <a:cubicBezTo>
                      <a:pt x="132" y="99"/>
                      <a:pt x="125" y="89"/>
                      <a:pt x="126" y="89"/>
                    </a:cubicBezTo>
                    <a:lnTo>
                      <a:pt x="126" y="89"/>
                    </a:lnTo>
                    <a:cubicBezTo>
                      <a:pt x="127" y="89"/>
                      <a:pt x="129" y="90"/>
                      <a:pt x="132" y="93"/>
                    </a:cubicBezTo>
                    <a:cubicBezTo>
                      <a:pt x="120" y="76"/>
                      <a:pt x="114" y="52"/>
                      <a:pt x="114" y="40"/>
                    </a:cubicBezTo>
                    <a:cubicBezTo>
                      <a:pt x="109" y="16"/>
                      <a:pt x="89" y="0"/>
                      <a:pt x="67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3853150" y="3477975"/>
                <a:ext cx="40850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2299" extrusionOk="0">
                    <a:moveTo>
                      <a:pt x="1568" y="0"/>
                    </a:moveTo>
                    <a:cubicBezTo>
                      <a:pt x="1548" y="0"/>
                      <a:pt x="1529" y="12"/>
                      <a:pt x="1522" y="37"/>
                    </a:cubicBezTo>
                    <a:cubicBezTo>
                      <a:pt x="1367" y="719"/>
                      <a:pt x="1008" y="1346"/>
                      <a:pt x="506" y="1824"/>
                    </a:cubicBezTo>
                    <a:cubicBezTo>
                      <a:pt x="369" y="1962"/>
                      <a:pt x="207" y="2087"/>
                      <a:pt x="46" y="2201"/>
                    </a:cubicBezTo>
                    <a:cubicBezTo>
                      <a:pt x="1" y="2231"/>
                      <a:pt x="31" y="2299"/>
                      <a:pt x="74" y="2299"/>
                    </a:cubicBezTo>
                    <a:cubicBezTo>
                      <a:pt x="82" y="2299"/>
                      <a:pt x="91" y="2296"/>
                      <a:pt x="100" y="2290"/>
                    </a:cubicBezTo>
                    <a:cubicBezTo>
                      <a:pt x="698" y="1890"/>
                      <a:pt x="1164" y="1316"/>
                      <a:pt x="1445" y="659"/>
                    </a:cubicBezTo>
                    <a:cubicBezTo>
                      <a:pt x="1522" y="468"/>
                      <a:pt x="1582" y="270"/>
                      <a:pt x="1630" y="67"/>
                    </a:cubicBezTo>
                    <a:cubicBezTo>
                      <a:pt x="1634" y="27"/>
                      <a:pt x="1600" y="0"/>
                      <a:pt x="1568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3868325" y="3491075"/>
                <a:ext cx="14675" cy="177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710" extrusionOk="0">
                    <a:moveTo>
                      <a:pt x="534" y="1"/>
                    </a:moveTo>
                    <a:cubicBezTo>
                      <a:pt x="515" y="1"/>
                      <a:pt x="493" y="13"/>
                      <a:pt x="485" y="33"/>
                    </a:cubicBezTo>
                    <a:cubicBezTo>
                      <a:pt x="377" y="254"/>
                      <a:pt x="228" y="458"/>
                      <a:pt x="43" y="619"/>
                    </a:cubicBezTo>
                    <a:cubicBezTo>
                      <a:pt x="0" y="657"/>
                      <a:pt x="40" y="709"/>
                      <a:pt x="85" y="709"/>
                    </a:cubicBezTo>
                    <a:cubicBezTo>
                      <a:pt x="97" y="709"/>
                      <a:pt x="109" y="705"/>
                      <a:pt x="120" y="697"/>
                    </a:cubicBezTo>
                    <a:cubicBezTo>
                      <a:pt x="312" y="523"/>
                      <a:pt x="467" y="314"/>
                      <a:pt x="575" y="81"/>
                    </a:cubicBezTo>
                    <a:cubicBezTo>
                      <a:pt x="587" y="51"/>
                      <a:pt x="587" y="21"/>
                      <a:pt x="557" y="9"/>
                    </a:cubicBezTo>
                    <a:cubicBezTo>
                      <a:pt x="551" y="4"/>
                      <a:pt x="543" y="1"/>
                      <a:pt x="534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3872175" y="3444800"/>
                <a:ext cx="440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76" h="697" extrusionOk="0">
                    <a:moveTo>
                      <a:pt x="68" y="1"/>
                    </a:moveTo>
                    <a:cubicBezTo>
                      <a:pt x="36" y="1"/>
                      <a:pt x="1" y="27"/>
                      <a:pt x="8" y="67"/>
                    </a:cubicBezTo>
                    <a:cubicBezTo>
                      <a:pt x="56" y="247"/>
                      <a:pt x="68" y="438"/>
                      <a:pt x="38" y="629"/>
                    </a:cubicBezTo>
                    <a:cubicBezTo>
                      <a:pt x="32" y="659"/>
                      <a:pt x="44" y="689"/>
                      <a:pt x="74" y="695"/>
                    </a:cubicBezTo>
                    <a:cubicBezTo>
                      <a:pt x="78" y="696"/>
                      <a:pt x="82" y="696"/>
                      <a:pt x="87" y="696"/>
                    </a:cubicBezTo>
                    <a:cubicBezTo>
                      <a:pt x="109" y="696"/>
                      <a:pt x="136" y="684"/>
                      <a:pt x="146" y="659"/>
                    </a:cubicBezTo>
                    <a:cubicBezTo>
                      <a:pt x="176" y="450"/>
                      <a:pt x="164" y="241"/>
                      <a:pt x="116" y="37"/>
                    </a:cubicBezTo>
                    <a:cubicBezTo>
                      <a:pt x="109" y="12"/>
                      <a:pt x="89" y="1"/>
                      <a:pt x="68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4" name="Google Shape;474;p11"/>
          <p:cNvGrpSpPr/>
          <p:nvPr/>
        </p:nvGrpSpPr>
        <p:grpSpPr>
          <a:xfrm flipH="1">
            <a:off x="257659" y="4059539"/>
            <a:ext cx="264434" cy="233629"/>
            <a:chOff x="6063731" y="3208900"/>
            <a:chExt cx="147169" cy="130025"/>
          </a:xfrm>
        </p:grpSpPr>
        <p:sp>
          <p:nvSpPr>
            <p:cNvPr id="475" name="Google Shape;475;p11"/>
            <p:cNvSpPr/>
            <p:nvPr/>
          </p:nvSpPr>
          <p:spPr>
            <a:xfrm>
              <a:off x="6085375" y="3208900"/>
              <a:ext cx="125525" cy="130025"/>
            </a:xfrm>
            <a:custGeom>
              <a:avLst/>
              <a:gdLst/>
              <a:ahLst/>
              <a:cxnLst/>
              <a:rect l="l" t="t" r="r" b="b"/>
              <a:pathLst>
                <a:path w="5021" h="5201" extrusionOk="0">
                  <a:moveTo>
                    <a:pt x="4059" y="0"/>
                  </a:moveTo>
                  <a:cubicBezTo>
                    <a:pt x="1" y="1232"/>
                    <a:pt x="509" y="3999"/>
                    <a:pt x="807" y="4907"/>
                  </a:cubicBezTo>
                  <a:cubicBezTo>
                    <a:pt x="795" y="4937"/>
                    <a:pt x="807" y="4961"/>
                    <a:pt x="831" y="4967"/>
                  </a:cubicBezTo>
                  <a:cubicBezTo>
                    <a:pt x="885" y="5116"/>
                    <a:pt x="921" y="5200"/>
                    <a:pt x="921" y="5200"/>
                  </a:cubicBezTo>
                  <a:cubicBezTo>
                    <a:pt x="921" y="5200"/>
                    <a:pt x="5021" y="5027"/>
                    <a:pt x="4059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6" name="Google Shape;476;p11"/>
            <p:cNvGrpSpPr/>
            <p:nvPr/>
          </p:nvGrpSpPr>
          <p:grpSpPr>
            <a:xfrm>
              <a:off x="6063731" y="3208900"/>
              <a:ext cx="146450" cy="130025"/>
              <a:chOff x="3414550" y="3208900"/>
              <a:chExt cx="146450" cy="130025"/>
            </a:xfrm>
          </p:grpSpPr>
          <p:sp>
            <p:nvSpPr>
              <p:cNvPr id="477" name="Google Shape;477;p11"/>
              <p:cNvSpPr/>
              <p:nvPr/>
            </p:nvSpPr>
            <p:spPr>
              <a:xfrm>
                <a:off x="3414550" y="3208900"/>
                <a:ext cx="146450" cy="130025"/>
              </a:xfrm>
              <a:custGeom>
                <a:avLst/>
                <a:gdLst/>
                <a:ahLst/>
                <a:cxnLst/>
                <a:rect l="l" t="t" r="r" b="b"/>
                <a:pathLst>
                  <a:path w="5858" h="5201" extrusionOk="0">
                    <a:moveTo>
                      <a:pt x="4896" y="0"/>
                    </a:moveTo>
                    <a:lnTo>
                      <a:pt x="4896" y="0"/>
                    </a:lnTo>
                    <a:cubicBezTo>
                      <a:pt x="1" y="1495"/>
                      <a:pt x="1758" y="5200"/>
                      <a:pt x="1758" y="5200"/>
                    </a:cubicBezTo>
                    <a:cubicBezTo>
                      <a:pt x="1758" y="5200"/>
                      <a:pt x="5858" y="5027"/>
                      <a:pt x="4896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1"/>
              <p:cNvSpPr/>
              <p:nvPr/>
            </p:nvSpPr>
            <p:spPr>
              <a:xfrm>
                <a:off x="3455400" y="3233600"/>
                <a:ext cx="71725" cy="99575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3983" extrusionOk="0">
                    <a:moveTo>
                      <a:pt x="2795" y="0"/>
                    </a:moveTo>
                    <a:cubicBezTo>
                      <a:pt x="2780" y="0"/>
                      <a:pt x="2764" y="7"/>
                      <a:pt x="2754" y="23"/>
                    </a:cubicBezTo>
                    <a:cubicBezTo>
                      <a:pt x="2419" y="459"/>
                      <a:pt x="2090" y="907"/>
                      <a:pt x="1767" y="1355"/>
                    </a:cubicBezTo>
                    <a:cubicBezTo>
                      <a:pt x="1767" y="1056"/>
                      <a:pt x="1773" y="758"/>
                      <a:pt x="1773" y="459"/>
                    </a:cubicBezTo>
                    <a:cubicBezTo>
                      <a:pt x="1773" y="426"/>
                      <a:pt x="1748" y="409"/>
                      <a:pt x="1723" y="409"/>
                    </a:cubicBezTo>
                    <a:cubicBezTo>
                      <a:pt x="1697" y="409"/>
                      <a:pt x="1672" y="426"/>
                      <a:pt x="1672" y="459"/>
                    </a:cubicBezTo>
                    <a:cubicBezTo>
                      <a:pt x="1672" y="811"/>
                      <a:pt x="1660" y="1158"/>
                      <a:pt x="1660" y="1505"/>
                    </a:cubicBezTo>
                    <a:cubicBezTo>
                      <a:pt x="1301" y="2013"/>
                      <a:pt x="949" y="2521"/>
                      <a:pt x="602" y="3041"/>
                    </a:cubicBezTo>
                    <a:cubicBezTo>
                      <a:pt x="596" y="3047"/>
                      <a:pt x="584" y="3053"/>
                      <a:pt x="584" y="3059"/>
                    </a:cubicBezTo>
                    <a:cubicBezTo>
                      <a:pt x="584" y="2575"/>
                      <a:pt x="596" y="2090"/>
                      <a:pt x="596" y="1594"/>
                    </a:cubicBezTo>
                    <a:cubicBezTo>
                      <a:pt x="596" y="1561"/>
                      <a:pt x="569" y="1545"/>
                      <a:pt x="542" y="1545"/>
                    </a:cubicBezTo>
                    <a:cubicBezTo>
                      <a:pt x="515" y="1545"/>
                      <a:pt x="488" y="1561"/>
                      <a:pt x="488" y="1594"/>
                    </a:cubicBezTo>
                    <a:cubicBezTo>
                      <a:pt x="488" y="2132"/>
                      <a:pt x="482" y="2682"/>
                      <a:pt x="482" y="3220"/>
                    </a:cubicBezTo>
                    <a:cubicBezTo>
                      <a:pt x="333" y="3447"/>
                      <a:pt x="178" y="3674"/>
                      <a:pt x="28" y="3907"/>
                    </a:cubicBezTo>
                    <a:cubicBezTo>
                      <a:pt x="0" y="3948"/>
                      <a:pt x="32" y="3983"/>
                      <a:pt x="68" y="3983"/>
                    </a:cubicBezTo>
                    <a:cubicBezTo>
                      <a:pt x="86" y="3983"/>
                      <a:pt x="104" y="3975"/>
                      <a:pt x="118" y="3955"/>
                    </a:cubicBezTo>
                    <a:lnTo>
                      <a:pt x="542" y="3310"/>
                    </a:lnTo>
                    <a:cubicBezTo>
                      <a:pt x="1146" y="3089"/>
                      <a:pt x="1744" y="2867"/>
                      <a:pt x="2347" y="2652"/>
                    </a:cubicBezTo>
                    <a:cubicBezTo>
                      <a:pt x="2401" y="2631"/>
                      <a:pt x="2392" y="2541"/>
                      <a:pt x="2337" y="2541"/>
                    </a:cubicBezTo>
                    <a:cubicBezTo>
                      <a:pt x="2331" y="2541"/>
                      <a:pt x="2324" y="2542"/>
                      <a:pt x="2317" y="2545"/>
                    </a:cubicBezTo>
                    <a:cubicBezTo>
                      <a:pt x="1761" y="2748"/>
                      <a:pt x="1200" y="2957"/>
                      <a:pt x="638" y="3160"/>
                    </a:cubicBezTo>
                    <a:cubicBezTo>
                      <a:pt x="991" y="2634"/>
                      <a:pt x="1343" y="2126"/>
                      <a:pt x="1708" y="1612"/>
                    </a:cubicBezTo>
                    <a:lnTo>
                      <a:pt x="1732" y="1612"/>
                    </a:lnTo>
                    <a:cubicBezTo>
                      <a:pt x="2090" y="1547"/>
                      <a:pt x="2449" y="1475"/>
                      <a:pt x="2795" y="1409"/>
                    </a:cubicBezTo>
                    <a:cubicBezTo>
                      <a:pt x="2863" y="1398"/>
                      <a:pt x="2840" y="1307"/>
                      <a:pt x="2777" y="1307"/>
                    </a:cubicBezTo>
                    <a:cubicBezTo>
                      <a:pt x="2773" y="1307"/>
                      <a:pt x="2770" y="1307"/>
                      <a:pt x="2766" y="1307"/>
                    </a:cubicBezTo>
                    <a:lnTo>
                      <a:pt x="1779" y="1487"/>
                    </a:lnTo>
                    <a:cubicBezTo>
                      <a:pt x="1923" y="1284"/>
                      <a:pt x="2066" y="1086"/>
                      <a:pt x="2216" y="895"/>
                    </a:cubicBezTo>
                    <a:cubicBezTo>
                      <a:pt x="2419" y="632"/>
                      <a:pt x="2628" y="357"/>
                      <a:pt x="2843" y="70"/>
                    </a:cubicBezTo>
                    <a:cubicBezTo>
                      <a:pt x="2869" y="37"/>
                      <a:pt x="2832" y="0"/>
                      <a:pt x="279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9" name="Google Shape;479;p11"/>
          <p:cNvGrpSpPr/>
          <p:nvPr/>
        </p:nvGrpSpPr>
        <p:grpSpPr>
          <a:xfrm>
            <a:off x="8666184" y="3485386"/>
            <a:ext cx="323604" cy="291798"/>
            <a:chOff x="5631000" y="1628150"/>
            <a:chExt cx="121200" cy="109300"/>
          </a:xfrm>
        </p:grpSpPr>
        <p:sp>
          <p:nvSpPr>
            <p:cNvPr id="480" name="Google Shape;480;p11"/>
            <p:cNvSpPr/>
            <p:nvPr/>
          </p:nvSpPr>
          <p:spPr>
            <a:xfrm>
              <a:off x="5631000" y="1628250"/>
              <a:ext cx="121200" cy="109200"/>
            </a:xfrm>
            <a:custGeom>
              <a:avLst/>
              <a:gdLst/>
              <a:ahLst/>
              <a:cxnLst/>
              <a:rect l="l" t="t" r="r" b="b"/>
              <a:pathLst>
                <a:path w="4848" h="4368" extrusionOk="0">
                  <a:moveTo>
                    <a:pt x="2384" y="1"/>
                  </a:moveTo>
                  <a:cubicBezTo>
                    <a:pt x="1879" y="1"/>
                    <a:pt x="1371" y="179"/>
                    <a:pt x="963" y="543"/>
                  </a:cubicBezTo>
                  <a:cubicBezTo>
                    <a:pt x="84" y="1338"/>
                    <a:pt x="1" y="2683"/>
                    <a:pt x="783" y="3562"/>
                  </a:cubicBezTo>
                  <a:cubicBezTo>
                    <a:pt x="989" y="3792"/>
                    <a:pt x="1161" y="3886"/>
                    <a:pt x="1318" y="3886"/>
                  </a:cubicBezTo>
                  <a:cubicBezTo>
                    <a:pt x="1499" y="3886"/>
                    <a:pt x="1660" y="3762"/>
                    <a:pt x="1829" y="3579"/>
                  </a:cubicBezTo>
                  <a:cubicBezTo>
                    <a:pt x="1991" y="3406"/>
                    <a:pt x="2158" y="3173"/>
                    <a:pt x="2361" y="2946"/>
                  </a:cubicBezTo>
                  <a:cubicBezTo>
                    <a:pt x="2445" y="3018"/>
                    <a:pt x="2600" y="3197"/>
                    <a:pt x="2726" y="3621"/>
                  </a:cubicBezTo>
                  <a:cubicBezTo>
                    <a:pt x="2827" y="3968"/>
                    <a:pt x="2977" y="4261"/>
                    <a:pt x="3216" y="4338"/>
                  </a:cubicBezTo>
                  <a:cubicBezTo>
                    <a:pt x="3234" y="4350"/>
                    <a:pt x="3264" y="4356"/>
                    <a:pt x="3294" y="4362"/>
                  </a:cubicBezTo>
                  <a:cubicBezTo>
                    <a:pt x="3316" y="4366"/>
                    <a:pt x="3340" y="4368"/>
                    <a:pt x="3364" y="4368"/>
                  </a:cubicBezTo>
                  <a:cubicBezTo>
                    <a:pt x="3547" y="4368"/>
                    <a:pt x="3767" y="4264"/>
                    <a:pt x="4053" y="4010"/>
                  </a:cubicBezTo>
                  <a:cubicBezTo>
                    <a:pt x="4848" y="3305"/>
                    <a:pt x="4423" y="2916"/>
                    <a:pt x="3820" y="2659"/>
                  </a:cubicBezTo>
                  <a:cubicBezTo>
                    <a:pt x="3407" y="2486"/>
                    <a:pt x="3252" y="2306"/>
                    <a:pt x="3186" y="2217"/>
                  </a:cubicBezTo>
                  <a:cubicBezTo>
                    <a:pt x="3455" y="2032"/>
                    <a:pt x="3712" y="1888"/>
                    <a:pt x="3915" y="1739"/>
                  </a:cubicBezTo>
                  <a:cubicBezTo>
                    <a:pt x="4268" y="1458"/>
                    <a:pt x="4411" y="1195"/>
                    <a:pt x="3981" y="717"/>
                  </a:cubicBezTo>
                  <a:cubicBezTo>
                    <a:pt x="3559" y="244"/>
                    <a:pt x="2973" y="1"/>
                    <a:pt x="2384" y="1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1" name="Google Shape;481;p11"/>
            <p:cNvGrpSpPr/>
            <p:nvPr/>
          </p:nvGrpSpPr>
          <p:grpSpPr>
            <a:xfrm>
              <a:off x="5631000" y="1628150"/>
              <a:ext cx="121200" cy="109000"/>
              <a:chOff x="2980950" y="1628150"/>
              <a:chExt cx="121200" cy="109000"/>
            </a:xfrm>
          </p:grpSpPr>
          <p:sp>
            <p:nvSpPr>
              <p:cNvPr id="482" name="Google Shape;482;p11"/>
              <p:cNvSpPr/>
              <p:nvPr/>
            </p:nvSpPr>
            <p:spPr>
              <a:xfrm>
                <a:off x="2980950" y="1628150"/>
                <a:ext cx="121200" cy="109000"/>
              </a:xfrm>
              <a:custGeom>
                <a:avLst/>
                <a:gdLst/>
                <a:ahLst/>
                <a:cxnLst/>
                <a:rect l="l" t="t" r="r" b="b"/>
                <a:pathLst>
                  <a:path w="4848" h="4360" extrusionOk="0">
                    <a:moveTo>
                      <a:pt x="2380" y="1"/>
                    </a:moveTo>
                    <a:cubicBezTo>
                      <a:pt x="1877" y="1"/>
                      <a:pt x="1371" y="176"/>
                      <a:pt x="963" y="535"/>
                    </a:cubicBezTo>
                    <a:cubicBezTo>
                      <a:pt x="72" y="1318"/>
                      <a:pt x="0" y="2669"/>
                      <a:pt x="783" y="3554"/>
                    </a:cubicBezTo>
                    <a:cubicBezTo>
                      <a:pt x="989" y="3786"/>
                      <a:pt x="1159" y="3882"/>
                      <a:pt x="1315" y="3882"/>
                    </a:cubicBezTo>
                    <a:cubicBezTo>
                      <a:pt x="1495" y="3882"/>
                      <a:pt x="1656" y="3755"/>
                      <a:pt x="1829" y="3566"/>
                    </a:cubicBezTo>
                    <a:cubicBezTo>
                      <a:pt x="1985" y="3398"/>
                      <a:pt x="2158" y="3165"/>
                      <a:pt x="2361" y="2932"/>
                    </a:cubicBezTo>
                    <a:cubicBezTo>
                      <a:pt x="2445" y="3010"/>
                      <a:pt x="2600" y="3189"/>
                      <a:pt x="2726" y="3613"/>
                    </a:cubicBezTo>
                    <a:cubicBezTo>
                      <a:pt x="2833" y="3948"/>
                      <a:pt x="2971" y="4247"/>
                      <a:pt x="3210" y="4331"/>
                    </a:cubicBezTo>
                    <a:cubicBezTo>
                      <a:pt x="3240" y="4342"/>
                      <a:pt x="3264" y="4342"/>
                      <a:pt x="3294" y="4354"/>
                    </a:cubicBezTo>
                    <a:cubicBezTo>
                      <a:pt x="3314" y="4358"/>
                      <a:pt x="3336" y="4359"/>
                      <a:pt x="3358" y="4359"/>
                    </a:cubicBezTo>
                    <a:cubicBezTo>
                      <a:pt x="3536" y="4359"/>
                      <a:pt x="3765" y="4251"/>
                      <a:pt x="4047" y="4002"/>
                    </a:cubicBezTo>
                    <a:cubicBezTo>
                      <a:pt x="4848" y="3291"/>
                      <a:pt x="4423" y="2902"/>
                      <a:pt x="3820" y="2645"/>
                    </a:cubicBezTo>
                    <a:cubicBezTo>
                      <a:pt x="3407" y="2478"/>
                      <a:pt x="3240" y="2304"/>
                      <a:pt x="3180" y="2209"/>
                    </a:cubicBezTo>
                    <a:cubicBezTo>
                      <a:pt x="3461" y="2030"/>
                      <a:pt x="3718" y="1880"/>
                      <a:pt x="3915" y="1731"/>
                    </a:cubicBezTo>
                    <a:cubicBezTo>
                      <a:pt x="4274" y="1468"/>
                      <a:pt x="4417" y="1199"/>
                      <a:pt x="3987" y="721"/>
                    </a:cubicBezTo>
                    <a:cubicBezTo>
                      <a:pt x="3563" y="245"/>
                      <a:pt x="2973" y="1"/>
                      <a:pt x="2380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1"/>
              <p:cNvSpPr/>
              <p:nvPr/>
            </p:nvSpPr>
            <p:spPr>
              <a:xfrm>
                <a:off x="3020700" y="1666000"/>
                <a:ext cx="81450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2846" extrusionOk="0">
                    <a:moveTo>
                      <a:pt x="1537" y="1"/>
                    </a:moveTo>
                    <a:cubicBezTo>
                      <a:pt x="1196" y="1"/>
                      <a:pt x="861" y="118"/>
                      <a:pt x="592" y="360"/>
                    </a:cubicBezTo>
                    <a:cubicBezTo>
                      <a:pt x="120" y="779"/>
                      <a:pt x="0" y="1466"/>
                      <a:pt x="239" y="2052"/>
                    </a:cubicBezTo>
                    <a:cubicBezTo>
                      <a:pt x="395" y="1884"/>
                      <a:pt x="568" y="1651"/>
                      <a:pt x="771" y="1418"/>
                    </a:cubicBezTo>
                    <a:cubicBezTo>
                      <a:pt x="855" y="1496"/>
                      <a:pt x="1010" y="1675"/>
                      <a:pt x="1136" y="2099"/>
                    </a:cubicBezTo>
                    <a:cubicBezTo>
                      <a:pt x="1243" y="2434"/>
                      <a:pt x="1381" y="2733"/>
                      <a:pt x="1620" y="2817"/>
                    </a:cubicBezTo>
                    <a:cubicBezTo>
                      <a:pt x="1650" y="2828"/>
                      <a:pt x="1674" y="2828"/>
                      <a:pt x="1704" y="2840"/>
                    </a:cubicBezTo>
                    <a:cubicBezTo>
                      <a:pt x="1724" y="2844"/>
                      <a:pt x="1746" y="2845"/>
                      <a:pt x="1768" y="2845"/>
                    </a:cubicBezTo>
                    <a:cubicBezTo>
                      <a:pt x="1946" y="2845"/>
                      <a:pt x="2175" y="2737"/>
                      <a:pt x="2457" y="2488"/>
                    </a:cubicBezTo>
                    <a:cubicBezTo>
                      <a:pt x="3258" y="1777"/>
                      <a:pt x="2833" y="1388"/>
                      <a:pt x="2230" y="1137"/>
                    </a:cubicBezTo>
                    <a:cubicBezTo>
                      <a:pt x="1817" y="964"/>
                      <a:pt x="1662" y="790"/>
                      <a:pt x="1584" y="689"/>
                    </a:cubicBezTo>
                    <a:cubicBezTo>
                      <a:pt x="1859" y="510"/>
                      <a:pt x="2122" y="360"/>
                      <a:pt x="2319" y="211"/>
                    </a:cubicBezTo>
                    <a:cubicBezTo>
                      <a:pt x="2073" y="72"/>
                      <a:pt x="1803" y="1"/>
                      <a:pt x="1537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1"/>
              <p:cNvSpPr/>
              <p:nvPr/>
            </p:nvSpPr>
            <p:spPr>
              <a:xfrm>
                <a:off x="2992000" y="1648925"/>
                <a:ext cx="14325" cy="6160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2464" extrusionOk="0">
                    <a:moveTo>
                      <a:pt x="495" y="0"/>
                    </a:moveTo>
                    <a:cubicBezTo>
                      <a:pt x="483" y="0"/>
                      <a:pt x="472" y="5"/>
                      <a:pt x="461" y="15"/>
                    </a:cubicBezTo>
                    <a:cubicBezTo>
                      <a:pt x="180" y="356"/>
                      <a:pt x="13" y="786"/>
                      <a:pt x="7" y="1228"/>
                    </a:cubicBezTo>
                    <a:cubicBezTo>
                      <a:pt x="1" y="1671"/>
                      <a:pt x="156" y="2101"/>
                      <a:pt x="437" y="2448"/>
                    </a:cubicBezTo>
                    <a:cubicBezTo>
                      <a:pt x="448" y="2459"/>
                      <a:pt x="460" y="2463"/>
                      <a:pt x="472" y="2463"/>
                    </a:cubicBezTo>
                    <a:cubicBezTo>
                      <a:pt x="512" y="2463"/>
                      <a:pt x="547" y="2411"/>
                      <a:pt x="515" y="2370"/>
                    </a:cubicBezTo>
                    <a:cubicBezTo>
                      <a:pt x="252" y="2047"/>
                      <a:pt x="108" y="1641"/>
                      <a:pt x="120" y="1228"/>
                    </a:cubicBezTo>
                    <a:cubicBezTo>
                      <a:pt x="126" y="816"/>
                      <a:pt x="276" y="404"/>
                      <a:pt x="545" y="93"/>
                    </a:cubicBezTo>
                    <a:cubicBezTo>
                      <a:pt x="573" y="56"/>
                      <a:pt x="535" y="0"/>
                      <a:pt x="49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1"/>
              <p:cNvSpPr/>
              <p:nvPr/>
            </p:nvSpPr>
            <p:spPr>
              <a:xfrm>
                <a:off x="3051825" y="1636425"/>
                <a:ext cx="30750" cy="20300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812" extrusionOk="0">
                    <a:moveTo>
                      <a:pt x="88" y="1"/>
                    </a:moveTo>
                    <a:cubicBezTo>
                      <a:pt x="21" y="1"/>
                      <a:pt x="0" y="91"/>
                      <a:pt x="64" y="109"/>
                    </a:cubicBezTo>
                    <a:cubicBezTo>
                      <a:pt x="489" y="174"/>
                      <a:pt x="877" y="420"/>
                      <a:pt x="1110" y="784"/>
                    </a:cubicBezTo>
                    <a:cubicBezTo>
                      <a:pt x="1122" y="804"/>
                      <a:pt x="1140" y="812"/>
                      <a:pt x="1157" y="812"/>
                    </a:cubicBezTo>
                    <a:cubicBezTo>
                      <a:pt x="1194" y="812"/>
                      <a:pt x="1230" y="777"/>
                      <a:pt x="1206" y="736"/>
                    </a:cubicBezTo>
                    <a:cubicBezTo>
                      <a:pt x="961" y="348"/>
                      <a:pt x="548" y="79"/>
                      <a:pt x="94" y="1"/>
                    </a:cubicBezTo>
                    <a:cubicBezTo>
                      <a:pt x="92" y="1"/>
                      <a:pt x="90" y="1"/>
                      <a:pt x="88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1"/>
              <p:cNvSpPr/>
              <p:nvPr/>
            </p:nvSpPr>
            <p:spPr>
              <a:xfrm>
                <a:off x="3018450" y="1689450"/>
                <a:ext cx="17950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21" extrusionOk="0">
                    <a:moveTo>
                      <a:pt x="61" y="0"/>
                    </a:moveTo>
                    <a:cubicBezTo>
                      <a:pt x="35" y="0"/>
                      <a:pt x="17" y="13"/>
                      <a:pt x="7" y="38"/>
                    </a:cubicBezTo>
                    <a:cubicBezTo>
                      <a:pt x="1" y="62"/>
                      <a:pt x="13" y="97"/>
                      <a:pt x="42" y="109"/>
                    </a:cubicBezTo>
                    <a:cubicBezTo>
                      <a:pt x="246" y="145"/>
                      <a:pt x="443" y="181"/>
                      <a:pt x="640" y="217"/>
                    </a:cubicBezTo>
                    <a:cubicBezTo>
                      <a:pt x="648" y="220"/>
                      <a:pt x="655" y="221"/>
                      <a:pt x="661" y="221"/>
                    </a:cubicBezTo>
                    <a:cubicBezTo>
                      <a:pt x="686" y="221"/>
                      <a:pt x="702" y="205"/>
                      <a:pt x="712" y="181"/>
                    </a:cubicBezTo>
                    <a:cubicBezTo>
                      <a:pt x="718" y="151"/>
                      <a:pt x="706" y="115"/>
                      <a:pt x="676" y="115"/>
                    </a:cubicBezTo>
                    <a:cubicBezTo>
                      <a:pt x="473" y="80"/>
                      <a:pt x="276" y="38"/>
                      <a:pt x="78" y="2"/>
                    </a:cubicBezTo>
                    <a:cubicBezTo>
                      <a:pt x="72" y="1"/>
                      <a:pt x="67" y="0"/>
                      <a:pt x="61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>
                <a:off x="3032050" y="1668575"/>
                <a:ext cx="1615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646" h="760" extrusionOk="0">
                    <a:moveTo>
                      <a:pt x="63" y="0"/>
                    </a:moveTo>
                    <a:cubicBezTo>
                      <a:pt x="48" y="0"/>
                      <a:pt x="33" y="6"/>
                      <a:pt x="24" y="18"/>
                    </a:cubicBezTo>
                    <a:cubicBezTo>
                      <a:pt x="1" y="36"/>
                      <a:pt x="12" y="66"/>
                      <a:pt x="24" y="90"/>
                    </a:cubicBezTo>
                    <a:cubicBezTo>
                      <a:pt x="198" y="305"/>
                      <a:pt x="371" y="526"/>
                      <a:pt x="550" y="741"/>
                    </a:cubicBezTo>
                    <a:cubicBezTo>
                      <a:pt x="556" y="753"/>
                      <a:pt x="571" y="759"/>
                      <a:pt x="586" y="759"/>
                    </a:cubicBezTo>
                    <a:cubicBezTo>
                      <a:pt x="601" y="759"/>
                      <a:pt x="616" y="753"/>
                      <a:pt x="622" y="741"/>
                    </a:cubicBezTo>
                    <a:cubicBezTo>
                      <a:pt x="646" y="723"/>
                      <a:pt x="640" y="693"/>
                      <a:pt x="622" y="664"/>
                    </a:cubicBezTo>
                    <a:cubicBezTo>
                      <a:pt x="449" y="448"/>
                      <a:pt x="281" y="233"/>
                      <a:pt x="102" y="18"/>
                    </a:cubicBezTo>
                    <a:cubicBezTo>
                      <a:pt x="93" y="6"/>
                      <a:pt x="78" y="0"/>
                      <a:pt x="63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1"/>
              <p:cNvSpPr/>
              <p:nvPr/>
            </p:nvSpPr>
            <p:spPr>
              <a:xfrm>
                <a:off x="3049400" y="1661525"/>
                <a:ext cx="7200" cy="17950"/>
              </a:xfrm>
              <a:custGeom>
                <a:avLst/>
                <a:gdLst/>
                <a:ahLst/>
                <a:cxnLst/>
                <a:rect l="l" t="t" r="r" b="b"/>
                <a:pathLst>
                  <a:path w="288" h="718" extrusionOk="0">
                    <a:moveTo>
                      <a:pt x="69" y="0"/>
                    </a:moveTo>
                    <a:cubicBezTo>
                      <a:pt x="36" y="0"/>
                      <a:pt x="1" y="27"/>
                      <a:pt x="12" y="67"/>
                    </a:cubicBezTo>
                    <a:cubicBezTo>
                      <a:pt x="60" y="270"/>
                      <a:pt x="119" y="479"/>
                      <a:pt x="173" y="677"/>
                    </a:cubicBezTo>
                    <a:cubicBezTo>
                      <a:pt x="183" y="705"/>
                      <a:pt x="204" y="718"/>
                      <a:pt x="225" y="718"/>
                    </a:cubicBezTo>
                    <a:cubicBezTo>
                      <a:pt x="256" y="718"/>
                      <a:pt x="288" y="690"/>
                      <a:pt x="281" y="647"/>
                    </a:cubicBezTo>
                    <a:cubicBezTo>
                      <a:pt x="227" y="449"/>
                      <a:pt x="167" y="240"/>
                      <a:pt x="113" y="37"/>
                    </a:cubicBezTo>
                    <a:cubicBezTo>
                      <a:pt x="109" y="11"/>
                      <a:pt x="89" y="0"/>
                      <a:pt x="69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9" name="Google Shape;489;p11"/>
          <p:cNvSpPr/>
          <p:nvPr/>
        </p:nvSpPr>
        <p:spPr>
          <a:xfrm>
            <a:off x="1836975" y="-190500"/>
            <a:ext cx="3007175" cy="521350"/>
          </a:xfrm>
          <a:custGeom>
            <a:avLst/>
            <a:gdLst/>
            <a:ahLst/>
            <a:cxnLst/>
            <a:rect l="l" t="t" r="r" b="b"/>
            <a:pathLst>
              <a:path w="120287" h="20854" extrusionOk="0">
                <a:moveTo>
                  <a:pt x="120287" y="0"/>
                </a:moveTo>
                <a:cubicBezTo>
                  <a:pt x="118654" y="3084"/>
                  <a:pt x="122102" y="15331"/>
                  <a:pt x="110490" y="18506"/>
                </a:cubicBezTo>
                <a:cubicBezTo>
                  <a:pt x="98879" y="21681"/>
                  <a:pt x="69033" y="21409"/>
                  <a:pt x="50618" y="19050"/>
                </a:cubicBezTo>
                <a:cubicBezTo>
                  <a:pt x="32203" y="16691"/>
                  <a:pt x="8436" y="6803"/>
                  <a:pt x="0" y="435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490" name="Google Shape;490;p11"/>
          <p:cNvSpPr/>
          <p:nvPr/>
        </p:nvSpPr>
        <p:spPr>
          <a:xfrm>
            <a:off x="979725" y="4601692"/>
            <a:ext cx="4463125" cy="936400"/>
          </a:xfrm>
          <a:custGeom>
            <a:avLst/>
            <a:gdLst/>
            <a:ahLst/>
            <a:cxnLst/>
            <a:rect l="l" t="t" r="r" b="b"/>
            <a:pathLst>
              <a:path w="178525" h="37456" extrusionOk="0">
                <a:moveTo>
                  <a:pt x="0" y="27659"/>
                </a:moveTo>
                <a:cubicBezTo>
                  <a:pt x="2359" y="27659"/>
                  <a:pt x="5896" y="29020"/>
                  <a:pt x="14151" y="27659"/>
                </a:cubicBezTo>
                <a:cubicBezTo>
                  <a:pt x="22406" y="26298"/>
                  <a:pt x="35560" y="23940"/>
                  <a:pt x="49530" y="19495"/>
                </a:cubicBezTo>
                <a:cubicBezTo>
                  <a:pt x="63500" y="15050"/>
                  <a:pt x="81280" y="3166"/>
                  <a:pt x="97971" y="989"/>
                </a:cubicBezTo>
                <a:cubicBezTo>
                  <a:pt x="114662" y="-1188"/>
                  <a:pt x="136252" y="354"/>
                  <a:pt x="149678" y="6432"/>
                </a:cubicBezTo>
                <a:cubicBezTo>
                  <a:pt x="163104" y="12510"/>
                  <a:pt x="173717" y="32285"/>
                  <a:pt x="178525" y="37456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title" idx="2" hasCustomPrompt="1"/>
          </p:nvPr>
        </p:nvSpPr>
        <p:spPr>
          <a:xfrm>
            <a:off x="1505400" y="14808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5" name="Google Shape;495;p13"/>
          <p:cNvSpPr txBox="1">
            <a:spLocks noGrp="1"/>
          </p:cNvSpPr>
          <p:nvPr>
            <p:ph type="title" idx="3" hasCustomPrompt="1"/>
          </p:nvPr>
        </p:nvSpPr>
        <p:spPr>
          <a:xfrm>
            <a:off x="1505400" y="29689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6" name="Google Shape;496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75" y="14808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7" name="Google Shape;497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75" y="29689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8" name="Google Shape;498;p13"/>
          <p:cNvSpPr txBox="1">
            <a:spLocks noGrp="1"/>
          </p:cNvSpPr>
          <p:nvPr>
            <p:ph type="title" idx="6" hasCustomPrompt="1"/>
          </p:nvPr>
        </p:nvSpPr>
        <p:spPr>
          <a:xfrm>
            <a:off x="6903950" y="14808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9" name="Google Shape;499;p13"/>
          <p:cNvSpPr txBox="1">
            <a:spLocks noGrp="1"/>
          </p:cNvSpPr>
          <p:nvPr>
            <p:ph type="title" idx="7" hasCustomPrompt="1"/>
          </p:nvPr>
        </p:nvSpPr>
        <p:spPr>
          <a:xfrm>
            <a:off x="6903950" y="29689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0" name="Google Shape;500;p13"/>
          <p:cNvSpPr txBox="1">
            <a:spLocks noGrp="1"/>
          </p:cNvSpPr>
          <p:nvPr>
            <p:ph type="subTitle" idx="1"/>
          </p:nvPr>
        </p:nvSpPr>
        <p:spPr>
          <a:xfrm>
            <a:off x="720000" y="201042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 b="1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1" name="Google Shape;501;p13"/>
          <p:cNvSpPr txBox="1">
            <a:spLocks noGrp="1"/>
          </p:cNvSpPr>
          <p:nvPr>
            <p:ph type="subTitle" idx="8"/>
          </p:nvPr>
        </p:nvSpPr>
        <p:spPr>
          <a:xfrm>
            <a:off x="3419275" y="201042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 b="1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2" name="Google Shape;502;p13"/>
          <p:cNvSpPr txBox="1">
            <a:spLocks noGrp="1"/>
          </p:cNvSpPr>
          <p:nvPr>
            <p:ph type="subTitle" idx="9"/>
          </p:nvPr>
        </p:nvSpPr>
        <p:spPr>
          <a:xfrm>
            <a:off x="6118550" y="201042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 b="1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3" name="Google Shape;503;p13"/>
          <p:cNvSpPr txBox="1">
            <a:spLocks noGrp="1"/>
          </p:cNvSpPr>
          <p:nvPr>
            <p:ph type="subTitle" idx="13"/>
          </p:nvPr>
        </p:nvSpPr>
        <p:spPr>
          <a:xfrm>
            <a:off x="720000" y="3498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 b="1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14"/>
          </p:nvPr>
        </p:nvSpPr>
        <p:spPr>
          <a:xfrm>
            <a:off x="3419275" y="3498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 b="1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5"/>
          </p:nvPr>
        </p:nvSpPr>
        <p:spPr>
          <a:xfrm>
            <a:off x="6118550" y="3498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 b="1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506" name="Google Shape;506;p13"/>
          <p:cNvGrpSpPr/>
          <p:nvPr/>
        </p:nvGrpSpPr>
        <p:grpSpPr>
          <a:xfrm>
            <a:off x="552114" y="296375"/>
            <a:ext cx="93825" cy="93829"/>
            <a:chOff x="6089850" y="862325"/>
            <a:chExt cx="38875" cy="38875"/>
          </a:xfrm>
        </p:grpSpPr>
        <p:sp>
          <p:nvSpPr>
            <p:cNvPr id="507" name="Google Shape;507;p13"/>
            <p:cNvSpPr/>
            <p:nvPr/>
          </p:nvSpPr>
          <p:spPr>
            <a:xfrm>
              <a:off x="6089850" y="862325"/>
              <a:ext cx="38875" cy="38875"/>
            </a:xfrm>
            <a:custGeom>
              <a:avLst/>
              <a:gdLst/>
              <a:ahLst/>
              <a:cxnLst/>
              <a:rect l="l" t="t" r="r" b="b"/>
              <a:pathLst>
                <a:path w="1555" h="1555" extrusionOk="0">
                  <a:moveTo>
                    <a:pt x="778" y="0"/>
                  </a:moveTo>
                  <a:cubicBezTo>
                    <a:pt x="347" y="0"/>
                    <a:pt x="1" y="347"/>
                    <a:pt x="1" y="777"/>
                  </a:cubicBezTo>
                  <a:cubicBezTo>
                    <a:pt x="1" y="1207"/>
                    <a:pt x="347" y="1554"/>
                    <a:pt x="778" y="1554"/>
                  </a:cubicBezTo>
                  <a:cubicBezTo>
                    <a:pt x="1208" y="1554"/>
                    <a:pt x="1555" y="1207"/>
                    <a:pt x="1555" y="777"/>
                  </a:cubicBezTo>
                  <a:cubicBezTo>
                    <a:pt x="1555" y="347"/>
                    <a:pt x="1208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" name="Google Shape;508;p13"/>
            <p:cNvGrpSpPr/>
            <p:nvPr/>
          </p:nvGrpSpPr>
          <p:grpSpPr>
            <a:xfrm>
              <a:off x="6089850" y="862325"/>
              <a:ext cx="38875" cy="38875"/>
              <a:chOff x="3439950" y="862325"/>
              <a:chExt cx="38875" cy="38875"/>
            </a:xfrm>
          </p:grpSpPr>
          <p:sp>
            <p:nvSpPr>
              <p:cNvPr id="509" name="Google Shape;509;p13"/>
              <p:cNvSpPr/>
              <p:nvPr/>
            </p:nvSpPr>
            <p:spPr>
              <a:xfrm>
                <a:off x="3439950" y="862325"/>
                <a:ext cx="38875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555" extrusionOk="0">
                    <a:moveTo>
                      <a:pt x="778" y="0"/>
                    </a:moveTo>
                    <a:cubicBezTo>
                      <a:pt x="347" y="0"/>
                      <a:pt x="1" y="347"/>
                      <a:pt x="1" y="777"/>
                    </a:cubicBezTo>
                    <a:cubicBezTo>
                      <a:pt x="1" y="1207"/>
                      <a:pt x="347" y="1554"/>
                      <a:pt x="778" y="1554"/>
                    </a:cubicBezTo>
                    <a:cubicBezTo>
                      <a:pt x="1208" y="1554"/>
                      <a:pt x="1555" y="1207"/>
                      <a:pt x="1555" y="777"/>
                    </a:cubicBezTo>
                    <a:cubicBezTo>
                      <a:pt x="1555" y="347"/>
                      <a:pt x="1208" y="0"/>
                      <a:pt x="778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3"/>
              <p:cNvSpPr/>
              <p:nvPr/>
            </p:nvSpPr>
            <p:spPr>
              <a:xfrm>
                <a:off x="3443400" y="871125"/>
                <a:ext cx="78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692" extrusionOk="0">
                    <a:moveTo>
                      <a:pt x="227" y="0"/>
                    </a:moveTo>
                    <a:cubicBezTo>
                      <a:pt x="215" y="0"/>
                      <a:pt x="203" y="4"/>
                      <a:pt x="192" y="13"/>
                    </a:cubicBezTo>
                    <a:cubicBezTo>
                      <a:pt x="12" y="186"/>
                      <a:pt x="0" y="485"/>
                      <a:pt x="156" y="676"/>
                    </a:cubicBezTo>
                    <a:cubicBezTo>
                      <a:pt x="164" y="687"/>
                      <a:pt x="177" y="692"/>
                      <a:pt x="191" y="692"/>
                    </a:cubicBezTo>
                    <a:cubicBezTo>
                      <a:pt x="207" y="692"/>
                      <a:pt x="224" y="686"/>
                      <a:pt x="233" y="676"/>
                    </a:cubicBezTo>
                    <a:cubicBezTo>
                      <a:pt x="251" y="658"/>
                      <a:pt x="245" y="628"/>
                      <a:pt x="233" y="604"/>
                    </a:cubicBezTo>
                    <a:cubicBezTo>
                      <a:pt x="120" y="455"/>
                      <a:pt x="144" y="222"/>
                      <a:pt x="269" y="96"/>
                    </a:cubicBezTo>
                    <a:cubicBezTo>
                      <a:pt x="312" y="54"/>
                      <a:pt x="272" y="0"/>
                      <a:pt x="227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1" name="Google Shape;511;p13"/>
          <p:cNvSpPr/>
          <p:nvPr/>
        </p:nvSpPr>
        <p:spPr>
          <a:xfrm rot="-675487" flipH="1">
            <a:off x="-457152" y="2508521"/>
            <a:ext cx="1496219" cy="3031204"/>
          </a:xfrm>
          <a:custGeom>
            <a:avLst/>
            <a:gdLst/>
            <a:ahLst/>
            <a:cxnLst/>
            <a:rect l="l" t="t" r="r" b="b"/>
            <a:pathLst>
              <a:path w="7688" h="15575" extrusionOk="0">
                <a:moveTo>
                  <a:pt x="2762" y="0"/>
                </a:moveTo>
                <a:cubicBezTo>
                  <a:pt x="2511" y="0"/>
                  <a:pt x="2239" y="57"/>
                  <a:pt x="1943" y="180"/>
                </a:cubicBezTo>
                <a:cubicBezTo>
                  <a:pt x="0" y="1787"/>
                  <a:pt x="2002" y="4441"/>
                  <a:pt x="1960" y="6485"/>
                </a:cubicBezTo>
                <a:cubicBezTo>
                  <a:pt x="2158" y="8147"/>
                  <a:pt x="2026" y="9814"/>
                  <a:pt x="1811" y="11458"/>
                </a:cubicBezTo>
                <a:cubicBezTo>
                  <a:pt x="1577" y="14281"/>
                  <a:pt x="2835" y="15575"/>
                  <a:pt x="4153" y="15575"/>
                </a:cubicBezTo>
                <a:cubicBezTo>
                  <a:pt x="5869" y="15575"/>
                  <a:pt x="7687" y="13380"/>
                  <a:pt x="6443" y="9515"/>
                </a:cubicBezTo>
                <a:cubicBezTo>
                  <a:pt x="5728" y="7509"/>
                  <a:pt x="5646" y="0"/>
                  <a:pt x="27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3"/>
          <p:cNvSpPr/>
          <p:nvPr/>
        </p:nvSpPr>
        <p:spPr>
          <a:xfrm rot="-9762781" flipH="1">
            <a:off x="8361038" y="3857346"/>
            <a:ext cx="841539" cy="1252969"/>
          </a:xfrm>
          <a:custGeom>
            <a:avLst/>
            <a:gdLst/>
            <a:ahLst/>
            <a:cxnLst/>
            <a:rect l="l" t="t" r="r" b="b"/>
            <a:pathLst>
              <a:path w="18290" h="27232" extrusionOk="0">
                <a:moveTo>
                  <a:pt x="9803" y="0"/>
                </a:moveTo>
                <a:cubicBezTo>
                  <a:pt x="9253" y="0"/>
                  <a:pt x="8703" y="86"/>
                  <a:pt x="8171" y="271"/>
                </a:cubicBezTo>
                <a:cubicBezTo>
                  <a:pt x="7161" y="618"/>
                  <a:pt x="6282" y="1257"/>
                  <a:pt x="5499" y="1974"/>
                </a:cubicBezTo>
                <a:cubicBezTo>
                  <a:pt x="4065" y="3080"/>
                  <a:pt x="2839" y="4443"/>
                  <a:pt x="1883" y="5985"/>
                </a:cubicBezTo>
                <a:cubicBezTo>
                  <a:pt x="1154" y="7156"/>
                  <a:pt x="544" y="8447"/>
                  <a:pt x="240" y="9804"/>
                </a:cubicBezTo>
                <a:cubicBezTo>
                  <a:pt x="72" y="10521"/>
                  <a:pt x="1" y="11268"/>
                  <a:pt x="96" y="11997"/>
                </a:cubicBezTo>
                <a:cubicBezTo>
                  <a:pt x="180" y="12684"/>
                  <a:pt x="431" y="13318"/>
                  <a:pt x="790" y="13910"/>
                </a:cubicBezTo>
                <a:cubicBezTo>
                  <a:pt x="1513" y="15093"/>
                  <a:pt x="2547" y="16067"/>
                  <a:pt x="2971" y="17424"/>
                </a:cubicBezTo>
                <a:cubicBezTo>
                  <a:pt x="3407" y="18805"/>
                  <a:pt x="3300" y="20281"/>
                  <a:pt x="3413" y="21709"/>
                </a:cubicBezTo>
                <a:cubicBezTo>
                  <a:pt x="3467" y="22397"/>
                  <a:pt x="3563" y="23090"/>
                  <a:pt x="3796" y="23741"/>
                </a:cubicBezTo>
                <a:cubicBezTo>
                  <a:pt x="3999" y="24333"/>
                  <a:pt x="4310" y="24877"/>
                  <a:pt x="4728" y="25349"/>
                </a:cubicBezTo>
                <a:cubicBezTo>
                  <a:pt x="5529" y="26251"/>
                  <a:pt x="6641" y="26855"/>
                  <a:pt x="7812" y="27106"/>
                </a:cubicBezTo>
                <a:cubicBezTo>
                  <a:pt x="8218" y="27192"/>
                  <a:pt x="8625" y="27232"/>
                  <a:pt x="9028" y="27232"/>
                </a:cubicBezTo>
                <a:cubicBezTo>
                  <a:pt x="11250" y="27232"/>
                  <a:pt x="13378" y="26007"/>
                  <a:pt x="14805" y="24333"/>
                </a:cubicBezTo>
                <a:cubicBezTo>
                  <a:pt x="16711" y="22092"/>
                  <a:pt x="17572" y="19097"/>
                  <a:pt x="17913" y="16229"/>
                </a:cubicBezTo>
                <a:cubicBezTo>
                  <a:pt x="18289" y="13109"/>
                  <a:pt x="17990" y="9905"/>
                  <a:pt x="17028" y="6917"/>
                </a:cubicBezTo>
                <a:cubicBezTo>
                  <a:pt x="16179" y="4311"/>
                  <a:pt x="14733" y="1646"/>
                  <a:pt x="12109" y="492"/>
                </a:cubicBezTo>
                <a:cubicBezTo>
                  <a:pt x="11375" y="176"/>
                  <a:pt x="10589" y="0"/>
                  <a:pt x="980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3"/>
          <p:cNvSpPr/>
          <p:nvPr/>
        </p:nvSpPr>
        <p:spPr>
          <a:xfrm rot="303195">
            <a:off x="7495854" y="-257365"/>
            <a:ext cx="1605078" cy="1048788"/>
          </a:xfrm>
          <a:custGeom>
            <a:avLst/>
            <a:gdLst/>
            <a:ahLst/>
            <a:cxnLst/>
            <a:rect l="l" t="t" r="r" b="b"/>
            <a:pathLst>
              <a:path w="24003" h="15684" extrusionOk="0">
                <a:moveTo>
                  <a:pt x="11005" y="1"/>
                </a:moveTo>
                <a:cubicBezTo>
                  <a:pt x="10504" y="1"/>
                  <a:pt x="10003" y="25"/>
                  <a:pt x="9503" y="75"/>
                </a:cubicBezTo>
                <a:cubicBezTo>
                  <a:pt x="7101" y="308"/>
                  <a:pt x="4674" y="1115"/>
                  <a:pt x="2857" y="2741"/>
                </a:cubicBezTo>
                <a:cubicBezTo>
                  <a:pt x="2194" y="3338"/>
                  <a:pt x="1620" y="4061"/>
                  <a:pt x="1196" y="4856"/>
                </a:cubicBezTo>
                <a:cubicBezTo>
                  <a:pt x="1166" y="4910"/>
                  <a:pt x="1130" y="4958"/>
                  <a:pt x="1100" y="5012"/>
                </a:cubicBezTo>
                <a:cubicBezTo>
                  <a:pt x="461" y="6105"/>
                  <a:pt x="0" y="7408"/>
                  <a:pt x="72" y="8687"/>
                </a:cubicBezTo>
                <a:cubicBezTo>
                  <a:pt x="150" y="9853"/>
                  <a:pt x="753" y="10994"/>
                  <a:pt x="1859" y="11472"/>
                </a:cubicBezTo>
                <a:cubicBezTo>
                  <a:pt x="2395" y="11706"/>
                  <a:pt x="2970" y="11785"/>
                  <a:pt x="3550" y="11785"/>
                </a:cubicBezTo>
                <a:cubicBezTo>
                  <a:pt x="4142" y="11785"/>
                  <a:pt x="4738" y="11703"/>
                  <a:pt x="5302" y="11622"/>
                </a:cubicBezTo>
                <a:cubicBezTo>
                  <a:pt x="5959" y="11512"/>
                  <a:pt x="6661" y="11390"/>
                  <a:pt x="7350" y="11390"/>
                </a:cubicBezTo>
                <a:cubicBezTo>
                  <a:pt x="7971" y="11390"/>
                  <a:pt x="8581" y="11489"/>
                  <a:pt x="9139" y="11783"/>
                </a:cubicBezTo>
                <a:cubicBezTo>
                  <a:pt x="10203" y="12339"/>
                  <a:pt x="10782" y="13463"/>
                  <a:pt x="11541" y="14341"/>
                </a:cubicBezTo>
                <a:cubicBezTo>
                  <a:pt x="12135" y="15017"/>
                  <a:pt x="13008" y="15684"/>
                  <a:pt x="13929" y="15684"/>
                </a:cubicBezTo>
                <a:cubicBezTo>
                  <a:pt x="14150" y="15684"/>
                  <a:pt x="14373" y="15646"/>
                  <a:pt x="14595" y="15561"/>
                </a:cubicBezTo>
                <a:cubicBezTo>
                  <a:pt x="15594" y="15172"/>
                  <a:pt x="16131" y="14084"/>
                  <a:pt x="17153" y="13762"/>
                </a:cubicBezTo>
                <a:cubicBezTo>
                  <a:pt x="17380" y="13692"/>
                  <a:pt x="17611" y="13664"/>
                  <a:pt x="17842" y="13664"/>
                </a:cubicBezTo>
                <a:cubicBezTo>
                  <a:pt x="18183" y="13664"/>
                  <a:pt x="18525" y="13725"/>
                  <a:pt x="18857" y="13803"/>
                </a:cubicBezTo>
                <a:cubicBezTo>
                  <a:pt x="19431" y="13941"/>
                  <a:pt x="19992" y="14126"/>
                  <a:pt x="20584" y="14192"/>
                </a:cubicBezTo>
                <a:cubicBezTo>
                  <a:pt x="20704" y="14205"/>
                  <a:pt x="20825" y="14212"/>
                  <a:pt x="20944" y="14212"/>
                </a:cubicBezTo>
                <a:cubicBezTo>
                  <a:pt x="21360" y="14212"/>
                  <a:pt x="21767" y="14127"/>
                  <a:pt x="22138" y="13923"/>
                </a:cubicBezTo>
                <a:cubicBezTo>
                  <a:pt x="22574" y="13684"/>
                  <a:pt x="22933" y="13313"/>
                  <a:pt x="23202" y="12901"/>
                </a:cubicBezTo>
                <a:cubicBezTo>
                  <a:pt x="23817" y="11963"/>
                  <a:pt x="24003" y="10815"/>
                  <a:pt x="23949" y="9709"/>
                </a:cubicBezTo>
                <a:cubicBezTo>
                  <a:pt x="23889" y="8436"/>
                  <a:pt x="23501" y="7187"/>
                  <a:pt x="22873" y="6076"/>
                </a:cubicBezTo>
                <a:cubicBezTo>
                  <a:pt x="21648" y="3900"/>
                  <a:pt x="19568" y="2322"/>
                  <a:pt x="17309" y="1330"/>
                </a:cubicBezTo>
                <a:cubicBezTo>
                  <a:pt x="15325" y="457"/>
                  <a:pt x="13167" y="1"/>
                  <a:pt x="110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3"/>
          <p:cNvSpPr/>
          <p:nvPr/>
        </p:nvSpPr>
        <p:spPr>
          <a:xfrm>
            <a:off x="1404325" y="4652528"/>
            <a:ext cx="6240100" cy="720550"/>
          </a:xfrm>
          <a:custGeom>
            <a:avLst/>
            <a:gdLst/>
            <a:ahLst/>
            <a:cxnLst/>
            <a:rect l="l" t="t" r="r" b="b"/>
            <a:pathLst>
              <a:path w="249604" h="28822" extrusionOk="0">
                <a:moveTo>
                  <a:pt x="0" y="23449"/>
                </a:moveTo>
                <a:cubicBezTo>
                  <a:pt x="3094" y="20518"/>
                  <a:pt x="8467" y="9528"/>
                  <a:pt x="18562" y="5864"/>
                </a:cubicBezTo>
                <a:cubicBezTo>
                  <a:pt x="28657" y="2201"/>
                  <a:pt x="42496" y="735"/>
                  <a:pt x="60569" y="1468"/>
                </a:cubicBezTo>
                <a:cubicBezTo>
                  <a:pt x="78642" y="2201"/>
                  <a:pt x="107869" y="9121"/>
                  <a:pt x="127000" y="10261"/>
                </a:cubicBezTo>
                <a:cubicBezTo>
                  <a:pt x="146132" y="11401"/>
                  <a:pt x="160297" y="10017"/>
                  <a:pt x="175358" y="8307"/>
                </a:cubicBezTo>
                <a:cubicBezTo>
                  <a:pt x="190419" y="6597"/>
                  <a:pt x="206131" y="-160"/>
                  <a:pt x="217365" y="3"/>
                </a:cubicBezTo>
                <a:cubicBezTo>
                  <a:pt x="228600" y="166"/>
                  <a:pt x="237392" y="4481"/>
                  <a:pt x="242765" y="9284"/>
                </a:cubicBezTo>
                <a:cubicBezTo>
                  <a:pt x="248138" y="14087"/>
                  <a:pt x="248464" y="25566"/>
                  <a:pt x="249604" y="2882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515" name="Google Shape;515;p13"/>
          <p:cNvSpPr/>
          <p:nvPr/>
        </p:nvSpPr>
        <p:spPr>
          <a:xfrm>
            <a:off x="-97700" y="-354125"/>
            <a:ext cx="2149250" cy="1343250"/>
          </a:xfrm>
          <a:custGeom>
            <a:avLst/>
            <a:gdLst/>
            <a:ahLst/>
            <a:cxnLst/>
            <a:rect l="l" t="t" r="r" b="b"/>
            <a:pathLst>
              <a:path w="85970" h="53730" extrusionOk="0">
                <a:moveTo>
                  <a:pt x="0" y="53730"/>
                </a:moveTo>
                <a:cubicBezTo>
                  <a:pt x="3745" y="53079"/>
                  <a:pt x="15632" y="54138"/>
                  <a:pt x="22470" y="49823"/>
                </a:cubicBezTo>
                <a:cubicBezTo>
                  <a:pt x="29309" y="45508"/>
                  <a:pt x="33704" y="32320"/>
                  <a:pt x="41031" y="27842"/>
                </a:cubicBezTo>
                <a:cubicBezTo>
                  <a:pt x="48358" y="23364"/>
                  <a:pt x="59918" y="25074"/>
                  <a:pt x="66431" y="22957"/>
                </a:cubicBezTo>
                <a:cubicBezTo>
                  <a:pt x="72944" y="20840"/>
                  <a:pt x="76852" y="18968"/>
                  <a:pt x="80108" y="15142"/>
                </a:cubicBezTo>
                <a:cubicBezTo>
                  <a:pt x="83365" y="11316"/>
                  <a:pt x="84993" y="2524"/>
                  <a:pt x="8597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sp>
      <p:grpSp>
        <p:nvGrpSpPr>
          <p:cNvPr id="516" name="Google Shape;516;p13"/>
          <p:cNvGrpSpPr/>
          <p:nvPr/>
        </p:nvGrpSpPr>
        <p:grpSpPr>
          <a:xfrm rot="-1189686" flipH="1">
            <a:off x="447626" y="4112374"/>
            <a:ext cx="309574" cy="302100"/>
            <a:chOff x="5966600" y="3904575"/>
            <a:chExt cx="162575" cy="158650"/>
          </a:xfrm>
        </p:grpSpPr>
        <p:sp>
          <p:nvSpPr>
            <p:cNvPr id="517" name="Google Shape;517;p13"/>
            <p:cNvSpPr/>
            <p:nvPr/>
          </p:nvSpPr>
          <p:spPr>
            <a:xfrm>
              <a:off x="5966600" y="3904575"/>
              <a:ext cx="162575" cy="158450"/>
            </a:xfrm>
            <a:custGeom>
              <a:avLst/>
              <a:gdLst/>
              <a:ahLst/>
              <a:cxnLst/>
              <a:rect l="l" t="t" r="r" b="b"/>
              <a:pathLst>
                <a:path w="6503" h="6338" extrusionOk="0">
                  <a:moveTo>
                    <a:pt x="1325" y="0"/>
                  </a:moveTo>
                  <a:cubicBezTo>
                    <a:pt x="1029" y="0"/>
                    <a:pt x="788" y="154"/>
                    <a:pt x="658" y="258"/>
                  </a:cubicBezTo>
                  <a:cubicBezTo>
                    <a:pt x="436" y="461"/>
                    <a:pt x="0" y="1035"/>
                    <a:pt x="646" y="1758"/>
                  </a:cubicBezTo>
                  <a:cubicBezTo>
                    <a:pt x="1464" y="2690"/>
                    <a:pt x="466" y="4089"/>
                    <a:pt x="1668" y="5230"/>
                  </a:cubicBezTo>
                  <a:cubicBezTo>
                    <a:pt x="1993" y="5540"/>
                    <a:pt x="2312" y="5648"/>
                    <a:pt x="2614" y="5648"/>
                  </a:cubicBezTo>
                  <a:cubicBezTo>
                    <a:pt x="3331" y="5648"/>
                    <a:pt x="3960" y="5038"/>
                    <a:pt x="4382" y="5038"/>
                  </a:cubicBezTo>
                  <a:cubicBezTo>
                    <a:pt x="4439" y="5038"/>
                    <a:pt x="4493" y="5049"/>
                    <a:pt x="4542" y="5075"/>
                  </a:cubicBezTo>
                  <a:cubicBezTo>
                    <a:pt x="4602" y="5105"/>
                    <a:pt x="4656" y="5147"/>
                    <a:pt x="4704" y="5200"/>
                  </a:cubicBezTo>
                  <a:cubicBezTo>
                    <a:pt x="5007" y="5557"/>
                    <a:pt x="5086" y="6338"/>
                    <a:pt x="5493" y="6338"/>
                  </a:cubicBezTo>
                  <a:cubicBezTo>
                    <a:pt x="5591" y="6338"/>
                    <a:pt x="5708" y="6293"/>
                    <a:pt x="5851" y="6187"/>
                  </a:cubicBezTo>
                  <a:cubicBezTo>
                    <a:pt x="6503" y="5523"/>
                    <a:pt x="5409" y="5350"/>
                    <a:pt x="5032" y="4920"/>
                  </a:cubicBezTo>
                  <a:cubicBezTo>
                    <a:pt x="4985" y="4866"/>
                    <a:pt x="4949" y="4806"/>
                    <a:pt x="4925" y="4746"/>
                  </a:cubicBezTo>
                  <a:cubicBezTo>
                    <a:pt x="4710" y="4155"/>
                    <a:pt x="6437" y="3276"/>
                    <a:pt x="5463" y="1931"/>
                  </a:cubicBezTo>
                  <a:cubicBezTo>
                    <a:pt x="4495" y="586"/>
                    <a:pt x="2976" y="1381"/>
                    <a:pt x="2152" y="443"/>
                  </a:cubicBezTo>
                  <a:cubicBezTo>
                    <a:pt x="1860" y="108"/>
                    <a:pt x="1574" y="0"/>
                    <a:pt x="1325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8" name="Google Shape;518;p13"/>
            <p:cNvGrpSpPr/>
            <p:nvPr/>
          </p:nvGrpSpPr>
          <p:grpSpPr>
            <a:xfrm>
              <a:off x="5966600" y="3904675"/>
              <a:ext cx="162575" cy="158550"/>
              <a:chOff x="3316700" y="3904675"/>
              <a:chExt cx="162575" cy="158550"/>
            </a:xfrm>
          </p:grpSpPr>
          <p:sp>
            <p:nvSpPr>
              <p:cNvPr id="519" name="Google Shape;519;p13"/>
              <p:cNvSpPr/>
              <p:nvPr/>
            </p:nvSpPr>
            <p:spPr>
              <a:xfrm>
                <a:off x="3316700" y="3904675"/>
                <a:ext cx="162575" cy="158550"/>
              </a:xfrm>
              <a:custGeom>
                <a:avLst/>
                <a:gdLst/>
                <a:ahLst/>
                <a:cxnLst/>
                <a:rect l="l" t="t" r="r" b="b"/>
                <a:pathLst>
                  <a:path w="6503" h="6342" extrusionOk="0">
                    <a:moveTo>
                      <a:pt x="1323" y="0"/>
                    </a:moveTo>
                    <a:cubicBezTo>
                      <a:pt x="1028" y="0"/>
                      <a:pt x="787" y="153"/>
                      <a:pt x="657" y="260"/>
                    </a:cubicBezTo>
                    <a:cubicBezTo>
                      <a:pt x="436" y="469"/>
                      <a:pt x="0" y="1025"/>
                      <a:pt x="646" y="1760"/>
                    </a:cubicBezTo>
                    <a:cubicBezTo>
                      <a:pt x="1458" y="2692"/>
                      <a:pt x="466" y="4091"/>
                      <a:pt x="1668" y="5232"/>
                    </a:cubicBezTo>
                    <a:cubicBezTo>
                      <a:pt x="1993" y="5544"/>
                      <a:pt x="2312" y="5653"/>
                      <a:pt x="2615" y="5653"/>
                    </a:cubicBezTo>
                    <a:cubicBezTo>
                      <a:pt x="3332" y="5653"/>
                      <a:pt x="3960" y="5040"/>
                      <a:pt x="4383" y="5040"/>
                    </a:cubicBezTo>
                    <a:cubicBezTo>
                      <a:pt x="4440" y="5040"/>
                      <a:pt x="4493" y="5051"/>
                      <a:pt x="4542" y="5077"/>
                    </a:cubicBezTo>
                    <a:cubicBezTo>
                      <a:pt x="4602" y="5107"/>
                      <a:pt x="4656" y="5149"/>
                      <a:pt x="4704" y="5202"/>
                    </a:cubicBezTo>
                    <a:cubicBezTo>
                      <a:pt x="5007" y="5554"/>
                      <a:pt x="5086" y="6341"/>
                      <a:pt x="5493" y="6341"/>
                    </a:cubicBezTo>
                    <a:cubicBezTo>
                      <a:pt x="5591" y="6341"/>
                      <a:pt x="5708" y="6296"/>
                      <a:pt x="5851" y="6189"/>
                    </a:cubicBezTo>
                    <a:cubicBezTo>
                      <a:pt x="6503" y="5531"/>
                      <a:pt x="5409" y="5364"/>
                      <a:pt x="5032" y="4922"/>
                    </a:cubicBezTo>
                    <a:cubicBezTo>
                      <a:pt x="4985" y="4868"/>
                      <a:pt x="4949" y="4808"/>
                      <a:pt x="4925" y="4748"/>
                    </a:cubicBezTo>
                    <a:cubicBezTo>
                      <a:pt x="4710" y="4151"/>
                      <a:pt x="6437" y="3272"/>
                      <a:pt x="5463" y="1927"/>
                    </a:cubicBezTo>
                    <a:cubicBezTo>
                      <a:pt x="4494" y="582"/>
                      <a:pt x="2976" y="1377"/>
                      <a:pt x="2152" y="445"/>
                    </a:cubicBezTo>
                    <a:cubicBezTo>
                      <a:pt x="1859" y="109"/>
                      <a:pt x="1571" y="0"/>
                      <a:pt x="1323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3"/>
              <p:cNvSpPr/>
              <p:nvPr/>
            </p:nvSpPr>
            <p:spPr>
              <a:xfrm>
                <a:off x="3353275" y="3936475"/>
                <a:ext cx="76025" cy="85675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427" extrusionOk="0">
                    <a:moveTo>
                      <a:pt x="1260" y="1"/>
                    </a:moveTo>
                    <a:cubicBezTo>
                      <a:pt x="1236" y="1"/>
                      <a:pt x="1209" y="16"/>
                      <a:pt x="1203" y="46"/>
                    </a:cubicBezTo>
                    <a:cubicBezTo>
                      <a:pt x="1173" y="446"/>
                      <a:pt x="1191" y="840"/>
                      <a:pt x="1250" y="1235"/>
                    </a:cubicBezTo>
                    <a:cubicBezTo>
                      <a:pt x="1185" y="1151"/>
                      <a:pt x="1125" y="1080"/>
                      <a:pt x="1053" y="996"/>
                    </a:cubicBezTo>
                    <a:cubicBezTo>
                      <a:pt x="874" y="775"/>
                      <a:pt x="689" y="554"/>
                      <a:pt x="509" y="332"/>
                    </a:cubicBezTo>
                    <a:cubicBezTo>
                      <a:pt x="501" y="321"/>
                      <a:pt x="491" y="317"/>
                      <a:pt x="481" y="317"/>
                    </a:cubicBezTo>
                    <a:cubicBezTo>
                      <a:pt x="448" y="317"/>
                      <a:pt x="416" y="366"/>
                      <a:pt x="444" y="398"/>
                    </a:cubicBezTo>
                    <a:cubicBezTo>
                      <a:pt x="683" y="691"/>
                      <a:pt x="922" y="972"/>
                      <a:pt x="1155" y="1265"/>
                    </a:cubicBezTo>
                    <a:lnTo>
                      <a:pt x="79" y="1044"/>
                    </a:lnTo>
                    <a:cubicBezTo>
                      <a:pt x="74" y="1042"/>
                      <a:pt x="69" y="1041"/>
                      <a:pt x="65" y="1041"/>
                    </a:cubicBezTo>
                    <a:cubicBezTo>
                      <a:pt x="16" y="1041"/>
                      <a:pt x="0" y="1122"/>
                      <a:pt x="55" y="1133"/>
                    </a:cubicBezTo>
                    <a:cubicBezTo>
                      <a:pt x="450" y="1211"/>
                      <a:pt x="856" y="1295"/>
                      <a:pt x="1250" y="1384"/>
                    </a:cubicBezTo>
                    <a:cubicBezTo>
                      <a:pt x="1633" y="1839"/>
                      <a:pt x="2004" y="2305"/>
                      <a:pt x="2386" y="2759"/>
                    </a:cubicBezTo>
                    <a:cubicBezTo>
                      <a:pt x="2392" y="2765"/>
                      <a:pt x="2398" y="2783"/>
                      <a:pt x="2416" y="2789"/>
                    </a:cubicBezTo>
                    <a:cubicBezTo>
                      <a:pt x="1735" y="2633"/>
                      <a:pt x="1047" y="2484"/>
                      <a:pt x="366" y="2329"/>
                    </a:cubicBezTo>
                    <a:cubicBezTo>
                      <a:pt x="361" y="2327"/>
                      <a:pt x="355" y="2326"/>
                      <a:pt x="351" y="2326"/>
                    </a:cubicBezTo>
                    <a:cubicBezTo>
                      <a:pt x="304" y="2326"/>
                      <a:pt x="294" y="2402"/>
                      <a:pt x="348" y="2418"/>
                    </a:cubicBezTo>
                    <a:lnTo>
                      <a:pt x="2517" y="2908"/>
                    </a:lnTo>
                    <a:cubicBezTo>
                      <a:pt x="2661" y="3082"/>
                      <a:pt x="2804" y="3255"/>
                      <a:pt x="2936" y="3416"/>
                    </a:cubicBezTo>
                    <a:cubicBezTo>
                      <a:pt x="2945" y="3424"/>
                      <a:pt x="2956" y="3427"/>
                      <a:pt x="2966" y="3427"/>
                    </a:cubicBezTo>
                    <a:cubicBezTo>
                      <a:pt x="3006" y="3427"/>
                      <a:pt x="3041" y="3378"/>
                      <a:pt x="3008" y="3345"/>
                    </a:cubicBezTo>
                    <a:cubicBezTo>
                      <a:pt x="2882" y="3195"/>
                      <a:pt x="2763" y="3046"/>
                      <a:pt x="2631" y="2896"/>
                    </a:cubicBezTo>
                    <a:cubicBezTo>
                      <a:pt x="2643" y="2885"/>
                      <a:pt x="2643" y="2879"/>
                      <a:pt x="2643" y="2873"/>
                    </a:cubicBezTo>
                    <a:cubicBezTo>
                      <a:pt x="2607" y="2209"/>
                      <a:pt x="2589" y="1540"/>
                      <a:pt x="2559" y="870"/>
                    </a:cubicBezTo>
                    <a:cubicBezTo>
                      <a:pt x="2559" y="840"/>
                      <a:pt x="2535" y="826"/>
                      <a:pt x="2512" y="826"/>
                    </a:cubicBezTo>
                    <a:cubicBezTo>
                      <a:pt x="2488" y="826"/>
                      <a:pt x="2464" y="840"/>
                      <a:pt x="2464" y="870"/>
                    </a:cubicBezTo>
                    <a:cubicBezTo>
                      <a:pt x="2494" y="1510"/>
                      <a:pt x="2512" y="2149"/>
                      <a:pt x="2541" y="2789"/>
                    </a:cubicBezTo>
                    <a:cubicBezTo>
                      <a:pt x="2147" y="2311"/>
                      <a:pt x="1758" y="1839"/>
                      <a:pt x="1364" y="1360"/>
                    </a:cubicBezTo>
                    <a:cubicBezTo>
                      <a:pt x="1370" y="1354"/>
                      <a:pt x="1370" y="1343"/>
                      <a:pt x="1370" y="1331"/>
                    </a:cubicBezTo>
                    <a:cubicBezTo>
                      <a:pt x="1286" y="906"/>
                      <a:pt x="1274" y="476"/>
                      <a:pt x="1304" y="46"/>
                    </a:cubicBezTo>
                    <a:cubicBezTo>
                      <a:pt x="1307" y="16"/>
                      <a:pt x="1285" y="1"/>
                      <a:pt x="126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1" name="Google Shape;521;p13"/>
          <p:cNvGrpSpPr/>
          <p:nvPr/>
        </p:nvGrpSpPr>
        <p:grpSpPr>
          <a:xfrm rot="-4132793">
            <a:off x="8236882" y="297925"/>
            <a:ext cx="384052" cy="339312"/>
            <a:chOff x="6063731" y="3208900"/>
            <a:chExt cx="147169" cy="130025"/>
          </a:xfrm>
        </p:grpSpPr>
        <p:sp>
          <p:nvSpPr>
            <p:cNvPr id="522" name="Google Shape;522;p13"/>
            <p:cNvSpPr/>
            <p:nvPr/>
          </p:nvSpPr>
          <p:spPr>
            <a:xfrm>
              <a:off x="6085375" y="3208900"/>
              <a:ext cx="125525" cy="130025"/>
            </a:xfrm>
            <a:custGeom>
              <a:avLst/>
              <a:gdLst/>
              <a:ahLst/>
              <a:cxnLst/>
              <a:rect l="l" t="t" r="r" b="b"/>
              <a:pathLst>
                <a:path w="5021" h="5201" extrusionOk="0">
                  <a:moveTo>
                    <a:pt x="4059" y="0"/>
                  </a:moveTo>
                  <a:cubicBezTo>
                    <a:pt x="1" y="1232"/>
                    <a:pt x="509" y="3999"/>
                    <a:pt x="807" y="4907"/>
                  </a:cubicBezTo>
                  <a:cubicBezTo>
                    <a:pt x="795" y="4937"/>
                    <a:pt x="807" y="4961"/>
                    <a:pt x="831" y="4967"/>
                  </a:cubicBezTo>
                  <a:cubicBezTo>
                    <a:pt x="885" y="5116"/>
                    <a:pt x="921" y="5200"/>
                    <a:pt x="921" y="5200"/>
                  </a:cubicBezTo>
                  <a:cubicBezTo>
                    <a:pt x="921" y="5200"/>
                    <a:pt x="5021" y="5027"/>
                    <a:pt x="4059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3" name="Google Shape;523;p13"/>
            <p:cNvGrpSpPr/>
            <p:nvPr/>
          </p:nvGrpSpPr>
          <p:grpSpPr>
            <a:xfrm>
              <a:off x="6063731" y="3208900"/>
              <a:ext cx="146450" cy="130025"/>
              <a:chOff x="3414550" y="3208900"/>
              <a:chExt cx="146450" cy="130025"/>
            </a:xfrm>
          </p:grpSpPr>
          <p:sp>
            <p:nvSpPr>
              <p:cNvPr id="524" name="Google Shape;524;p13"/>
              <p:cNvSpPr/>
              <p:nvPr/>
            </p:nvSpPr>
            <p:spPr>
              <a:xfrm>
                <a:off x="3414550" y="3208900"/>
                <a:ext cx="146450" cy="130025"/>
              </a:xfrm>
              <a:custGeom>
                <a:avLst/>
                <a:gdLst/>
                <a:ahLst/>
                <a:cxnLst/>
                <a:rect l="l" t="t" r="r" b="b"/>
                <a:pathLst>
                  <a:path w="5858" h="5201" extrusionOk="0">
                    <a:moveTo>
                      <a:pt x="4896" y="0"/>
                    </a:moveTo>
                    <a:lnTo>
                      <a:pt x="4896" y="0"/>
                    </a:lnTo>
                    <a:cubicBezTo>
                      <a:pt x="1" y="1495"/>
                      <a:pt x="1758" y="5200"/>
                      <a:pt x="1758" y="5200"/>
                    </a:cubicBezTo>
                    <a:cubicBezTo>
                      <a:pt x="1758" y="5200"/>
                      <a:pt x="5858" y="5027"/>
                      <a:pt x="4896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3"/>
              <p:cNvSpPr/>
              <p:nvPr/>
            </p:nvSpPr>
            <p:spPr>
              <a:xfrm>
                <a:off x="3455400" y="3233600"/>
                <a:ext cx="71725" cy="99575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3983" extrusionOk="0">
                    <a:moveTo>
                      <a:pt x="2795" y="0"/>
                    </a:moveTo>
                    <a:cubicBezTo>
                      <a:pt x="2780" y="0"/>
                      <a:pt x="2764" y="7"/>
                      <a:pt x="2754" y="23"/>
                    </a:cubicBezTo>
                    <a:cubicBezTo>
                      <a:pt x="2419" y="459"/>
                      <a:pt x="2090" y="907"/>
                      <a:pt x="1767" y="1355"/>
                    </a:cubicBezTo>
                    <a:cubicBezTo>
                      <a:pt x="1767" y="1056"/>
                      <a:pt x="1773" y="758"/>
                      <a:pt x="1773" y="459"/>
                    </a:cubicBezTo>
                    <a:cubicBezTo>
                      <a:pt x="1773" y="426"/>
                      <a:pt x="1748" y="409"/>
                      <a:pt x="1723" y="409"/>
                    </a:cubicBezTo>
                    <a:cubicBezTo>
                      <a:pt x="1697" y="409"/>
                      <a:pt x="1672" y="426"/>
                      <a:pt x="1672" y="459"/>
                    </a:cubicBezTo>
                    <a:cubicBezTo>
                      <a:pt x="1672" y="811"/>
                      <a:pt x="1660" y="1158"/>
                      <a:pt x="1660" y="1505"/>
                    </a:cubicBezTo>
                    <a:cubicBezTo>
                      <a:pt x="1301" y="2013"/>
                      <a:pt x="949" y="2521"/>
                      <a:pt x="602" y="3041"/>
                    </a:cubicBezTo>
                    <a:cubicBezTo>
                      <a:pt x="596" y="3047"/>
                      <a:pt x="584" y="3053"/>
                      <a:pt x="584" y="3059"/>
                    </a:cubicBezTo>
                    <a:cubicBezTo>
                      <a:pt x="584" y="2575"/>
                      <a:pt x="596" y="2090"/>
                      <a:pt x="596" y="1594"/>
                    </a:cubicBezTo>
                    <a:cubicBezTo>
                      <a:pt x="596" y="1561"/>
                      <a:pt x="569" y="1545"/>
                      <a:pt x="542" y="1545"/>
                    </a:cubicBezTo>
                    <a:cubicBezTo>
                      <a:pt x="515" y="1545"/>
                      <a:pt x="488" y="1561"/>
                      <a:pt x="488" y="1594"/>
                    </a:cubicBezTo>
                    <a:cubicBezTo>
                      <a:pt x="488" y="2132"/>
                      <a:pt x="482" y="2682"/>
                      <a:pt x="482" y="3220"/>
                    </a:cubicBezTo>
                    <a:cubicBezTo>
                      <a:pt x="333" y="3447"/>
                      <a:pt x="178" y="3674"/>
                      <a:pt x="28" y="3907"/>
                    </a:cubicBezTo>
                    <a:cubicBezTo>
                      <a:pt x="0" y="3948"/>
                      <a:pt x="32" y="3983"/>
                      <a:pt x="68" y="3983"/>
                    </a:cubicBezTo>
                    <a:cubicBezTo>
                      <a:pt x="86" y="3983"/>
                      <a:pt x="104" y="3975"/>
                      <a:pt x="118" y="3955"/>
                    </a:cubicBezTo>
                    <a:lnTo>
                      <a:pt x="542" y="3310"/>
                    </a:lnTo>
                    <a:cubicBezTo>
                      <a:pt x="1146" y="3089"/>
                      <a:pt x="1744" y="2867"/>
                      <a:pt x="2347" y="2652"/>
                    </a:cubicBezTo>
                    <a:cubicBezTo>
                      <a:pt x="2401" y="2631"/>
                      <a:pt x="2392" y="2541"/>
                      <a:pt x="2337" y="2541"/>
                    </a:cubicBezTo>
                    <a:cubicBezTo>
                      <a:pt x="2331" y="2541"/>
                      <a:pt x="2324" y="2542"/>
                      <a:pt x="2317" y="2545"/>
                    </a:cubicBezTo>
                    <a:cubicBezTo>
                      <a:pt x="1761" y="2748"/>
                      <a:pt x="1200" y="2957"/>
                      <a:pt x="638" y="3160"/>
                    </a:cubicBezTo>
                    <a:cubicBezTo>
                      <a:pt x="991" y="2634"/>
                      <a:pt x="1343" y="2126"/>
                      <a:pt x="1708" y="1612"/>
                    </a:cubicBezTo>
                    <a:lnTo>
                      <a:pt x="1732" y="1612"/>
                    </a:lnTo>
                    <a:cubicBezTo>
                      <a:pt x="2090" y="1547"/>
                      <a:pt x="2449" y="1475"/>
                      <a:pt x="2795" y="1409"/>
                    </a:cubicBezTo>
                    <a:cubicBezTo>
                      <a:pt x="2863" y="1398"/>
                      <a:pt x="2840" y="1307"/>
                      <a:pt x="2777" y="1307"/>
                    </a:cubicBezTo>
                    <a:cubicBezTo>
                      <a:pt x="2773" y="1307"/>
                      <a:pt x="2770" y="1307"/>
                      <a:pt x="2766" y="1307"/>
                    </a:cubicBezTo>
                    <a:lnTo>
                      <a:pt x="1779" y="1487"/>
                    </a:lnTo>
                    <a:cubicBezTo>
                      <a:pt x="1923" y="1284"/>
                      <a:pt x="2066" y="1086"/>
                      <a:pt x="2216" y="895"/>
                    </a:cubicBezTo>
                    <a:cubicBezTo>
                      <a:pt x="2419" y="632"/>
                      <a:pt x="2628" y="357"/>
                      <a:pt x="2843" y="70"/>
                    </a:cubicBezTo>
                    <a:cubicBezTo>
                      <a:pt x="2869" y="37"/>
                      <a:pt x="2832" y="0"/>
                      <a:pt x="279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6" name="Google Shape;526;p13"/>
          <p:cNvGrpSpPr/>
          <p:nvPr/>
        </p:nvGrpSpPr>
        <p:grpSpPr>
          <a:xfrm flipH="1">
            <a:off x="12" y="3946145"/>
            <a:ext cx="454897" cy="601306"/>
            <a:chOff x="6664550" y="3395475"/>
            <a:chExt cx="180100" cy="238075"/>
          </a:xfrm>
        </p:grpSpPr>
        <p:sp>
          <p:nvSpPr>
            <p:cNvPr id="527" name="Google Shape;527;p13"/>
            <p:cNvSpPr/>
            <p:nvPr/>
          </p:nvSpPr>
          <p:spPr>
            <a:xfrm>
              <a:off x="6664625" y="3395550"/>
              <a:ext cx="179950" cy="237925"/>
            </a:xfrm>
            <a:custGeom>
              <a:avLst/>
              <a:gdLst/>
              <a:ahLst/>
              <a:cxnLst/>
              <a:rect l="l" t="t" r="r" b="b"/>
              <a:pathLst>
                <a:path w="7198" h="9517" extrusionOk="0">
                  <a:moveTo>
                    <a:pt x="3098" y="6194"/>
                  </a:moveTo>
                  <a:lnTo>
                    <a:pt x="3098" y="6206"/>
                  </a:lnTo>
                  <a:lnTo>
                    <a:pt x="3092" y="6200"/>
                  </a:lnTo>
                  <a:lnTo>
                    <a:pt x="3080" y="6200"/>
                  </a:lnTo>
                  <a:cubicBezTo>
                    <a:pt x="3086" y="6200"/>
                    <a:pt x="3086" y="6194"/>
                    <a:pt x="3092" y="6194"/>
                  </a:cubicBezTo>
                  <a:close/>
                  <a:moveTo>
                    <a:pt x="5174" y="0"/>
                  </a:moveTo>
                  <a:cubicBezTo>
                    <a:pt x="5032" y="0"/>
                    <a:pt x="4895" y="86"/>
                    <a:pt x="4807" y="211"/>
                  </a:cubicBezTo>
                  <a:cubicBezTo>
                    <a:pt x="4712" y="337"/>
                    <a:pt x="4676" y="492"/>
                    <a:pt x="4640" y="648"/>
                  </a:cubicBezTo>
                  <a:cubicBezTo>
                    <a:pt x="4538" y="1108"/>
                    <a:pt x="4526" y="1574"/>
                    <a:pt x="4502" y="2046"/>
                  </a:cubicBezTo>
                  <a:cubicBezTo>
                    <a:pt x="4479" y="2554"/>
                    <a:pt x="4467" y="3068"/>
                    <a:pt x="4443" y="3576"/>
                  </a:cubicBezTo>
                  <a:cubicBezTo>
                    <a:pt x="4413" y="3666"/>
                    <a:pt x="4377" y="3750"/>
                    <a:pt x="4347" y="3839"/>
                  </a:cubicBezTo>
                  <a:cubicBezTo>
                    <a:pt x="4239" y="4102"/>
                    <a:pt x="4120" y="4353"/>
                    <a:pt x="4000" y="4604"/>
                  </a:cubicBezTo>
                  <a:cubicBezTo>
                    <a:pt x="4114" y="3750"/>
                    <a:pt x="4174" y="2877"/>
                    <a:pt x="3923" y="2052"/>
                  </a:cubicBezTo>
                  <a:cubicBezTo>
                    <a:pt x="3869" y="1885"/>
                    <a:pt x="3791" y="1706"/>
                    <a:pt x="3660" y="1586"/>
                  </a:cubicBezTo>
                  <a:cubicBezTo>
                    <a:pt x="3568" y="1506"/>
                    <a:pt x="3445" y="1453"/>
                    <a:pt x="3325" y="1453"/>
                  </a:cubicBezTo>
                  <a:cubicBezTo>
                    <a:pt x="3265" y="1453"/>
                    <a:pt x="3206" y="1467"/>
                    <a:pt x="3152" y="1496"/>
                  </a:cubicBezTo>
                  <a:cubicBezTo>
                    <a:pt x="2954" y="1604"/>
                    <a:pt x="2925" y="1867"/>
                    <a:pt x="2949" y="2082"/>
                  </a:cubicBezTo>
                  <a:cubicBezTo>
                    <a:pt x="3038" y="2991"/>
                    <a:pt x="3702" y="3756"/>
                    <a:pt x="3923" y="4622"/>
                  </a:cubicBezTo>
                  <a:lnTo>
                    <a:pt x="3941" y="4712"/>
                  </a:lnTo>
                  <a:cubicBezTo>
                    <a:pt x="3881" y="4831"/>
                    <a:pt x="3815" y="4951"/>
                    <a:pt x="3749" y="5070"/>
                  </a:cubicBezTo>
                  <a:cubicBezTo>
                    <a:pt x="3552" y="5417"/>
                    <a:pt x="3337" y="5752"/>
                    <a:pt x="3104" y="6081"/>
                  </a:cubicBezTo>
                  <a:cubicBezTo>
                    <a:pt x="3128" y="5602"/>
                    <a:pt x="3146" y="5118"/>
                    <a:pt x="3098" y="4640"/>
                  </a:cubicBezTo>
                  <a:cubicBezTo>
                    <a:pt x="3050" y="4108"/>
                    <a:pt x="2913" y="3588"/>
                    <a:pt x="2644" y="3128"/>
                  </a:cubicBezTo>
                  <a:cubicBezTo>
                    <a:pt x="2584" y="3032"/>
                    <a:pt x="2524" y="2937"/>
                    <a:pt x="2435" y="2877"/>
                  </a:cubicBezTo>
                  <a:cubicBezTo>
                    <a:pt x="2371" y="2831"/>
                    <a:pt x="2293" y="2802"/>
                    <a:pt x="2214" y="2802"/>
                  </a:cubicBezTo>
                  <a:cubicBezTo>
                    <a:pt x="2182" y="2802"/>
                    <a:pt x="2149" y="2807"/>
                    <a:pt x="2118" y="2817"/>
                  </a:cubicBezTo>
                  <a:cubicBezTo>
                    <a:pt x="1938" y="2883"/>
                    <a:pt x="1897" y="3122"/>
                    <a:pt x="1909" y="3319"/>
                  </a:cubicBezTo>
                  <a:cubicBezTo>
                    <a:pt x="1956" y="3786"/>
                    <a:pt x="2195" y="4204"/>
                    <a:pt x="2440" y="4604"/>
                  </a:cubicBezTo>
                  <a:cubicBezTo>
                    <a:pt x="2476" y="4664"/>
                    <a:pt x="2518" y="4712"/>
                    <a:pt x="2548" y="4772"/>
                  </a:cubicBezTo>
                  <a:cubicBezTo>
                    <a:pt x="2799" y="5184"/>
                    <a:pt x="3056" y="5626"/>
                    <a:pt x="3092" y="6104"/>
                  </a:cubicBezTo>
                  <a:cubicBezTo>
                    <a:pt x="2733" y="6606"/>
                    <a:pt x="2345" y="7085"/>
                    <a:pt x="1932" y="7539"/>
                  </a:cubicBezTo>
                  <a:cubicBezTo>
                    <a:pt x="2136" y="6768"/>
                    <a:pt x="2237" y="5967"/>
                    <a:pt x="2231" y="5172"/>
                  </a:cubicBezTo>
                  <a:cubicBezTo>
                    <a:pt x="2231" y="4969"/>
                    <a:pt x="2225" y="4754"/>
                    <a:pt x="2136" y="4562"/>
                  </a:cubicBezTo>
                  <a:cubicBezTo>
                    <a:pt x="2130" y="4551"/>
                    <a:pt x="2118" y="4545"/>
                    <a:pt x="2112" y="4527"/>
                  </a:cubicBezTo>
                  <a:cubicBezTo>
                    <a:pt x="2026" y="4365"/>
                    <a:pt x="1851" y="4238"/>
                    <a:pt x="1673" y="4238"/>
                  </a:cubicBezTo>
                  <a:cubicBezTo>
                    <a:pt x="1640" y="4238"/>
                    <a:pt x="1607" y="4242"/>
                    <a:pt x="1574" y="4252"/>
                  </a:cubicBezTo>
                  <a:cubicBezTo>
                    <a:pt x="1442" y="4288"/>
                    <a:pt x="1335" y="4401"/>
                    <a:pt x="1281" y="4527"/>
                  </a:cubicBezTo>
                  <a:cubicBezTo>
                    <a:pt x="1233" y="4652"/>
                    <a:pt x="1215" y="4796"/>
                    <a:pt x="1215" y="4939"/>
                  </a:cubicBezTo>
                  <a:cubicBezTo>
                    <a:pt x="1233" y="5847"/>
                    <a:pt x="1783" y="6672"/>
                    <a:pt x="1903" y="7569"/>
                  </a:cubicBezTo>
                  <a:cubicBezTo>
                    <a:pt x="1777" y="7712"/>
                    <a:pt x="1640" y="7850"/>
                    <a:pt x="1508" y="7993"/>
                  </a:cubicBezTo>
                  <a:cubicBezTo>
                    <a:pt x="1335" y="8172"/>
                    <a:pt x="1156" y="8352"/>
                    <a:pt x="976" y="8531"/>
                  </a:cubicBezTo>
                  <a:cubicBezTo>
                    <a:pt x="1042" y="8083"/>
                    <a:pt x="1090" y="7640"/>
                    <a:pt x="1066" y="7186"/>
                  </a:cubicBezTo>
                  <a:cubicBezTo>
                    <a:pt x="1042" y="6684"/>
                    <a:pt x="922" y="6188"/>
                    <a:pt x="677" y="5752"/>
                  </a:cubicBezTo>
                  <a:cubicBezTo>
                    <a:pt x="616" y="5640"/>
                    <a:pt x="512" y="5517"/>
                    <a:pt x="391" y="5517"/>
                  </a:cubicBezTo>
                  <a:cubicBezTo>
                    <a:pt x="383" y="5517"/>
                    <a:pt x="375" y="5518"/>
                    <a:pt x="367" y="5519"/>
                  </a:cubicBezTo>
                  <a:cubicBezTo>
                    <a:pt x="205" y="5543"/>
                    <a:pt x="145" y="5746"/>
                    <a:pt x="139" y="5901"/>
                  </a:cubicBezTo>
                  <a:cubicBezTo>
                    <a:pt x="134" y="6846"/>
                    <a:pt x="910" y="7664"/>
                    <a:pt x="916" y="8591"/>
                  </a:cubicBezTo>
                  <a:cubicBezTo>
                    <a:pt x="624" y="8878"/>
                    <a:pt x="325" y="9159"/>
                    <a:pt x="38" y="9445"/>
                  </a:cubicBezTo>
                  <a:cubicBezTo>
                    <a:pt x="0" y="9473"/>
                    <a:pt x="33" y="9516"/>
                    <a:pt x="71" y="9516"/>
                  </a:cubicBezTo>
                  <a:cubicBezTo>
                    <a:pt x="82" y="9516"/>
                    <a:pt x="93" y="9513"/>
                    <a:pt x="104" y="9505"/>
                  </a:cubicBezTo>
                  <a:cubicBezTo>
                    <a:pt x="385" y="9236"/>
                    <a:pt x="677" y="8967"/>
                    <a:pt x="952" y="8686"/>
                  </a:cubicBezTo>
                  <a:lnTo>
                    <a:pt x="964" y="8680"/>
                  </a:lnTo>
                  <a:lnTo>
                    <a:pt x="964" y="8668"/>
                  </a:lnTo>
                  <a:cubicBezTo>
                    <a:pt x="964" y="8668"/>
                    <a:pt x="970" y="8668"/>
                    <a:pt x="970" y="8674"/>
                  </a:cubicBezTo>
                  <a:cubicBezTo>
                    <a:pt x="1090" y="8716"/>
                    <a:pt x="1203" y="8770"/>
                    <a:pt x="1323" y="8818"/>
                  </a:cubicBezTo>
                  <a:cubicBezTo>
                    <a:pt x="1861" y="9033"/>
                    <a:pt x="2387" y="9248"/>
                    <a:pt x="2943" y="9404"/>
                  </a:cubicBezTo>
                  <a:cubicBezTo>
                    <a:pt x="3010" y="9423"/>
                    <a:pt x="3086" y="9440"/>
                    <a:pt x="3157" y="9440"/>
                  </a:cubicBezTo>
                  <a:cubicBezTo>
                    <a:pt x="3236" y="9440"/>
                    <a:pt x="3310" y="9419"/>
                    <a:pt x="3361" y="9356"/>
                  </a:cubicBezTo>
                  <a:cubicBezTo>
                    <a:pt x="3415" y="9278"/>
                    <a:pt x="3415" y="9182"/>
                    <a:pt x="3385" y="9093"/>
                  </a:cubicBezTo>
                  <a:cubicBezTo>
                    <a:pt x="3343" y="9009"/>
                    <a:pt x="3277" y="8943"/>
                    <a:pt x="3211" y="8884"/>
                  </a:cubicBezTo>
                  <a:cubicBezTo>
                    <a:pt x="2883" y="8609"/>
                    <a:pt x="2470" y="8435"/>
                    <a:pt x="2040" y="8405"/>
                  </a:cubicBezTo>
                  <a:cubicBezTo>
                    <a:pt x="1991" y="8402"/>
                    <a:pt x="1943" y="8400"/>
                    <a:pt x="1894" y="8400"/>
                  </a:cubicBezTo>
                  <a:cubicBezTo>
                    <a:pt x="1603" y="8400"/>
                    <a:pt x="1315" y="8462"/>
                    <a:pt x="1054" y="8585"/>
                  </a:cubicBezTo>
                  <a:cubicBezTo>
                    <a:pt x="1365" y="8268"/>
                    <a:pt x="1681" y="7951"/>
                    <a:pt x="1980" y="7623"/>
                  </a:cubicBezTo>
                  <a:cubicBezTo>
                    <a:pt x="2650" y="7748"/>
                    <a:pt x="3331" y="7874"/>
                    <a:pt x="4000" y="7993"/>
                  </a:cubicBezTo>
                  <a:cubicBezTo>
                    <a:pt x="4079" y="8007"/>
                    <a:pt x="4151" y="8021"/>
                    <a:pt x="4223" y="8021"/>
                  </a:cubicBezTo>
                  <a:cubicBezTo>
                    <a:pt x="4244" y="8021"/>
                    <a:pt x="4266" y="8020"/>
                    <a:pt x="4287" y="8017"/>
                  </a:cubicBezTo>
                  <a:cubicBezTo>
                    <a:pt x="4383" y="7999"/>
                    <a:pt x="4473" y="7957"/>
                    <a:pt x="4520" y="7868"/>
                  </a:cubicBezTo>
                  <a:cubicBezTo>
                    <a:pt x="4568" y="7760"/>
                    <a:pt x="4532" y="7634"/>
                    <a:pt x="4461" y="7545"/>
                  </a:cubicBezTo>
                  <a:cubicBezTo>
                    <a:pt x="4383" y="7455"/>
                    <a:pt x="4269" y="7413"/>
                    <a:pt x="4168" y="7372"/>
                  </a:cubicBezTo>
                  <a:cubicBezTo>
                    <a:pt x="3888" y="7271"/>
                    <a:pt x="3591" y="7222"/>
                    <a:pt x="3294" y="7222"/>
                  </a:cubicBezTo>
                  <a:cubicBezTo>
                    <a:pt x="2866" y="7222"/>
                    <a:pt x="2440" y="7324"/>
                    <a:pt x="2070" y="7521"/>
                  </a:cubicBezTo>
                  <a:cubicBezTo>
                    <a:pt x="2267" y="7294"/>
                    <a:pt x="2470" y="7061"/>
                    <a:pt x="2656" y="6822"/>
                  </a:cubicBezTo>
                  <a:cubicBezTo>
                    <a:pt x="2823" y="6618"/>
                    <a:pt x="2972" y="6409"/>
                    <a:pt x="3128" y="6200"/>
                  </a:cubicBezTo>
                  <a:lnTo>
                    <a:pt x="3158" y="6200"/>
                  </a:lnTo>
                  <a:cubicBezTo>
                    <a:pt x="3546" y="6218"/>
                    <a:pt x="3923" y="6373"/>
                    <a:pt x="4287" y="6505"/>
                  </a:cubicBezTo>
                  <a:cubicBezTo>
                    <a:pt x="4587" y="6614"/>
                    <a:pt x="4906" y="6713"/>
                    <a:pt x="5219" y="6713"/>
                  </a:cubicBezTo>
                  <a:cubicBezTo>
                    <a:pt x="5336" y="6713"/>
                    <a:pt x="5452" y="6699"/>
                    <a:pt x="5566" y="6666"/>
                  </a:cubicBezTo>
                  <a:cubicBezTo>
                    <a:pt x="5692" y="6624"/>
                    <a:pt x="5811" y="6565"/>
                    <a:pt x="5895" y="6475"/>
                  </a:cubicBezTo>
                  <a:cubicBezTo>
                    <a:pt x="5985" y="6379"/>
                    <a:pt x="6026" y="6248"/>
                    <a:pt x="6003" y="6116"/>
                  </a:cubicBezTo>
                  <a:cubicBezTo>
                    <a:pt x="5985" y="5997"/>
                    <a:pt x="5895" y="5907"/>
                    <a:pt x="5787" y="5847"/>
                  </a:cubicBezTo>
                  <a:cubicBezTo>
                    <a:pt x="5686" y="5788"/>
                    <a:pt x="5566" y="5758"/>
                    <a:pt x="5447" y="5746"/>
                  </a:cubicBezTo>
                  <a:cubicBezTo>
                    <a:pt x="5258" y="5712"/>
                    <a:pt x="5066" y="5696"/>
                    <a:pt x="4874" y="5696"/>
                  </a:cubicBezTo>
                  <a:cubicBezTo>
                    <a:pt x="4277" y="5696"/>
                    <a:pt x="3678" y="5855"/>
                    <a:pt x="3158" y="6158"/>
                  </a:cubicBezTo>
                  <a:cubicBezTo>
                    <a:pt x="3457" y="5728"/>
                    <a:pt x="3731" y="5292"/>
                    <a:pt x="3982" y="4825"/>
                  </a:cubicBezTo>
                  <a:cubicBezTo>
                    <a:pt x="4044" y="4818"/>
                    <a:pt x="4107" y="4815"/>
                    <a:pt x="4169" y="4815"/>
                  </a:cubicBezTo>
                  <a:cubicBezTo>
                    <a:pt x="4562" y="4815"/>
                    <a:pt x="4961" y="4944"/>
                    <a:pt x="5363" y="4975"/>
                  </a:cubicBezTo>
                  <a:cubicBezTo>
                    <a:pt x="5430" y="4980"/>
                    <a:pt x="5496" y="4983"/>
                    <a:pt x="5563" y="4983"/>
                  </a:cubicBezTo>
                  <a:cubicBezTo>
                    <a:pt x="5960" y="4983"/>
                    <a:pt x="6362" y="4893"/>
                    <a:pt x="6720" y="4724"/>
                  </a:cubicBezTo>
                  <a:cubicBezTo>
                    <a:pt x="6851" y="4664"/>
                    <a:pt x="6971" y="4586"/>
                    <a:pt x="7060" y="4485"/>
                  </a:cubicBezTo>
                  <a:cubicBezTo>
                    <a:pt x="7150" y="4377"/>
                    <a:pt x="7198" y="4228"/>
                    <a:pt x="7162" y="4096"/>
                  </a:cubicBezTo>
                  <a:cubicBezTo>
                    <a:pt x="7126" y="3947"/>
                    <a:pt x="7001" y="3845"/>
                    <a:pt x="6875" y="3797"/>
                  </a:cubicBezTo>
                  <a:cubicBezTo>
                    <a:pt x="6772" y="3757"/>
                    <a:pt x="6666" y="3747"/>
                    <a:pt x="6561" y="3747"/>
                  </a:cubicBezTo>
                  <a:cubicBezTo>
                    <a:pt x="6526" y="3747"/>
                    <a:pt x="6491" y="3748"/>
                    <a:pt x="6457" y="3750"/>
                  </a:cubicBezTo>
                  <a:cubicBezTo>
                    <a:pt x="5572" y="3780"/>
                    <a:pt x="4706" y="4126"/>
                    <a:pt x="4048" y="4706"/>
                  </a:cubicBezTo>
                  <a:cubicBezTo>
                    <a:pt x="4192" y="4437"/>
                    <a:pt x="4317" y="4156"/>
                    <a:pt x="4431" y="3869"/>
                  </a:cubicBezTo>
                  <a:cubicBezTo>
                    <a:pt x="4461" y="3803"/>
                    <a:pt x="4485" y="3726"/>
                    <a:pt x="4514" y="3660"/>
                  </a:cubicBezTo>
                  <a:cubicBezTo>
                    <a:pt x="5100" y="2841"/>
                    <a:pt x="5489" y="1867"/>
                    <a:pt x="5608" y="857"/>
                  </a:cubicBezTo>
                  <a:cubicBezTo>
                    <a:pt x="5632" y="690"/>
                    <a:pt x="5650" y="498"/>
                    <a:pt x="5590" y="337"/>
                  </a:cubicBezTo>
                  <a:cubicBezTo>
                    <a:pt x="5536" y="170"/>
                    <a:pt x="5393" y="14"/>
                    <a:pt x="5214" y="2"/>
                  </a:cubicBezTo>
                  <a:cubicBezTo>
                    <a:pt x="5200" y="1"/>
                    <a:pt x="5187" y="0"/>
                    <a:pt x="5174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8" name="Google Shape;528;p13"/>
            <p:cNvGrpSpPr/>
            <p:nvPr/>
          </p:nvGrpSpPr>
          <p:grpSpPr>
            <a:xfrm>
              <a:off x="6664550" y="3395475"/>
              <a:ext cx="180100" cy="238075"/>
              <a:chOff x="4014725" y="3395475"/>
              <a:chExt cx="180100" cy="238075"/>
            </a:xfrm>
          </p:grpSpPr>
          <p:sp>
            <p:nvSpPr>
              <p:cNvPr id="529" name="Google Shape;529;p13"/>
              <p:cNvSpPr/>
              <p:nvPr/>
            </p:nvSpPr>
            <p:spPr>
              <a:xfrm>
                <a:off x="4014725" y="3465650"/>
                <a:ext cx="180100" cy="167900"/>
              </a:xfrm>
              <a:custGeom>
                <a:avLst/>
                <a:gdLst/>
                <a:ahLst/>
                <a:cxnLst/>
                <a:rect l="l" t="t" r="r" b="b"/>
                <a:pathLst>
                  <a:path w="7204" h="6716" extrusionOk="0">
                    <a:moveTo>
                      <a:pt x="3098" y="3387"/>
                    </a:moveTo>
                    <a:lnTo>
                      <a:pt x="3098" y="3399"/>
                    </a:lnTo>
                    <a:cubicBezTo>
                      <a:pt x="3098" y="3397"/>
                      <a:pt x="3098" y="3396"/>
                      <a:pt x="3098" y="3396"/>
                    </a:cubicBezTo>
                    <a:cubicBezTo>
                      <a:pt x="3097" y="3396"/>
                      <a:pt x="3096" y="3399"/>
                      <a:pt x="3092" y="3399"/>
                    </a:cubicBezTo>
                    <a:lnTo>
                      <a:pt x="3092" y="3393"/>
                    </a:lnTo>
                    <a:lnTo>
                      <a:pt x="3080" y="3393"/>
                    </a:lnTo>
                    <a:cubicBezTo>
                      <a:pt x="3086" y="3393"/>
                      <a:pt x="3086" y="3387"/>
                      <a:pt x="3092" y="3387"/>
                    </a:cubicBezTo>
                    <a:close/>
                    <a:moveTo>
                      <a:pt x="2216" y="1"/>
                    </a:moveTo>
                    <a:cubicBezTo>
                      <a:pt x="2185" y="1"/>
                      <a:pt x="2153" y="6"/>
                      <a:pt x="2124" y="16"/>
                    </a:cubicBezTo>
                    <a:cubicBezTo>
                      <a:pt x="1944" y="82"/>
                      <a:pt x="1897" y="321"/>
                      <a:pt x="1915" y="518"/>
                    </a:cubicBezTo>
                    <a:cubicBezTo>
                      <a:pt x="1956" y="984"/>
                      <a:pt x="2195" y="1409"/>
                      <a:pt x="2440" y="1803"/>
                    </a:cubicBezTo>
                    <a:cubicBezTo>
                      <a:pt x="2482" y="1863"/>
                      <a:pt x="2518" y="1917"/>
                      <a:pt x="2548" y="1977"/>
                    </a:cubicBezTo>
                    <a:cubicBezTo>
                      <a:pt x="2799" y="2383"/>
                      <a:pt x="3056" y="2825"/>
                      <a:pt x="3092" y="3303"/>
                    </a:cubicBezTo>
                    <a:cubicBezTo>
                      <a:pt x="2733" y="3805"/>
                      <a:pt x="2345" y="4284"/>
                      <a:pt x="1932" y="4738"/>
                    </a:cubicBezTo>
                    <a:cubicBezTo>
                      <a:pt x="2136" y="3967"/>
                      <a:pt x="2243" y="3172"/>
                      <a:pt x="2231" y="2371"/>
                    </a:cubicBezTo>
                    <a:cubicBezTo>
                      <a:pt x="2231" y="2168"/>
                      <a:pt x="2225" y="1953"/>
                      <a:pt x="2136" y="1767"/>
                    </a:cubicBezTo>
                    <a:cubicBezTo>
                      <a:pt x="2130" y="1750"/>
                      <a:pt x="2124" y="1744"/>
                      <a:pt x="2112" y="1726"/>
                    </a:cubicBezTo>
                    <a:cubicBezTo>
                      <a:pt x="2026" y="1564"/>
                      <a:pt x="1851" y="1437"/>
                      <a:pt x="1673" y="1437"/>
                    </a:cubicBezTo>
                    <a:cubicBezTo>
                      <a:pt x="1640" y="1437"/>
                      <a:pt x="1607" y="1441"/>
                      <a:pt x="1574" y="1451"/>
                    </a:cubicBezTo>
                    <a:cubicBezTo>
                      <a:pt x="1442" y="1487"/>
                      <a:pt x="1335" y="1600"/>
                      <a:pt x="1287" y="1726"/>
                    </a:cubicBezTo>
                    <a:cubicBezTo>
                      <a:pt x="1233" y="1857"/>
                      <a:pt x="1215" y="1995"/>
                      <a:pt x="1215" y="2138"/>
                    </a:cubicBezTo>
                    <a:cubicBezTo>
                      <a:pt x="1233" y="3052"/>
                      <a:pt x="1783" y="3871"/>
                      <a:pt x="1903" y="4768"/>
                    </a:cubicBezTo>
                    <a:cubicBezTo>
                      <a:pt x="1777" y="4911"/>
                      <a:pt x="1646" y="5055"/>
                      <a:pt x="1508" y="5192"/>
                    </a:cubicBezTo>
                    <a:cubicBezTo>
                      <a:pt x="1335" y="5371"/>
                      <a:pt x="1155" y="5551"/>
                      <a:pt x="976" y="5730"/>
                    </a:cubicBezTo>
                    <a:cubicBezTo>
                      <a:pt x="1048" y="5282"/>
                      <a:pt x="1090" y="4845"/>
                      <a:pt x="1066" y="4385"/>
                    </a:cubicBezTo>
                    <a:cubicBezTo>
                      <a:pt x="1048" y="3889"/>
                      <a:pt x="928" y="3387"/>
                      <a:pt x="677" y="2951"/>
                    </a:cubicBezTo>
                    <a:cubicBezTo>
                      <a:pt x="617" y="2841"/>
                      <a:pt x="516" y="2721"/>
                      <a:pt x="398" y="2721"/>
                    </a:cubicBezTo>
                    <a:cubicBezTo>
                      <a:pt x="388" y="2721"/>
                      <a:pt x="377" y="2722"/>
                      <a:pt x="367" y="2724"/>
                    </a:cubicBezTo>
                    <a:cubicBezTo>
                      <a:pt x="211" y="2742"/>
                      <a:pt x="151" y="2945"/>
                      <a:pt x="139" y="3100"/>
                    </a:cubicBezTo>
                    <a:cubicBezTo>
                      <a:pt x="133" y="4045"/>
                      <a:pt x="910" y="4863"/>
                      <a:pt x="916" y="5790"/>
                    </a:cubicBezTo>
                    <a:cubicBezTo>
                      <a:pt x="630" y="6077"/>
                      <a:pt x="331" y="6358"/>
                      <a:pt x="38" y="6644"/>
                    </a:cubicBezTo>
                    <a:cubicBezTo>
                      <a:pt x="0" y="6672"/>
                      <a:pt x="36" y="6715"/>
                      <a:pt x="74" y="6715"/>
                    </a:cubicBezTo>
                    <a:cubicBezTo>
                      <a:pt x="84" y="6715"/>
                      <a:pt x="95" y="6712"/>
                      <a:pt x="104" y="6704"/>
                    </a:cubicBezTo>
                    <a:cubicBezTo>
                      <a:pt x="390" y="6435"/>
                      <a:pt x="677" y="6166"/>
                      <a:pt x="958" y="5891"/>
                    </a:cubicBezTo>
                    <a:lnTo>
                      <a:pt x="964" y="5879"/>
                    </a:lnTo>
                    <a:lnTo>
                      <a:pt x="964" y="5867"/>
                    </a:lnTo>
                    <a:cubicBezTo>
                      <a:pt x="964" y="5867"/>
                      <a:pt x="970" y="5867"/>
                      <a:pt x="970" y="5873"/>
                    </a:cubicBezTo>
                    <a:cubicBezTo>
                      <a:pt x="1090" y="5915"/>
                      <a:pt x="1203" y="5969"/>
                      <a:pt x="1323" y="6017"/>
                    </a:cubicBezTo>
                    <a:cubicBezTo>
                      <a:pt x="1861" y="6232"/>
                      <a:pt x="2393" y="6447"/>
                      <a:pt x="2943" y="6609"/>
                    </a:cubicBezTo>
                    <a:cubicBezTo>
                      <a:pt x="3008" y="6625"/>
                      <a:pt x="3082" y="6640"/>
                      <a:pt x="3152" y="6640"/>
                    </a:cubicBezTo>
                    <a:cubicBezTo>
                      <a:pt x="3233" y="6640"/>
                      <a:pt x="3309" y="6619"/>
                      <a:pt x="3361" y="6555"/>
                    </a:cubicBezTo>
                    <a:cubicBezTo>
                      <a:pt x="3415" y="6477"/>
                      <a:pt x="3415" y="6381"/>
                      <a:pt x="3385" y="6292"/>
                    </a:cubicBezTo>
                    <a:cubicBezTo>
                      <a:pt x="3349" y="6208"/>
                      <a:pt x="3277" y="6142"/>
                      <a:pt x="3211" y="6083"/>
                    </a:cubicBezTo>
                    <a:cubicBezTo>
                      <a:pt x="2883" y="5808"/>
                      <a:pt x="2470" y="5634"/>
                      <a:pt x="2040" y="5604"/>
                    </a:cubicBezTo>
                    <a:cubicBezTo>
                      <a:pt x="1992" y="5601"/>
                      <a:pt x="1944" y="5599"/>
                      <a:pt x="1896" y="5599"/>
                    </a:cubicBezTo>
                    <a:cubicBezTo>
                      <a:pt x="1607" y="5599"/>
                      <a:pt x="1315" y="5661"/>
                      <a:pt x="1054" y="5784"/>
                    </a:cubicBezTo>
                    <a:cubicBezTo>
                      <a:pt x="1365" y="5473"/>
                      <a:pt x="1681" y="5150"/>
                      <a:pt x="1980" y="4822"/>
                    </a:cubicBezTo>
                    <a:cubicBezTo>
                      <a:pt x="2650" y="4947"/>
                      <a:pt x="3331" y="5073"/>
                      <a:pt x="4006" y="5192"/>
                    </a:cubicBezTo>
                    <a:cubicBezTo>
                      <a:pt x="4078" y="5206"/>
                      <a:pt x="4146" y="5222"/>
                      <a:pt x="4216" y="5222"/>
                    </a:cubicBezTo>
                    <a:cubicBezTo>
                      <a:pt x="4240" y="5222"/>
                      <a:pt x="4263" y="5220"/>
                      <a:pt x="4287" y="5216"/>
                    </a:cubicBezTo>
                    <a:cubicBezTo>
                      <a:pt x="4383" y="5204"/>
                      <a:pt x="4473" y="5156"/>
                      <a:pt x="4520" y="5067"/>
                    </a:cubicBezTo>
                    <a:cubicBezTo>
                      <a:pt x="4574" y="4965"/>
                      <a:pt x="4532" y="4833"/>
                      <a:pt x="4461" y="4744"/>
                    </a:cubicBezTo>
                    <a:cubicBezTo>
                      <a:pt x="4383" y="4666"/>
                      <a:pt x="4275" y="4612"/>
                      <a:pt x="4168" y="4576"/>
                    </a:cubicBezTo>
                    <a:cubicBezTo>
                      <a:pt x="3887" y="4473"/>
                      <a:pt x="3588" y="4422"/>
                      <a:pt x="3290" y="4422"/>
                    </a:cubicBezTo>
                    <a:cubicBezTo>
                      <a:pt x="2864" y="4422"/>
                      <a:pt x="2439" y="4526"/>
                      <a:pt x="2070" y="4726"/>
                    </a:cubicBezTo>
                    <a:cubicBezTo>
                      <a:pt x="2273" y="4493"/>
                      <a:pt x="2470" y="4260"/>
                      <a:pt x="2662" y="4021"/>
                    </a:cubicBezTo>
                    <a:cubicBezTo>
                      <a:pt x="2823" y="3817"/>
                      <a:pt x="2972" y="3608"/>
                      <a:pt x="3128" y="3399"/>
                    </a:cubicBezTo>
                    <a:lnTo>
                      <a:pt x="3158" y="3399"/>
                    </a:lnTo>
                    <a:cubicBezTo>
                      <a:pt x="3546" y="3417"/>
                      <a:pt x="3923" y="3572"/>
                      <a:pt x="4287" y="3710"/>
                    </a:cubicBezTo>
                    <a:cubicBezTo>
                      <a:pt x="4585" y="3818"/>
                      <a:pt x="4901" y="3913"/>
                      <a:pt x="5210" y="3913"/>
                    </a:cubicBezTo>
                    <a:cubicBezTo>
                      <a:pt x="5330" y="3913"/>
                      <a:pt x="5450" y="3899"/>
                      <a:pt x="5566" y="3865"/>
                    </a:cubicBezTo>
                    <a:cubicBezTo>
                      <a:pt x="5692" y="3823"/>
                      <a:pt x="5811" y="3770"/>
                      <a:pt x="5895" y="3674"/>
                    </a:cubicBezTo>
                    <a:cubicBezTo>
                      <a:pt x="5985" y="3578"/>
                      <a:pt x="6026" y="3447"/>
                      <a:pt x="6009" y="3321"/>
                    </a:cubicBezTo>
                    <a:cubicBezTo>
                      <a:pt x="5985" y="3202"/>
                      <a:pt x="5895" y="3112"/>
                      <a:pt x="5787" y="3052"/>
                    </a:cubicBezTo>
                    <a:cubicBezTo>
                      <a:pt x="5686" y="2993"/>
                      <a:pt x="5566" y="2963"/>
                      <a:pt x="5447" y="2945"/>
                    </a:cubicBezTo>
                    <a:cubicBezTo>
                      <a:pt x="5262" y="2914"/>
                      <a:pt x="5075" y="2898"/>
                      <a:pt x="4887" y="2898"/>
                    </a:cubicBezTo>
                    <a:cubicBezTo>
                      <a:pt x="4286" y="2898"/>
                      <a:pt x="3682" y="3057"/>
                      <a:pt x="3158" y="3357"/>
                    </a:cubicBezTo>
                    <a:cubicBezTo>
                      <a:pt x="3457" y="2927"/>
                      <a:pt x="3737" y="2491"/>
                      <a:pt x="3982" y="2024"/>
                    </a:cubicBezTo>
                    <a:cubicBezTo>
                      <a:pt x="4040" y="2018"/>
                      <a:pt x="4098" y="2016"/>
                      <a:pt x="4156" y="2016"/>
                    </a:cubicBezTo>
                    <a:cubicBezTo>
                      <a:pt x="4555" y="2016"/>
                      <a:pt x="4961" y="2143"/>
                      <a:pt x="5363" y="2174"/>
                    </a:cubicBezTo>
                    <a:cubicBezTo>
                      <a:pt x="5438" y="2181"/>
                      <a:pt x="5513" y="2184"/>
                      <a:pt x="5589" y="2184"/>
                    </a:cubicBezTo>
                    <a:cubicBezTo>
                      <a:pt x="5982" y="2184"/>
                      <a:pt x="6375" y="2093"/>
                      <a:pt x="6726" y="1923"/>
                    </a:cubicBezTo>
                    <a:cubicBezTo>
                      <a:pt x="6851" y="1863"/>
                      <a:pt x="6971" y="1785"/>
                      <a:pt x="7060" y="1684"/>
                    </a:cubicBezTo>
                    <a:cubicBezTo>
                      <a:pt x="7150" y="1558"/>
                      <a:pt x="7204" y="1409"/>
                      <a:pt x="7162" y="1277"/>
                    </a:cubicBezTo>
                    <a:cubicBezTo>
                      <a:pt x="7126" y="1146"/>
                      <a:pt x="7007" y="1038"/>
                      <a:pt x="6869" y="996"/>
                    </a:cubicBezTo>
                    <a:cubicBezTo>
                      <a:pt x="6771" y="956"/>
                      <a:pt x="6665" y="946"/>
                      <a:pt x="6561" y="946"/>
                    </a:cubicBezTo>
                    <a:cubicBezTo>
                      <a:pt x="6526" y="946"/>
                      <a:pt x="6491" y="947"/>
                      <a:pt x="6457" y="949"/>
                    </a:cubicBezTo>
                    <a:cubicBezTo>
                      <a:pt x="5572" y="979"/>
                      <a:pt x="4706" y="1325"/>
                      <a:pt x="4048" y="1905"/>
                    </a:cubicBezTo>
                    <a:cubicBezTo>
                      <a:pt x="4192" y="1636"/>
                      <a:pt x="4317" y="1355"/>
                      <a:pt x="4431" y="1068"/>
                    </a:cubicBezTo>
                    <a:lnTo>
                      <a:pt x="4347" y="1038"/>
                    </a:lnTo>
                    <a:cubicBezTo>
                      <a:pt x="4239" y="1301"/>
                      <a:pt x="4126" y="1558"/>
                      <a:pt x="4006" y="1803"/>
                    </a:cubicBezTo>
                    <a:lnTo>
                      <a:pt x="3923" y="1827"/>
                    </a:lnTo>
                    <a:lnTo>
                      <a:pt x="3947" y="1917"/>
                    </a:lnTo>
                    <a:cubicBezTo>
                      <a:pt x="3887" y="2030"/>
                      <a:pt x="3815" y="2156"/>
                      <a:pt x="3749" y="2275"/>
                    </a:cubicBezTo>
                    <a:cubicBezTo>
                      <a:pt x="3558" y="2616"/>
                      <a:pt x="3337" y="2951"/>
                      <a:pt x="3110" y="3280"/>
                    </a:cubicBezTo>
                    <a:cubicBezTo>
                      <a:pt x="3128" y="2801"/>
                      <a:pt x="3146" y="2317"/>
                      <a:pt x="3098" y="1839"/>
                    </a:cubicBezTo>
                    <a:cubicBezTo>
                      <a:pt x="3050" y="1307"/>
                      <a:pt x="2913" y="787"/>
                      <a:pt x="2644" y="333"/>
                    </a:cubicBezTo>
                    <a:cubicBezTo>
                      <a:pt x="2584" y="231"/>
                      <a:pt x="2524" y="136"/>
                      <a:pt x="2434" y="76"/>
                    </a:cubicBezTo>
                    <a:cubicBezTo>
                      <a:pt x="2371" y="30"/>
                      <a:pt x="2293" y="1"/>
                      <a:pt x="2216" y="1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3"/>
              <p:cNvSpPr/>
              <p:nvPr/>
            </p:nvSpPr>
            <p:spPr>
              <a:xfrm>
                <a:off x="4087975" y="3431650"/>
                <a:ext cx="31100" cy="7940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3176" extrusionOk="0">
                    <a:moveTo>
                      <a:pt x="402" y="1"/>
                    </a:moveTo>
                    <a:cubicBezTo>
                      <a:pt x="338" y="1"/>
                      <a:pt x="276" y="16"/>
                      <a:pt x="222" y="49"/>
                    </a:cubicBezTo>
                    <a:cubicBezTo>
                      <a:pt x="36" y="157"/>
                      <a:pt x="1" y="420"/>
                      <a:pt x="18" y="635"/>
                    </a:cubicBezTo>
                    <a:cubicBezTo>
                      <a:pt x="108" y="1544"/>
                      <a:pt x="778" y="2309"/>
                      <a:pt x="993" y="3175"/>
                    </a:cubicBezTo>
                    <a:lnTo>
                      <a:pt x="1076" y="3157"/>
                    </a:lnTo>
                    <a:cubicBezTo>
                      <a:pt x="1184" y="2297"/>
                      <a:pt x="1244" y="1430"/>
                      <a:pt x="993" y="605"/>
                    </a:cubicBezTo>
                    <a:cubicBezTo>
                      <a:pt x="933" y="438"/>
                      <a:pt x="867" y="259"/>
                      <a:pt x="730" y="139"/>
                    </a:cubicBezTo>
                    <a:cubicBezTo>
                      <a:pt x="644" y="54"/>
                      <a:pt x="521" y="1"/>
                      <a:pt x="402" y="1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3"/>
              <p:cNvSpPr/>
              <p:nvPr/>
            </p:nvSpPr>
            <p:spPr>
              <a:xfrm>
                <a:off x="4123400" y="3395475"/>
                <a:ext cx="32575" cy="9675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3870" extrusionOk="0">
                    <a:moveTo>
                      <a:pt x="829" y="0"/>
                    </a:moveTo>
                    <a:cubicBezTo>
                      <a:pt x="687" y="0"/>
                      <a:pt x="554" y="90"/>
                      <a:pt x="466" y="206"/>
                    </a:cubicBezTo>
                    <a:cubicBezTo>
                      <a:pt x="365" y="337"/>
                      <a:pt x="323" y="492"/>
                      <a:pt x="293" y="648"/>
                    </a:cubicBezTo>
                    <a:cubicBezTo>
                      <a:pt x="197" y="1114"/>
                      <a:pt x="173" y="1574"/>
                      <a:pt x="155" y="2046"/>
                    </a:cubicBezTo>
                    <a:cubicBezTo>
                      <a:pt x="137" y="2554"/>
                      <a:pt x="120" y="3068"/>
                      <a:pt x="96" y="3576"/>
                    </a:cubicBezTo>
                    <a:cubicBezTo>
                      <a:pt x="66" y="3666"/>
                      <a:pt x="36" y="3750"/>
                      <a:pt x="0" y="3839"/>
                    </a:cubicBezTo>
                    <a:lnTo>
                      <a:pt x="84" y="3869"/>
                    </a:lnTo>
                    <a:cubicBezTo>
                      <a:pt x="114" y="3803"/>
                      <a:pt x="143" y="3726"/>
                      <a:pt x="167" y="3660"/>
                    </a:cubicBezTo>
                    <a:cubicBezTo>
                      <a:pt x="753" y="2841"/>
                      <a:pt x="1136" y="1867"/>
                      <a:pt x="1261" y="857"/>
                    </a:cubicBezTo>
                    <a:cubicBezTo>
                      <a:pt x="1285" y="690"/>
                      <a:pt x="1303" y="498"/>
                      <a:pt x="1243" y="337"/>
                    </a:cubicBezTo>
                    <a:cubicBezTo>
                      <a:pt x="1183" y="170"/>
                      <a:pt x="1040" y="14"/>
                      <a:pt x="867" y="2"/>
                    </a:cubicBezTo>
                    <a:cubicBezTo>
                      <a:pt x="854" y="1"/>
                      <a:pt x="841" y="0"/>
                      <a:pt x="829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2" name="Google Shape;532;p13"/>
          <p:cNvGrpSpPr/>
          <p:nvPr/>
        </p:nvGrpSpPr>
        <p:grpSpPr>
          <a:xfrm rot="-1141753">
            <a:off x="8420547" y="194319"/>
            <a:ext cx="471591" cy="416642"/>
            <a:chOff x="6063731" y="3208900"/>
            <a:chExt cx="147169" cy="130025"/>
          </a:xfrm>
        </p:grpSpPr>
        <p:sp>
          <p:nvSpPr>
            <p:cNvPr id="533" name="Google Shape;533;p13"/>
            <p:cNvSpPr/>
            <p:nvPr/>
          </p:nvSpPr>
          <p:spPr>
            <a:xfrm>
              <a:off x="6085375" y="3208900"/>
              <a:ext cx="125525" cy="130025"/>
            </a:xfrm>
            <a:custGeom>
              <a:avLst/>
              <a:gdLst/>
              <a:ahLst/>
              <a:cxnLst/>
              <a:rect l="l" t="t" r="r" b="b"/>
              <a:pathLst>
                <a:path w="5021" h="5201" extrusionOk="0">
                  <a:moveTo>
                    <a:pt x="4059" y="0"/>
                  </a:moveTo>
                  <a:cubicBezTo>
                    <a:pt x="1" y="1232"/>
                    <a:pt x="509" y="3999"/>
                    <a:pt x="807" y="4907"/>
                  </a:cubicBezTo>
                  <a:cubicBezTo>
                    <a:pt x="795" y="4937"/>
                    <a:pt x="807" y="4961"/>
                    <a:pt x="831" y="4967"/>
                  </a:cubicBezTo>
                  <a:cubicBezTo>
                    <a:pt x="885" y="5116"/>
                    <a:pt x="921" y="5200"/>
                    <a:pt x="921" y="5200"/>
                  </a:cubicBezTo>
                  <a:cubicBezTo>
                    <a:pt x="921" y="5200"/>
                    <a:pt x="5021" y="5027"/>
                    <a:pt x="4059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4" name="Google Shape;534;p13"/>
            <p:cNvGrpSpPr/>
            <p:nvPr/>
          </p:nvGrpSpPr>
          <p:grpSpPr>
            <a:xfrm>
              <a:off x="6063731" y="3208900"/>
              <a:ext cx="146450" cy="130025"/>
              <a:chOff x="3414550" y="3208900"/>
              <a:chExt cx="146450" cy="13002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3414550" y="3208900"/>
                <a:ext cx="146450" cy="130025"/>
              </a:xfrm>
              <a:custGeom>
                <a:avLst/>
                <a:gdLst/>
                <a:ahLst/>
                <a:cxnLst/>
                <a:rect l="l" t="t" r="r" b="b"/>
                <a:pathLst>
                  <a:path w="5858" h="5201" extrusionOk="0">
                    <a:moveTo>
                      <a:pt x="4896" y="0"/>
                    </a:moveTo>
                    <a:lnTo>
                      <a:pt x="4896" y="0"/>
                    </a:lnTo>
                    <a:cubicBezTo>
                      <a:pt x="1" y="1495"/>
                      <a:pt x="1758" y="5200"/>
                      <a:pt x="1758" y="5200"/>
                    </a:cubicBezTo>
                    <a:cubicBezTo>
                      <a:pt x="1758" y="5200"/>
                      <a:pt x="5858" y="5027"/>
                      <a:pt x="4896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455400" y="3233600"/>
                <a:ext cx="71725" cy="99575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3983" extrusionOk="0">
                    <a:moveTo>
                      <a:pt x="2795" y="0"/>
                    </a:moveTo>
                    <a:cubicBezTo>
                      <a:pt x="2780" y="0"/>
                      <a:pt x="2764" y="7"/>
                      <a:pt x="2754" y="23"/>
                    </a:cubicBezTo>
                    <a:cubicBezTo>
                      <a:pt x="2419" y="459"/>
                      <a:pt x="2090" y="907"/>
                      <a:pt x="1767" y="1355"/>
                    </a:cubicBezTo>
                    <a:cubicBezTo>
                      <a:pt x="1767" y="1056"/>
                      <a:pt x="1773" y="758"/>
                      <a:pt x="1773" y="459"/>
                    </a:cubicBezTo>
                    <a:cubicBezTo>
                      <a:pt x="1773" y="426"/>
                      <a:pt x="1748" y="409"/>
                      <a:pt x="1723" y="409"/>
                    </a:cubicBezTo>
                    <a:cubicBezTo>
                      <a:pt x="1697" y="409"/>
                      <a:pt x="1672" y="426"/>
                      <a:pt x="1672" y="459"/>
                    </a:cubicBezTo>
                    <a:cubicBezTo>
                      <a:pt x="1672" y="811"/>
                      <a:pt x="1660" y="1158"/>
                      <a:pt x="1660" y="1505"/>
                    </a:cubicBezTo>
                    <a:cubicBezTo>
                      <a:pt x="1301" y="2013"/>
                      <a:pt x="949" y="2521"/>
                      <a:pt x="602" y="3041"/>
                    </a:cubicBezTo>
                    <a:cubicBezTo>
                      <a:pt x="596" y="3047"/>
                      <a:pt x="584" y="3053"/>
                      <a:pt x="584" y="3059"/>
                    </a:cubicBezTo>
                    <a:cubicBezTo>
                      <a:pt x="584" y="2575"/>
                      <a:pt x="596" y="2090"/>
                      <a:pt x="596" y="1594"/>
                    </a:cubicBezTo>
                    <a:cubicBezTo>
                      <a:pt x="596" y="1561"/>
                      <a:pt x="569" y="1545"/>
                      <a:pt x="542" y="1545"/>
                    </a:cubicBezTo>
                    <a:cubicBezTo>
                      <a:pt x="515" y="1545"/>
                      <a:pt x="488" y="1561"/>
                      <a:pt x="488" y="1594"/>
                    </a:cubicBezTo>
                    <a:cubicBezTo>
                      <a:pt x="488" y="2132"/>
                      <a:pt x="482" y="2682"/>
                      <a:pt x="482" y="3220"/>
                    </a:cubicBezTo>
                    <a:cubicBezTo>
                      <a:pt x="333" y="3447"/>
                      <a:pt x="178" y="3674"/>
                      <a:pt x="28" y="3907"/>
                    </a:cubicBezTo>
                    <a:cubicBezTo>
                      <a:pt x="0" y="3948"/>
                      <a:pt x="32" y="3983"/>
                      <a:pt x="68" y="3983"/>
                    </a:cubicBezTo>
                    <a:cubicBezTo>
                      <a:pt x="86" y="3983"/>
                      <a:pt x="104" y="3975"/>
                      <a:pt x="118" y="3955"/>
                    </a:cubicBezTo>
                    <a:lnTo>
                      <a:pt x="542" y="3310"/>
                    </a:lnTo>
                    <a:cubicBezTo>
                      <a:pt x="1146" y="3089"/>
                      <a:pt x="1744" y="2867"/>
                      <a:pt x="2347" y="2652"/>
                    </a:cubicBezTo>
                    <a:cubicBezTo>
                      <a:pt x="2401" y="2631"/>
                      <a:pt x="2392" y="2541"/>
                      <a:pt x="2337" y="2541"/>
                    </a:cubicBezTo>
                    <a:cubicBezTo>
                      <a:pt x="2331" y="2541"/>
                      <a:pt x="2324" y="2542"/>
                      <a:pt x="2317" y="2545"/>
                    </a:cubicBezTo>
                    <a:cubicBezTo>
                      <a:pt x="1761" y="2748"/>
                      <a:pt x="1200" y="2957"/>
                      <a:pt x="638" y="3160"/>
                    </a:cubicBezTo>
                    <a:cubicBezTo>
                      <a:pt x="991" y="2634"/>
                      <a:pt x="1343" y="2126"/>
                      <a:pt x="1708" y="1612"/>
                    </a:cubicBezTo>
                    <a:lnTo>
                      <a:pt x="1732" y="1612"/>
                    </a:lnTo>
                    <a:cubicBezTo>
                      <a:pt x="2090" y="1547"/>
                      <a:pt x="2449" y="1475"/>
                      <a:pt x="2795" y="1409"/>
                    </a:cubicBezTo>
                    <a:cubicBezTo>
                      <a:pt x="2863" y="1398"/>
                      <a:pt x="2840" y="1307"/>
                      <a:pt x="2777" y="1307"/>
                    </a:cubicBezTo>
                    <a:cubicBezTo>
                      <a:pt x="2773" y="1307"/>
                      <a:pt x="2770" y="1307"/>
                      <a:pt x="2766" y="1307"/>
                    </a:cubicBezTo>
                    <a:lnTo>
                      <a:pt x="1779" y="1487"/>
                    </a:lnTo>
                    <a:cubicBezTo>
                      <a:pt x="1923" y="1284"/>
                      <a:pt x="2066" y="1086"/>
                      <a:pt x="2216" y="895"/>
                    </a:cubicBezTo>
                    <a:cubicBezTo>
                      <a:pt x="2419" y="632"/>
                      <a:pt x="2628" y="357"/>
                      <a:pt x="2843" y="70"/>
                    </a:cubicBezTo>
                    <a:cubicBezTo>
                      <a:pt x="2869" y="37"/>
                      <a:pt x="2832" y="0"/>
                      <a:pt x="279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7" name="Google Shape;537;p13"/>
          <p:cNvGrpSpPr/>
          <p:nvPr/>
        </p:nvGrpSpPr>
        <p:grpSpPr>
          <a:xfrm>
            <a:off x="8490957" y="490997"/>
            <a:ext cx="581668" cy="480742"/>
            <a:chOff x="263270" y="1480872"/>
            <a:chExt cx="581668" cy="480742"/>
          </a:xfrm>
        </p:grpSpPr>
        <p:sp>
          <p:nvSpPr>
            <p:cNvPr id="538" name="Google Shape;538;p13"/>
            <p:cNvSpPr/>
            <p:nvPr/>
          </p:nvSpPr>
          <p:spPr>
            <a:xfrm>
              <a:off x="263551" y="1480872"/>
              <a:ext cx="581105" cy="480742"/>
            </a:xfrm>
            <a:custGeom>
              <a:avLst/>
              <a:gdLst/>
              <a:ahLst/>
              <a:cxnLst/>
              <a:rect l="l" t="t" r="r" b="b"/>
              <a:pathLst>
                <a:path w="6193" h="5123" extrusionOk="0">
                  <a:moveTo>
                    <a:pt x="2411" y="0"/>
                  </a:moveTo>
                  <a:cubicBezTo>
                    <a:pt x="2254" y="0"/>
                    <a:pt x="2097" y="21"/>
                    <a:pt x="1943" y="63"/>
                  </a:cubicBezTo>
                  <a:cubicBezTo>
                    <a:pt x="1268" y="242"/>
                    <a:pt x="742" y="780"/>
                    <a:pt x="479" y="1533"/>
                  </a:cubicBezTo>
                  <a:cubicBezTo>
                    <a:pt x="1" y="2967"/>
                    <a:pt x="790" y="4396"/>
                    <a:pt x="2367" y="4934"/>
                  </a:cubicBezTo>
                  <a:cubicBezTo>
                    <a:pt x="2744" y="5062"/>
                    <a:pt x="3115" y="5123"/>
                    <a:pt x="3469" y="5123"/>
                  </a:cubicBezTo>
                  <a:cubicBezTo>
                    <a:pt x="4605" y="5123"/>
                    <a:pt x="5560" y="4492"/>
                    <a:pt x="5929" y="3404"/>
                  </a:cubicBezTo>
                  <a:cubicBezTo>
                    <a:pt x="6192" y="2639"/>
                    <a:pt x="6097" y="1892"/>
                    <a:pt x="5678" y="1342"/>
                  </a:cubicBezTo>
                  <a:cubicBezTo>
                    <a:pt x="5303" y="851"/>
                    <a:pt x="4725" y="589"/>
                    <a:pt x="4027" y="589"/>
                  </a:cubicBezTo>
                  <a:cubicBezTo>
                    <a:pt x="3969" y="589"/>
                    <a:pt x="3910" y="591"/>
                    <a:pt x="3850" y="595"/>
                  </a:cubicBezTo>
                  <a:cubicBezTo>
                    <a:pt x="3405" y="205"/>
                    <a:pt x="2905" y="0"/>
                    <a:pt x="2411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9" name="Google Shape;539;p13"/>
            <p:cNvGrpSpPr/>
            <p:nvPr/>
          </p:nvGrpSpPr>
          <p:grpSpPr>
            <a:xfrm>
              <a:off x="263270" y="1481623"/>
              <a:ext cx="581668" cy="479992"/>
              <a:chOff x="2935375" y="793125"/>
              <a:chExt cx="154975" cy="127875"/>
            </a:xfrm>
          </p:grpSpPr>
          <p:sp>
            <p:nvSpPr>
              <p:cNvPr id="540" name="Google Shape;540;p13"/>
              <p:cNvSpPr/>
              <p:nvPr/>
            </p:nvSpPr>
            <p:spPr>
              <a:xfrm>
                <a:off x="2935375" y="793125"/>
                <a:ext cx="154975" cy="127875"/>
              </a:xfrm>
              <a:custGeom>
                <a:avLst/>
                <a:gdLst/>
                <a:ahLst/>
                <a:cxnLst/>
                <a:rect l="l" t="t" r="r" b="b"/>
                <a:pathLst>
                  <a:path w="6199" h="5115" extrusionOk="0">
                    <a:moveTo>
                      <a:pt x="2420" y="74"/>
                    </a:moveTo>
                    <a:cubicBezTo>
                      <a:pt x="2618" y="74"/>
                      <a:pt x="2817" y="107"/>
                      <a:pt x="3013" y="174"/>
                    </a:cubicBezTo>
                    <a:cubicBezTo>
                      <a:pt x="3288" y="270"/>
                      <a:pt x="3563" y="431"/>
                      <a:pt x="3820" y="658"/>
                    </a:cubicBezTo>
                    <a:lnTo>
                      <a:pt x="3826" y="670"/>
                    </a:lnTo>
                    <a:lnTo>
                      <a:pt x="3838" y="670"/>
                    </a:lnTo>
                    <a:cubicBezTo>
                      <a:pt x="3905" y="666"/>
                      <a:pt x="3972" y="663"/>
                      <a:pt x="4038" y="663"/>
                    </a:cubicBezTo>
                    <a:cubicBezTo>
                      <a:pt x="4713" y="663"/>
                      <a:pt x="5271" y="914"/>
                      <a:pt x="5625" y="1388"/>
                    </a:cubicBezTo>
                    <a:cubicBezTo>
                      <a:pt x="6031" y="1913"/>
                      <a:pt x="6121" y="2643"/>
                      <a:pt x="5870" y="3378"/>
                    </a:cubicBezTo>
                    <a:cubicBezTo>
                      <a:pt x="5515" y="4433"/>
                      <a:pt x="4583" y="5048"/>
                      <a:pt x="3478" y="5048"/>
                    </a:cubicBezTo>
                    <a:cubicBezTo>
                      <a:pt x="3131" y="5048"/>
                      <a:pt x="2766" y="4987"/>
                      <a:pt x="2397" y="4860"/>
                    </a:cubicBezTo>
                    <a:cubicBezTo>
                      <a:pt x="861" y="4334"/>
                      <a:pt x="84" y="2947"/>
                      <a:pt x="550" y="1555"/>
                    </a:cubicBezTo>
                    <a:cubicBezTo>
                      <a:pt x="807" y="820"/>
                      <a:pt x="1321" y="294"/>
                      <a:pt x="1967" y="132"/>
                    </a:cubicBezTo>
                    <a:cubicBezTo>
                      <a:pt x="2115" y="93"/>
                      <a:pt x="2267" y="74"/>
                      <a:pt x="2420" y="74"/>
                    </a:cubicBezTo>
                    <a:close/>
                    <a:moveTo>
                      <a:pt x="2416" y="1"/>
                    </a:moveTo>
                    <a:cubicBezTo>
                      <a:pt x="2260" y="1"/>
                      <a:pt x="2103" y="21"/>
                      <a:pt x="1949" y="61"/>
                    </a:cubicBezTo>
                    <a:cubicBezTo>
                      <a:pt x="1280" y="240"/>
                      <a:pt x="748" y="778"/>
                      <a:pt x="485" y="1531"/>
                    </a:cubicBezTo>
                    <a:cubicBezTo>
                      <a:pt x="1" y="2959"/>
                      <a:pt x="790" y="4388"/>
                      <a:pt x="2373" y="4926"/>
                    </a:cubicBezTo>
                    <a:cubicBezTo>
                      <a:pt x="2750" y="5054"/>
                      <a:pt x="3121" y="5115"/>
                      <a:pt x="3476" y="5115"/>
                    </a:cubicBezTo>
                    <a:cubicBezTo>
                      <a:pt x="4611" y="5115"/>
                      <a:pt x="5568" y="4484"/>
                      <a:pt x="5941" y="3396"/>
                    </a:cubicBezTo>
                    <a:cubicBezTo>
                      <a:pt x="6198" y="2637"/>
                      <a:pt x="6103" y="1884"/>
                      <a:pt x="5684" y="1340"/>
                    </a:cubicBezTo>
                    <a:cubicBezTo>
                      <a:pt x="5315" y="849"/>
                      <a:pt x="4732" y="587"/>
                      <a:pt x="4033" y="587"/>
                    </a:cubicBezTo>
                    <a:cubicBezTo>
                      <a:pt x="3975" y="587"/>
                      <a:pt x="3916" y="589"/>
                      <a:pt x="3856" y="593"/>
                    </a:cubicBezTo>
                    <a:cubicBezTo>
                      <a:pt x="3410" y="202"/>
                      <a:pt x="2912" y="1"/>
                      <a:pt x="2416" y="1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3"/>
              <p:cNvSpPr/>
              <p:nvPr/>
            </p:nvSpPr>
            <p:spPr>
              <a:xfrm>
                <a:off x="2937475" y="794850"/>
                <a:ext cx="15107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6043" h="4980" extrusionOk="0">
                    <a:moveTo>
                      <a:pt x="2321" y="1"/>
                    </a:moveTo>
                    <a:cubicBezTo>
                      <a:pt x="2173" y="1"/>
                      <a:pt x="2027" y="20"/>
                      <a:pt x="1883" y="57"/>
                    </a:cubicBezTo>
                    <a:cubicBezTo>
                      <a:pt x="1237" y="225"/>
                      <a:pt x="723" y="751"/>
                      <a:pt x="466" y="1486"/>
                    </a:cubicBezTo>
                    <a:cubicBezTo>
                      <a:pt x="0" y="2878"/>
                      <a:pt x="777" y="4265"/>
                      <a:pt x="2313" y="4791"/>
                    </a:cubicBezTo>
                    <a:cubicBezTo>
                      <a:pt x="2682" y="4918"/>
                      <a:pt x="3046" y="4979"/>
                      <a:pt x="3393" y="4979"/>
                    </a:cubicBezTo>
                    <a:cubicBezTo>
                      <a:pt x="4498" y="4979"/>
                      <a:pt x="5431" y="4362"/>
                      <a:pt x="5786" y="3303"/>
                    </a:cubicBezTo>
                    <a:cubicBezTo>
                      <a:pt x="6043" y="2568"/>
                      <a:pt x="5953" y="1838"/>
                      <a:pt x="5541" y="1319"/>
                    </a:cubicBezTo>
                    <a:cubicBezTo>
                      <a:pt x="5187" y="845"/>
                      <a:pt x="4629" y="594"/>
                      <a:pt x="3954" y="594"/>
                    </a:cubicBezTo>
                    <a:cubicBezTo>
                      <a:pt x="3888" y="594"/>
                      <a:pt x="3821" y="597"/>
                      <a:pt x="3754" y="601"/>
                    </a:cubicBezTo>
                    <a:lnTo>
                      <a:pt x="3742" y="601"/>
                    </a:lnTo>
                    <a:lnTo>
                      <a:pt x="3736" y="589"/>
                    </a:lnTo>
                    <a:cubicBezTo>
                      <a:pt x="3479" y="356"/>
                      <a:pt x="3204" y="201"/>
                      <a:pt x="2929" y="105"/>
                    </a:cubicBezTo>
                    <a:cubicBezTo>
                      <a:pt x="2728" y="36"/>
                      <a:pt x="2524" y="1"/>
                      <a:pt x="2321" y="1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3"/>
              <p:cNvSpPr/>
              <p:nvPr/>
            </p:nvSpPr>
            <p:spPr>
              <a:xfrm>
                <a:off x="2946725" y="800175"/>
                <a:ext cx="81325" cy="103875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4155" extrusionOk="0">
                    <a:moveTo>
                      <a:pt x="2025" y="0"/>
                    </a:moveTo>
                    <a:cubicBezTo>
                      <a:pt x="1277" y="0"/>
                      <a:pt x="601" y="517"/>
                      <a:pt x="306" y="1374"/>
                    </a:cubicBezTo>
                    <a:cubicBezTo>
                      <a:pt x="288" y="1452"/>
                      <a:pt x="258" y="1536"/>
                      <a:pt x="240" y="1620"/>
                    </a:cubicBezTo>
                    <a:cubicBezTo>
                      <a:pt x="1" y="2642"/>
                      <a:pt x="485" y="3568"/>
                      <a:pt x="1364" y="4106"/>
                    </a:cubicBezTo>
                    <a:cubicBezTo>
                      <a:pt x="1415" y="4139"/>
                      <a:pt x="1473" y="4155"/>
                      <a:pt x="1529" y="4155"/>
                    </a:cubicBezTo>
                    <a:cubicBezTo>
                      <a:pt x="1636" y="4155"/>
                      <a:pt x="1741" y="4098"/>
                      <a:pt x="1800" y="3992"/>
                    </a:cubicBezTo>
                    <a:lnTo>
                      <a:pt x="1824" y="3950"/>
                    </a:lnTo>
                    <a:lnTo>
                      <a:pt x="2236" y="3239"/>
                    </a:lnTo>
                    <a:cubicBezTo>
                      <a:pt x="2242" y="3233"/>
                      <a:pt x="2248" y="3215"/>
                      <a:pt x="2248" y="3209"/>
                    </a:cubicBezTo>
                    <a:cubicBezTo>
                      <a:pt x="2248" y="3203"/>
                      <a:pt x="2260" y="3197"/>
                      <a:pt x="2260" y="3185"/>
                    </a:cubicBezTo>
                    <a:cubicBezTo>
                      <a:pt x="2296" y="3084"/>
                      <a:pt x="2266" y="2964"/>
                      <a:pt x="2170" y="2904"/>
                    </a:cubicBezTo>
                    <a:cubicBezTo>
                      <a:pt x="1758" y="2642"/>
                      <a:pt x="1883" y="2163"/>
                      <a:pt x="2021" y="1775"/>
                    </a:cubicBezTo>
                    <a:cubicBezTo>
                      <a:pt x="2098" y="1540"/>
                      <a:pt x="2286" y="1486"/>
                      <a:pt x="2446" y="1486"/>
                    </a:cubicBezTo>
                    <a:cubicBezTo>
                      <a:pt x="2486" y="1486"/>
                      <a:pt x="2524" y="1489"/>
                      <a:pt x="2559" y="1494"/>
                    </a:cubicBezTo>
                    <a:cubicBezTo>
                      <a:pt x="2570" y="1495"/>
                      <a:pt x="2580" y="1496"/>
                      <a:pt x="2591" y="1496"/>
                    </a:cubicBezTo>
                    <a:cubicBezTo>
                      <a:pt x="2675" y="1496"/>
                      <a:pt x="2756" y="1454"/>
                      <a:pt x="2804" y="1374"/>
                    </a:cubicBezTo>
                    <a:cubicBezTo>
                      <a:pt x="2804" y="1374"/>
                      <a:pt x="2804" y="1363"/>
                      <a:pt x="2810" y="1357"/>
                    </a:cubicBezTo>
                    <a:cubicBezTo>
                      <a:pt x="2810" y="1351"/>
                      <a:pt x="2816" y="1345"/>
                      <a:pt x="2828" y="1333"/>
                    </a:cubicBezTo>
                    <a:cubicBezTo>
                      <a:pt x="2834" y="1327"/>
                      <a:pt x="2834" y="1321"/>
                      <a:pt x="2840" y="1315"/>
                    </a:cubicBezTo>
                    <a:cubicBezTo>
                      <a:pt x="2846" y="1297"/>
                      <a:pt x="2864" y="1285"/>
                      <a:pt x="2870" y="1267"/>
                    </a:cubicBezTo>
                    <a:cubicBezTo>
                      <a:pt x="2947" y="1141"/>
                      <a:pt x="3067" y="938"/>
                      <a:pt x="3162" y="783"/>
                    </a:cubicBezTo>
                    <a:cubicBezTo>
                      <a:pt x="3252" y="633"/>
                      <a:pt x="3204" y="436"/>
                      <a:pt x="3067" y="341"/>
                    </a:cubicBezTo>
                    <a:cubicBezTo>
                      <a:pt x="2724" y="108"/>
                      <a:pt x="2367" y="0"/>
                      <a:pt x="2025" y="0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3"/>
              <p:cNvSpPr/>
              <p:nvPr/>
            </p:nvSpPr>
            <p:spPr>
              <a:xfrm>
                <a:off x="3006350" y="813750"/>
                <a:ext cx="80850" cy="100875"/>
              </a:xfrm>
              <a:custGeom>
                <a:avLst/>
                <a:gdLst/>
                <a:ahLst/>
                <a:cxnLst/>
                <a:rect l="l" t="t" r="r" b="b"/>
                <a:pathLst>
                  <a:path w="3234" h="4035" extrusionOk="0">
                    <a:moveTo>
                      <a:pt x="1250" y="1"/>
                    </a:moveTo>
                    <a:cubicBezTo>
                      <a:pt x="1081" y="1"/>
                      <a:pt x="938" y="124"/>
                      <a:pt x="915" y="294"/>
                    </a:cubicBezTo>
                    <a:cubicBezTo>
                      <a:pt x="897" y="479"/>
                      <a:pt x="867" y="712"/>
                      <a:pt x="849" y="849"/>
                    </a:cubicBezTo>
                    <a:cubicBezTo>
                      <a:pt x="843" y="867"/>
                      <a:pt x="843" y="873"/>
                      <a:pt x="843" y="879"/>
                    </a:cubicBezTo>
                    <a:lnTo>
                      <a:pt x="843" y="903"/>
                    </a:lnTo>
                    <a:lnTo>
                      <a:pt x="843" y="909"/>
                    </a:lnTo>
                    <a:cubicBezTo>
                      <a:pt x="837" y="927"/>
                      <a:pt x="837" y="939"/>
                      <a:pt x="837" y="951"/>
                    </a:cubicBezTo>
                    <a:lnTo>
                      <a:pt x="837" y="957"/>
                    </a:lnTo>
                    <a:lnTo>
                      <a:pt x="837" y="969"/>
                    </a:lnTo>
                    <a:cubicBezTo>
                      <a:pt x="819" y="1071"/>
                      <a:pt x="867" y="1166"/>
                      <a:pt x="957" y="1220"/>
                    </a:cubicBezTo>
                    <a:cubicBezTo>
                      <a:pt x="1112" y="1298"/>
                      <a:pt x="1315" y="1477"/>
                      <a:pt x="1214" y="1770"/>
                    </a:cubicBezTo>
                    <a:cubicBezTo>
                      <a:pt x="1088" y="2141"/>
                      <a:pt x="913" y="2573"/>
                      <a:pt x="469" y="2573"/>
                    </a:cubicBezTo>
                    <a:cubicBezTo>
                      <a:pt x="449" y="2573"/>
                      <a:pt x="428" y="2572"/>
                      <a:pt x="407" y="2571"/>
                    </a:cubicBezTo>
                    <a:lnTo>
                      <a:pt x="389" y="2571"/>
                    </a:lnTo>
                    <a:cubicBezTo>
                      <a:pt x="365" y="2571"/>
                      <a:pt x="347" y="2571"/>
                      <a:pt x="329" y="2577"/>
                    </a:cubicBezTo>
                    <a:cubicBezTo>
                      <a:pt x="252" y="2595"/>
                      <a:pt x="192" y="2660"/>
                      <a:pt x="162" y="2732"/>
                    </a:cubicBezTo>
                    <a:cubicBezTo>
                      <a:pt x="156" y="2744"/>
                      <a:pt x="156" y="2750"/>
                      <a:pt x="156" y="2756"/>
                    </a:cubicBezTo>
                    <a:cubicBezTo>
                      <a:pt x="150" y="2762"/>
                      <a:pt x="150" y="2780"/>
                      <a:pt x="150" y="2786"/>
                    </a:cubicBezTo>
                    <a:lnTo>
                      <a:pt x="36" y="3599"/>
                    </a:lnTo>
                    <a:lnTo>
                      <a:pt x="30" y="3652"/>
                    </a:lnTo>
                    <a:cubicBezTo>
                      <a:pt x="1" y="3832"/>
                      <a:pt x="126" y="3999"/>
                      <a:pt x="305" y="4017"/>
                    </a:cubicBezTo>
                    <a:cubicBezTo>
                      <a:pt x="410" y="4029"/>
                      <a:pt x="514" y="4034"/>
                      <a:pt x="617" y="4034"/>
                    </a:cubicBezTo>
                    <a:cubicBezTo>
                      <a:pt x="1517" y="4034"/>
                      <a:pt x="2322" y="3590"/>
                      <a:pt x="2714" y="2732"/>
                    </a:cubicBezTo>
                    <a:cubicBezTo>
                      <a:pt x="2750" y="2660"/>
                      <a:pt x="2780" y="2577"/>
                      <a:pt x="2810" y="2493"/>
                    </a:cubicBezTo>
                    <a:cubicBezTo>
                      <a:pt x="3234" y="1250"/>
                      <a:pt x="2570" y="72"/>
                      <a:pt x="1262" y="1"/>
                    </a:cubicBezTo>
                    <a:cubicBezTo>
                      <a:pt x="1258" y="1"/>
                      <a:pt x="1254" y="1"/>
                      <a:pt x="1250" y="1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3"/>
              <p:cNvSpPr/>
              <p:nvPr/>
            </p:nvSpPr>
            <p:spPr>
              <a:xfrm>
                <a:off x="2990500" y="813900"/>
                <a:ext cx="48750" cy="968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3872" extrusionOk="0">
                    <a:moveTo>
                      <a:pt x="1573" y="1"/>
                    </a:moveTo>
                    <a:cubicBezTo>
                      <a:pt x="1563" y="1"/>
                      <a:pt x="1243" y="534"/>
                      <a:pt x="1113" y="748"/>
                    </a:cubicBezTo>
                    <a:cubicBezTo>
                      <a:pt x="1101" y="754"/>
                      <a:pt x="1101" y="760"/>
                      <a:pt x="1095" y="772"/>
                    </a:cubicBezTo>
                    <a:cubicBezTo>
                      <a:pt x="1089" y="778"/>
                      <a:pt x="1083" y="784"/>
                      <a:pt x="1083" y="790"/>
                    </a:cubicBezTo>
                    <a:cubicBezTo>
                      <a:pt x="1071" y="802"/>
                      <a:pt x="1071" y="808"/>
                      <a:pt x="1065" y="814"/>
                    </a:cubicBezTo>
                    <a:cubicBezTo>
                      <a:pt x="1059" y="819"/>
                      <a:pt x="1059" y="831"/>
                      <a:pt x="1059" y="831"/>
                    </a:cubicBezTo>
                    <a:cubicBezTo>
                      <a:pt x="1010" y="902"/>
                      <a:pt x="927" y="953"/>
                      <a:pt x="841" y="953"/>
                    </a:cubicBezTo>
                    <a:cubicBezTo>
                      <a:pt x="832" y="953"/>
                      <a:pt x="823" y="952"/>
                      <a:pt x="814" y="951"/>
                    </a:cubicBezTo>
                    <a:cubicBezTo>
                      <a:pt x="776" y="944"/>
                      <a:pt x="733" y="940"/>
                      <a:pt x="688" y="940"/>
                    </a:cubicBezTo>
                    <a:cubicBezTo>
                      <a:pt x="528" y="940"/>
                      <a:pt x="343" y="997"/>
                      <a:pt x="264" y="1226"/>
                    </a:cubicBezTo>
                    <a:cubicBezTo>
                      <a:pt x="132" y="1614"/>
                      <a:pt x="13" y="2093"/>
                      <a:pt x="413" y="2355"/>
                    </a:cubicBezTo>
                    <a:cubicBezTo>
                      <a:pt x="503" y="2415"/>
                      <a:pt x="545" y="2535"/>
                      <a:pt x="503" y="2636"/>
                    </a:cubicBezTo>
                    <a:lnTo>
                      <a:pt x="485" y="2684"/>
                    </a:lnTo>
                    <a:lnTo>
                      <a:pt x="73" y="3395"/>
                    </a:lnTo>
                    <a:cubicBezTo>
                      <a:pt x="67" y="3413"/>
                      <a:pt x="55" y="3431"/>
                      <a:pt x="49" y="3455"/>
                    </a:cubicBezTo>
                    <a:cubicBezTo>
                      <a:pt x="1" y="3617"/>
                      <a:pt x="79" y="3796"/>
                      <a:pt x="252" y="3856"/>
                    </a:cubicBezTo>
                    <a:cubicBezTo>
                      <a:pt x="284" y="3866"/>
                      <a:pt x="317" y="3871"/>
                      <a:pt x="350" y="3871"/>
                    </a:cubicBezTo>
                    <a:cubicBezTo>
                      <a:pt x="503" y="3871"/>
                      <a:pt x="646" y="3760"/>
                      <a:pt x="670" y="3593"/>
                    </a:cubicBezTo>
                    <a:lnTo>
                      <a:pt x="784" y="2780"/>
                    </a:lnTo>
                    <a:cubicBezTo>
                      <a:pt x="790" y="2756"/>
                      <a:pt x="790" y="2744"/>
                      <a:pt x="796" y="2726"/>
                    </a:cubicBezTo>
                    <a:cubicBezTo>
                      <a:pt x="820" y="2654"/>
                      <a:pt x="886" y="2595"/>
                      <a:pt x="963" y="2571"/>
                    </a:cubicBezTo>
                    <a:cubicBezTo>
                      <a:pt x="987" y="2565"/>
                      <a:pt x="999" y="2565"/>
                      <a:pt x="1023" y="2565"/>
                    </a:cubicBezTo>
                    <a:lnTo>
                      <a:pt x="1047" y="2565"/>
                    </a:lnTo>
                    <a:cubicBezTo>
                      <a:pt x="1068" y="2566"/>
                      <a:pt x="1088" y="2567"/>
                      <a:pt x="1108" y="2567"/>
                    </a:cubicBezTo>
                    <a:cubicBezTo>
                      <a:pt x="1547" y="2567"/>
                      <a:pt x="1722" y="2135"/>
                      <a:pt x="1848" y="1764"/>
                    </a:cubicBezTo>
                    <a:cubicBezTo>
                      <a:pt x="1949" y="1471"/>
                      <a:pt x="1740" y="1292"/>
                      <a:pt x="1591" y="1220"/>
                    </a:cubicBezTo>
                    <a:cubicBezTo>
                      <a:pt x="1507" y="1172"/>
                      <a:pt x="1453" y="1071"/>
                      <a:pt x="1471" y="975"/>
                    </a:cubicBezTo>
                    <a:lnTo>
                      <a:pt x="1471" y="957"/>
                    </a:lnTo>
                    <a:lnTo>
                      <a:pt x="1471" y="951"/>
                    </a:lnTo>
                    <a:cubicBezTo>
                      <a:pt x="1477" y="939"/>
                      <a:pt x="1477" y="927"/>
                      <a:pt x="1477" y="909"/>
                    </a:cubicBezTo>
                    <a:lnTo>
                      <a:pt x="1477" y="903"/>
                    </a:lnTo>
                    <a:lnTo>
                      <a:pt x="1477" y="879"/>
                    </a:lnTo>
                    <a:cubicBezTo>
                      <a:pt x="1507" y="628"/>
                      <a:pt x="1573" y="1"/>
                      <a:pt x="1573" y="1"/>
                    </a:cubicBezTo>
                    <a:cubicBezTo>
                      <a:pt x="1573" y="1"/>
                      <a:pt x="1573" y="1"/>
                      <a:pt x="1573" y="1"/>
                    </a:cubicBezTo>
                    <a:close/>
                  </a:path>
                </a:pathLst>
              </a:custGeom>
              <a:solidFill>
                <a:srgbClr val="FF84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3"/>
              <p:cNvSpPr/>
              <p:nvPr/>
            </p:nvSpPr>
            <p:spPr>
              <a:xfrm>
                <a:off x="2956300" y="805350"/>
                <a:ext cx="62325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3276" extrusionOk="0">
                    <a:moveTo>
                      <a:pt x="1753" y="1"/>
                    </a:moveTo>
                    <a:cubicBezTo>
                      <a:pt x="1684" y="1"/>
                      <a:pt x="1615" y="16"/>
                      <a:pt x="1548" y="50"/>
                    </a:cubicBezTo>
                    <a:cubicBezTo>
                      <a:pt x="1417" y="122"/>
                      <a:pt x="1357" y="247"/>
                      <a:pt x="1321" y="379"/>
                    </a:cubicBezTo>
                    <a:cubicBezTo>
                      <a:pt x="1285" y="546"/>
                      <a:pt x="1273" y="737"/>
                      <a:pt x="1106" y="821"/>
                    </a:cubicBezTo>
                    <a:cubicBezTo>
                      <a:pt x="933" y="899"/>
                      <a:pt x="735" y="857"/>
                      <a:pt x="568" y="904"/>
                    </a:cubicBezTo>
                    <a:cubicBezTo>
                      <a:pt x="425" y="940"/>
                      <a:pt x="305" y="1018"/>
                      <a:pt x="210" y="1120"/>
                    </a:cubicBezTo>
                    <a:cubicBezTo>
                      <a:pt x="126" y="1215"/>
                      <a:pt x="66" y="1329"/>
                      <a:pt x="36" y="1448"/>
                    </a:cubicBezTo>
                    <a:cubicBezTo>
                      <a:pt x="0" y="1604"/>
                      <a:pt x="12" y="1771"/>
                      <a:pt x="90" y="1926"/>
                    </a:cubicBezTo>
                    <a:cubicBezTo>
                      <a:pt x="150" y="2064"/>
                      <a:pt x="245" y="2172"/>
                      <a:pt x="371" y="2249"/>
                    </a:cubicBezTo>
                    <a:cubicBezTo>
                      <a:pt x="508" y="2339"/>
                      <a:pt x="652" y="2393"/>
                      <a:pt x="622" y="2578"/>
                    </a:cubicBezTo>
                    <a:cubicBezTo>
                      <a:pt x="598" y="2709"/>
                      <a:pt x="538" y="2841"/>
                      <a:pt x="562" y="2972"/>
                    </a:cubicBezTo>
                    <a:cubicBezTo>
                      <a:pt x="580" y="3116"/>
                      <a:pt x="694" y="3211"/>
                      <a:pt x="819" y="3247"/>
                    </a:cubicBezTo>
                    <a:cubicBezTo>
                      <a:pt x="887" y="3267"/>
                      <a:pt x="958" y="3275"/>
                      <a:pt x="1031" y="3275"/>
                    </a:cubicBezTo>
                    <a:cubicBezTo>
                      <a:pt x="1275" y="3275"/>
                      <a:pt x="1537" y="3181"/>
                      <a:pt x="1740" y="3080"/>
                    </a:cubicBezTo>
                    <a:cubicBezTo>
                      <a:pt x="1787" y="3056"/>
                      <a:pt x="1829" y="3032"/>
                      <a:pt x="1865" y="3002"/>
                    </a:cubicBezTo>
                    <a:cubicBezTo>
                      <a:pt x="1865" y="2996"/>
                      <a:pt x="1871" y="2990"/>
                      <a:pt x="1871" y="2978"/>
                    </a:cubicBezTo>
                    <a:cubicBezTo>
                      <a:pt x="1913" y="2877"/>
                      <a:pt x="1871" y="2757"/>
                      <a:pt x="1787" y="2680"/>
                    </a:cubicBezTo>
                    <a:cubicBezTo>
                      <a:pt x="1375" y="2423"/>
                      <a:pt x="1500" y="1944"/>
                      <a:pt x="1638" y="1556"/>
                    </a:cubicBezTo>
                    <a:cubicBezTo>
                      <a:pt x="1721" y="1317"/>
                      <a:pt x="1914" y="1269"/>
                      <a:pt x="2077" y="1269"/>
                    </a:cubicBezTo>
                    <a:cubicBezTo>
                      <a:pt x="2114" y="1269"/>
                      <a:pt x="2150" y="1272"/>
                      <a:pt x="2182" y="1275"/>
                    </a:cubicBezTo>
                    <a:cubicBezTo>
                      <a:pt x="2195" y="1278"/>
                      <a:pt x="2209" y="1279"/>
                      <a:pt x="2222" y="1279"/>
                    </a:cubicBezTo>
                    <a:cubicBezTo>
                      <a:pt x="2303" y="1279"/>
                      <a:pt x="2381" y="1233"/>
                      <a:pt x="2427" y="1156"/>
                    </a:cubicBezTo>
                    <a:cubicBezTo>
                      <a:pt x="2427" y="1156"/>
                      <a:pt x="2427" y="1150"/>
                      <a:pt x="2433" y="1144"/>
                    </a:cubicBezTo>
                    <a:cubicBezTo>
                      <a:pt x="2433" y="1138"/>
                      <a:pt x="2445" y="1126"/>
                      <a:pt x="2451" y="1120"/>
                    </a:cubicBezTo>
                    <a:cubicBezTo>
                      <a:pt x="2457" y="1114"/>
                      <a:pt x="2457" y="1108"/>
                      <a:pt x="2463" y="1096"/>
                    </a:cubicBezTo>
                    <a:cubicBezTo>
                      <a:pt x="2475" y="1084"/>
                      <a:pt x="2487" y="1066"/>
                      <a:pt x="2493" y="1054"/>
                    </a:cubicBezTo>
                    <a:cubicBezTo>
                      <a:pt x="2433" y="791"/>
                      <a:pt x="2415" y="522"/>
                      <a:pt x="2254" y="289"/>
                    </a:cubicBezTo>
                    <a:cubicBezTo>
                      <a:pt x="2143" y="125"/>
                      <a:pt x="1950" y="1"/>
                      <a:pt x="1753" y="1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3"/>
              <p:cNvSpPr/>
              <p:nvPr/>
            </p:nvSpPr>
            <p:spPr>
              <a:xfrm>
                <a:off x="3010375" y="822750"/>
                <a:ext cx="61750" cy="81450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3258" extrusionOk="0">
                    <a:moveTo>
                      <a:pt x="1574" y="0"/>
                    </a:moveTo>
                    <a:cubicBezTo>
                      <a:pt x="1498" y="0"/>
                      <a:pt x="1422" y="12"/>
                      <a:pt x="1352" y="35"/>
                    </a:cubicBezTo>
                    <a:cubicBezTo>
                      <a:pt x="1095" y="125"/>
                      <a:pt x="903" y="328"/>
                      <a:pt x="694" y="495"/>
                    </a:cubicBezTo>
                    <a:cubicBezTo>
                      <a:pt x="688" y="513"/>
                      <a:pt x="688" y="519"/>
                      <a:pt x="688" y="525"/>
                    </a:cubicBezTo>
                    <a:lnTo>
                      <a:pt x="688" y="549"/>
                    </a:lnTo>
                    <a:lnTo>
                      <a:pt x="688" y="555"/>
                    </a:lnTo>
                    <a:cubicBezTo>
                      <a:pt x="682" y="573"/>
                      <a:pt x="682" y="585"/>
                      <a:pt x="682" y="597"/>
                    </a:cubicBezTo>
                    <a:lnTo>
                      <a:pt x="682" y="603"/>
                    </a:lnTo>
                    <a:lnTo>
                      <a:pt x="682" y="615"/>
                    </a:lnTo>
                    <a:cubicBezTo>
                      <a:pt x="664" y="717"/>
                      <a:pt x="712" y="812"/>
                      <a:pt x="802" y="866"/>
                    </a:cubicBezTo>
                    <a:cubicBezTo>
                      <a:pt x="957" y="944"/>
                      <a:pt x="1160" y="1123"/>
                      <a:pt x="1065" y="1416"/>
                    </a:cubicBezTo>
                    <a:cubicBezTo>
                      <a:pt x="933" y="1787"/>
                      <a:pt x="758" y="2219"/>
                      <a:pt x="319" y="2219"/>
                    </a:cubicBezTo>
                    <a:cubicBezTo>
                      <a:pt x="299" y="2219"/>
                      <a:pt x="279" y="2218"/>
                      <a:pt x="258" y="2217"/>
                    </a:cubicBezTo>
                    <a:lnTo>
                      <a:pt x="234" y="2217"/>
                    </a:lnTo>
                    <a:cubicBezTo>
                      <a:pt x="210" y="2217"/>
                      <a:pt x="198" y="2217"/>
                      <a:pt x="174" y="2223"/>
                    </a:cubicBezTo>
                    <a:cubicBezTo>
                      <a:pt x="102" y="2241"/>
                      <a:pt x="43" y="2306"/>
                      <a:pt x="7" y="2378"/>
                    </a:cubicBezTo>
                    <a:cubicBezTo>
                      <a:pt x="1" y="2390"/>
                      <a:pt x="1" y="2396"/>
                      <a:pt x="1" y="2402"/>
                    </a:cubicBezTo>
                    <a:cubicBezTo>
                      <a:pt x="19" y="2450"/>
                      <a:pt x="31" y="2492"/>
                      <a:pt x="55" y="2539"/>
                    </a:cubicBezTo>
                    <a:cubicBezTo>
                      <a:pt x="174" y="2808"/>
                      <a:pt x="389" y="3119"/>
                      <a:pt x="676" y="3233"/>
                    </a:cubicBezTo>
                    <a:cubicBezTo>
                      <a:pt x="723" y="3248"/>
                      <a:pt x="773" y="3257"/>
                      <a:pt x="822" y="3257"/>
                    </a:cubicBezTo>
                    <a:cubicBezTo>
                      <a:pt x="904" y="3257"/>
                      <a:pt x="983" y="3233"/>
                      <a:pt x="1047" y="3173"/>
                    </a:cubicBezTo>
                    <a:cubicBezTo>
                      <a:pt x="1148" y="3077"/>
                      <a:pt x="1172" y="2940"/>
                      <a:pt x="1244" y="2820"/>
                    </a:cubicBezTo>
                    <a:cubicBezTo>
                      <a:pt x="1301" y="2723"/>
                      <a:pt x="1376" y="2698"/>
                      <a:pt x="1460" y="2698"/>
                    </a:cubicBezTo>
                    <a:cubicBezTo>
                      <a:pt x="1516" y="2698"/>
                      <a:pt x="1576" y="2709"/>
                      <a:pt x="1638" y="2719"/>
                    </a:cubicBezTo>
                    <a:cubicBezTo>
                      <a:pt x="1673" y="2724"/>
                      <a:pt x="1707" y="2727"/>
                      <a:pt x="1740" y="2727"/>
                    </a:cubicBezTo>
                    <a:cubicBezTo>
                      <a:pt x="1855" y="2727"/>
                      <a:pt x="1966" y="2696"/>
                      <a:pt x="2063" y="2641"/>
                    </a:cubicBezTo>
                    <a:cubicBezTo>
                      <a:pt x="2212" y="2563"/>
                      <a:pt x="2326" y="2444"/>
                      <a:pt x="2392" y="2294"/>
                    </a:cubicBezTo>
                    <a:cubicBezTo>
                      <a:pt x="2439" y="2187"/>
                      <a:pt x="2469" y="2061"/>
                      <a:pt x="2469" y="1948"/>
                    </a:cubicBezTo>
                    <a:cubicBezTo>
                      <a:pt x="2463" y="1804"/>
                      <a:pt x="2409" y="1673"/>
                      <a:pt x="2320" y="1559"/>
                    </a:cubicBezTo>
                    <a:cubicBezTo>
                      <a:pt x="2206" y="1416"/>
                      <a:pt x="2027" y="1326"/>
                      <a:pt x="1943" y="1165"/>
                    </a:cubicBezTo>
                    <a:cubicBezTo>
                      <a:pt x="1854" y="997"/>
                      <a:pt x="1967" y="842"/>
                      <a:pt x="2033" y="687"/>
                    </a:cubicBezTo>
                    <a:cubicBezTo>
                      <a:pt x="2093" y="549"/>
                      <a:pt x="2117" y="418"/>
                      <a:pt x="2057" y="280"/>
                    </a:cubicBezTo>
                    <a:cubicBezTo>
                      <a:pt x="1970" y="85"/>
                      <a:pt x="1773" y="0"/>
                      <a:pt x="1574" y="0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3"/>
              <p:cNvSpPr/>
              <p:nvPr/>
            </p:nvSpPr>
            <p:spPr>
              <a:xfrm>
                <a:off x="2971025" y="837175"/>
                <a:ext cx="199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02" extrusionOk="0">
                    <a:moveTo>
                      <a:pt x="279" y="0"/>
                    </a:moveTo>
                    <a:cubicBezTo>
                      <a:pt x="203" y="0"/>
                      <a:pt x="134" y="49"/>
                      <a:pt x="87" y="181"/>
                    </a:cubicBezTo>
                    <a:cubicBezTo>
                      <a:pt x="0" y="436"/>
                      <a:pt x="163" y="501"/>
                      <a:pt x="355" y="501"/>
                    </a:cubicBezTo>
                    <a:cubicBezTo>
                      <a:pt x="560" y="501"/>
                      <a:pt x="798" y="426"/>
                      <a:pt x="798" y="426"/>
                    </a:cubicBezTo>
                    <a:cubicBezTo>
                      <a:pt x="798" y="426"/>
                      <a:pt x="505" y="0"/>
                      <a:pt x="279" y="0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3"/>
              <p:cNvSpPr/>
              <p:nvPr/>
            </p:nvSpPr>
            <p:spPr>
              <a:xfrm>
                <a:off x="2982450" y="816650"/>
                <a:ext cx="23525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941" h="722" extrusionOk="0">
                    <a:moveTo>
                      <a:pt x="633" y="0"/>
                    </a:moveTo>
                    <a:cubicBezTo>
                      <a:pt x="593" y="0"/>
                      <a:pt x="546" y="13"/>
                      <a:pt x="490" y="40"/>
                    </a:cubicBezTo>
                    <a:cubicBezTo>
                      <a:pt x="0" y="285"/>
                      <a:pt x="819" y="721"/>
                      <a:pt x="819" y="721"/>
                    </a:cubicBezTo>
                    <a:cubicBezTo>
                      <a:pt x="819" y="721"/>
                      <a:pt x="941" y="0"/>
                      <a:pt x="633" y="0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3"/>
              <p:cNvSpPr/>
              <p:nvPr/>
            </p:nvSpPr>
            <p:spPr>
              <a:xfrm>
                <a:off x="2971675" y="864975"/>
                <a:ext cx="20650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514" extrusionOk="0">
                    <a:moveTo>
                      <a:pt x="521" y="0"/>
                    </a:moveTo>
                    <a:cubicBezTo>
                      <a:pt x="278" y="0"/>
                      <a:pt x="0" y="59"/>
                      <a:pt x="144" y="354"/>
                    </a:cubicBezTo>
                    <a:cubicBezTo>
                      <a:pt x="202" y="469"/>
                      <a:pt x="270" y="513"/>
                      <a:pt x="340" y="513"/>
                    </a:cubicBezTo>
                    <a:cubicBezTo>
                      <a:pt x="571" y="513"/>
                      <a:pt x="826" y="26"/>
                      <a:pt x="826" y="26"/>
                    </a:cubicBezTo>
                    <a:cubicBezTo>
                      <a:pt x="826" y="26"/>
                      <a:pt x="681" y="0"/>
                      <a:pt x="521" y="0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3"/>
              <p:cNvSpPr/>
              <p:nvPr/>
            </p:nvSpPr>
            <p:spPr>
              <a:xfrm>
                <a:off x="3039825" y="862800"/>
                <a:ext cx="19775" cy="1237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495" extrusionOk="0">
                    <a:moveTo>
                      <a:pt x="431" y="0"/>
                    </a:moveTo>
                    <a:cubicBezTo>
                      <a:pt x="230" y="0"/>
                      <a:pt x="0" y="71"/>
                      <a:pt x="0" y="71"/>
                    </a:cubicBezTo>
                    <a:cubicBezTo>
                      <a:pt x="0" y="71"/>
                      <a:pt x="300" y="494"/>
                      <a:pt x="522" y="494"/>
                    </a:cubicBezTo>
                    <a:cubicBezTo>
                      <a:pt x="597" y="494"/>
                      <a:pt x="663" y="446"/>
                      <a:pt x="706" y="316"/>
                    </a:cubicBezTo>
                    <a:cubicBezTo>
                      <a:pt x="790" y="65"/>
                      <a:pt x="624" y="0"/>
                      <a:pt x="431" y="0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3"/>
              <p:cNvSpPr/>
              <p:nvPr/>
            </p:nvSpPr>
            <p:spPr>
              <a:xfrm>
                <a:off x="3038325" y="834650"/>
                <a:ext cx="2047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819" h="513" extrusionOk="0">
                    <a:moveTo>
                      <a:pt x="487" y="1"/>
                    </a:moveTo>
                    <a:cubicBezTo>
                      <a:pt x="259" y="1"/>
                      <a:pt x="1" y="486"/>
                      <a:pt x="1" y="486"/>
                    </a:cubicBezTo>
                    <a:cubicBezTo>
                      <a:pt x="1" y="486"/>
                      <a:pt x="149" y="513"/>
                      <a:pt x="311" y="513"/>
                    </a:cubicBezTo>
                    <a:cubicBezTo>
                      <a:pt x="550" y="513"/>
                      <a:pt x="819" y="453"/>
                      <a:pt x="676" y="157"/>
                    </a:cubicBezTo>
                    <a:cubicBezTo>
                      <a:pt x="621" y="44"/>
                      <a:pt x="555" y="1"/>
                      <a:pt x="487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3"/>
              <p:cNvSpPr/>
              <p:nvPr/>
            </p:nvSpPr>
            <p:spPr>
              <a:xfrm>
                <a:off x="3024600" y="877550"/>
                <a:ext cx="23900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722" extrusionOk="0">
                    <a:moveTo>
                      <a:pt x="131" y="1"/>
                    </a:moveTo>
                    <a:lnTo>
                      <a:pt x="131" y="1"/>
                    </a:lnTo>
                    <a:cubicBezTo>
                      <a:pt x="131" y="1"/>
                      <a:pt x="0" y="722"/>
                      <a:pt x="314" y="722"/>
                    </a:cubicBezTo>
                    <a:cubicBezTo>
                      <a:pt x="355" y="722"/>
                      <a:pt x="403" y="710"/>
                      <a:pt x="460" y="682"/>
                    </a:cubicBezTo>
                    <a:cubicBezTo>
                      <a:pt x="956" y="443"/>
                      <a:pt x="131" y="1"/>
                      <a:pt x="131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3"/>
              <p:cNvSpPr/>
              <p:nvPr/>
            </p:nvSpPr>
            <p:spPr>
              <a:xfrm>
                <a:off x="2957100" y="873425"/>
                <a:ext cx="2307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23" h="1009" extrusionOk="0">
                    <a:moveTo>
                      <a:pt x="65" y="1"/>
                    </a:moveTo>
                    <a:cubicBezTo>
                      <a:pt x="33" y="1"/>
                      <a:pt x="0" y="36"/>
                      <a:pt x="16" y="76"/>
                    </a:cubicBezTo>
                    <a:cubicBezTo>
                      <a:pt x="184" y="459"/>
                      <a:pt x="464" y="781"/>
                      <a:pt x="823" y="1002"/>
                    </a:cubicBezTo>
                    <a:cubicBezTo>
                      <a:pt x="829" y="1006"/>
                      <a:pt x="836" y="1008"/>
                      <a:pt x="842" y="1008"/>
                    </a:cubicBezTo>
                    <a:cubicBezTo>
                      <a:pt x="885" y="1008"/>
                      <a:pt x="923" y="933"/>
                      <a:pt x="871" y="907"/>
                    </a:cubicBezTo>
                    <a:cubicBezTo>
                      <a:pt x="536" y="698"/>
                      <a:pt x="267" y="387"/>
                      <a:pt x="106" y="28"/>
                    </a:cubicBezTo>
                    <a:cubicBezTo>
                      <a:pt x="96" y="9"/>
                      <a:pt x="81" y="1"/>
                      <a:pt x="65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3"/>
              <p:cNvSpPr/>
              <p:nvPr/>
            </p:nvSpPr>
            <p:spPr>
              <a:xfrm>
                <a:off x="3012325" y="895550"/>
                <a:ext cx="49025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691" extrusionOk="0">
                    <a:moveTo>
                      <a:pt x="1880" y="1"/>
                    </a:moveTo>
                    <a:cubicBezTo>
                      <a:pt x="1868" y="1"/>
                      <a:pt x="1857" y="5"/>
                      <a:pt x="1847" y="16"/>
                    </a:cubicBezTo>
                    <a:cubicBezTo>
                      <a:pt x="1418" y="388"/>
                      <a:pt x="869" y="590"/>
                      <a:pt x="305" y="590"/>
                    </a:cubicBezTo>
                    <a:cubicBezTo>
                      <a:pt x="226" y="590"/>
                      <a:pt x="146" y="586"/>
                      <a:pt x="66" y="578"/>
                    </a:cubicBezTo>
                    <a:cubicBezTo>
                      <a:pt x="63" y="577"/>
                      <a:pt x="60" y="577"/>
                      <a:pt x="57" y="577"/>
                    </a:cubicBezTo>
                    <a:cubicBezTo>
                      <a:pt x="1" y="577"/>
                      <a:pt x="4" y="674"/>
                      <a:pt x="66" y="679"/>
                    </a:cubicBezTo>
                    <a:cubicBezTo>
                      <a:pt x="143" y="687"/>
                      <a:pt x="221" y="691"/>
                      <a:pt x="298" y="691"/>
                    </a:cubicBezTo>
                    <a:cubicBezTo>
                      <a:pt x="886" y="691"/>
                      <a:pt x="1470" y="473"/>
                      <a:pt x="1919" y="82"/>
                    </a:cubicBezTo>
                    <a:cubicBezTo>
                      <a:pt x="1961" y="54"/>
                      <a:pt x="1920" y="1"/>
                      <a:pt x="188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3"/>
              <p:cNvSpPr/>
              <p:nvPr/>
            </p:nvSpPr>
            <p:spPr>
              <a:xfrm>
                <a:off x="3016900" y="852925"/>
                <a:ext cx="15950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895" extrusionOk="0">
                    <a:moveTo>
                      <a:pt x="577" y="0"/>
                    </a:moveTo>
                    <a:cubicBezTo>
                      <a:pt x="558" y="0"/>
                      <a:pt x="540" y="13"/>
                      <a:pt x="535" y="41"/>
                    </a:cubicBezTo>
                    <a:cubicBezTo>
                      <a:pt x="481" y="346"/>
                      <a:pt x="308" y="621"/>
                      <a:pt x="45" y="794"/>
                    </a:cubicBezTo>
                    <a:cubicBezTo>
                      <a:pt x="0" y="824"/>
                      <a:pt x="29" y="895"/>
                      <a:pt x="71" y="895"/>
                    </a:cubicBezTo>
                    <a:cubicBezTo>
                      <a:pt x="80" y="895"/>
                      <a:pt x="89" y="891"/>
                      <a:pt x="98" y="884"/>
                    </a:cubicBezTo>
                    <a:cubicBezTo>
                      <a:pt x="379" y="699"/>
                      <a:pt x="577" y="400"/>
                      <a:pt x="630" y="71"/>
                    </a:cubicBezTo>
                    <a:cubicBezTo>
                      <a:pt x="638" y="28"/>
                      <a:pt x="606" y="0"/>
                      <a:pt x="577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6" name="Google Shape;556;p13"/>
          <p:cNvGrpSpPr/>
          <p:nvPr/>
        </p:nvGrpSpPr>
        <p:grpSpPr>
          <a:xfrm rot="1343326">
            <a:off x="338980" y="4403368"/>
            <a:ext cx="454903" cy="410273"/>
            <a:chOff x="5631000" y="1628150"/>
            <a:chExt cx="121200" cy="109300"/>
          </a:xfrm>
        </p:grpSpPr>
        <p:sp>
          <p:nvSpPr>
            <p:cNvPr id="557" name="Google Shape;557;p13"/>
            <p:cNvSpPr/>
            <p:nvPr/>
          </p:nvSpPr>
          <p:spPr>
            <a:xfrm>
              <a:off x="5631000" y="1628250"/>
              <a:ext cx="121200" cy="109200"/>
            </a:xfrm>
            <a:custGeom>
              <a:avLst/>
              <a:gdLst/>
              <a:ahLst/>
              <a:cxnLst/>
              <a:rect l="l" t="t" r="r" b="b"/>
              <a:pathLst>
                <a:path w="4848" h="4368" extrusionOk="0">
                  <a:moveTo>
                    <a:pt x="2384" y="1"/>
                  </a:moveTo>
                  <a:cubicBezTo>
                    <a:pt x="1879" y="1"/>
                    <a:pt x="1371" y="179"/>
                    <a:pt x="963" y="543"/>
                  </a:cubicBezTo>
                  <a:cubicBezTo>
                    <a:pt x="84" y="1338"/>
                    <a:pt x="1" y="2683"/>
                    <a:pt x="783" y="3562"/>
                  </a:cubicBezTo>
                  <a:cubicBezTo>
                    <a:pt x="989" y="3792"/>
                    <a:pt x="1161" y="3886"/>
                    <a:pt x="1318" y="3886"/>
                  </a:cubicBezTo>
                  <a:cubicBezTo>
                    <a:pt x="1499" y="3886"/>
                    <a:pt x="1660" y="3762"/>
                    <a:pt x="1829" y="3579"/>
                  </a:cubicBezTo>
                  <a:cubicBezTo>
                    <a:pt x="1991" y="3406"/>
                    <a:pt x="2158" y="3173"/>
                    <a:pt x="2361" y="2946"/>
                  </a:cubicBezTo>
                  <a:cubicBezTo>
                    <a:pt x="2445" y="3018"/>
                    <a:pt x="2600" y="3197"/>
                    <a:pt x="2726" y="3621"/>
                  </a:cubicBezTo>
                  <a:cubicBezTo>
                    <a:pt x="2827" y="3968"/>
                    <a:pt x="2977" y="4261"/>
                    <a:pt x="3216" y="4338"/>
                  </a:cubicBezTo>
                  <a:cubicBezTo>
                    <a:pt x="3234" y="4350"/>
                    <a:pt x="3264" y="4356"/>
                    <a:pt x="3294" y="4362"/>
                  </a:cubicBezTo>
                  <a:cubicBezTo>
                    <a:pt x="3316" y="4366"/>
                    <a:pt x="3340" y="4368"/>
                    <a:pt x="3364" y="4368"/>
                  </a:cubicBezTo>
                  <a:cubicBezTo>
                    <a:pt x="3547" y="4368"/>
                    <a:pt x="3767" y="4264"/>
                    <a:pt x="4053" y="4010"/>
                  </a:cubicBezTo>
                  <a:cubicBezTo>
                    <a:pt x="4848" y="3305"/>
                    <a:pt x="4423" y="2916"/>
                    <a:pt x="3820" y="2659"/>
                  </a:cubicBezTo>
                  <a:cubicBezTo>
                    <a:pt x="3407" y="2486"/>
                    <a:pt x="3252" y="2306"/>
                    <a:pt x="3186" y="2217"/>
                  </a:cubicBezTo>
                  <a:cubicBezTo>
                    <a:pt x="3455" y="2032"/>
                    <a:pt x="3712" y="1888"/>
                    <a:pt x="3915" y="1739"/>
                  </a:cubicBezTo>
                  <a:cubicBezTo>
                    <a:pt x="4268" y="1458"/>
                    <a:pt x="4411" y="1195"/>
                    <a:pt x="3981" y="717"/>
                  </a:cubicBezTo>
                  <a:cubicBezTo>
                    <a:pt x="3559" y="244"/>
                    <a:pt x="2973" y="1"/>
                    <a:pt x="2384" y="1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8" name="Google Shape;558;p13"/>
            <p:cNvGrpSpPr/>
            <p:nvPr/>
          </p:nvGrpSpPr>
          <p:grpSpPr>
            <a:xfrm>
              <a:off x="5631000" y="1628150"/>
              <a:ext cx="121200" cy="109000"/>
              <a:chOff x="2980950" y="1628150"/>
              <a:chExt cx="121200" cy="109000"/>
            </a:xfrm>
          </p:grpSpPr>
          <p:sp>
            <p:nvSpPr>
              <p:cNvPr id="559" name="Google Shape;559;p13"/>
              <p:cNvSpPr/>
              <p:nvPr/>
            </p:nvSpPr>
            <p:spPr>
              <a:xfrm>
                <a:off x="2980950" y="1628150"/>
                <a:ext cx="121200" cy="109000"/>
              </a:xfrm>
              <a:custGeom>
                <a:avLst/>
                <a:gdLst/>
                <a:ahLst/>
                <a:cxnLst/>
                <a:rect l="l" t="t" r="r" b="b"/>
                <a:pathLst>
                  <a:path w="4848" h="4360" extrusionOk="0">
                    <a:moveTo>
                      <a:pt x="2380" y="1"/>
                    </a:moveTo>
                    <a:cubicBezTo>
                      <a:pt x="1877" y="1"/>
                      <a:pt x="1371" y="176"/>
                      <a:pt x="963" y="535"/>
                    </a:cubicBezTo>
                    <a:cubicBezTo>
                      <a:pt x="72" y="1318"/>
                      <a:pt x="0" y="2669"/>
                      <a:pt x="783" y="3554"/>
                    </a:cubicBezTo>
                    <a:cubicBezTo>
                      <a:pt x="989" y="3786"/>
                      <a:pt x="1159" y="3882"/>
                      <a:pt x="1315" y="3882"/>
                    </a:cubicBezTo>
                    <a:cubicBezTo>
                      <a:pt x="1495" y="3882"/>
                      <a:pt x="1656" y="3755"/>
                      <a:pt x="1829" y="3566"/>
                    </a:cubicBezTo>
                    <a:cubicBezTo>
                      <a:pt x="1985" y="3398"/>
                      <a:pt x="2158" y="3165"/>
                      <a:pt x="2361" y="2932"/>
                    </a:cubicBezTo>
                    <a:cubicBezTo>
                      <a:pt x="2445" y="3010"/>
                      <a:pt x="2600" y="3189"/>
                      <a:pt x="2726" y="3613"/>
                    </a:cubicBezTo>
                    <a:cubicBezTo>
                      <a:pt x="2833" y="3948"/>
                      <a:pt x="2971" y="4247"/>
                      <a:pt x="3210" y="4331"/>
                    </a:cubicBezTo>
                    <a:cubicBezTo>
                      <a:pt x="3240" y="4342"/>
                      <a:pt x="3264" y="4342"/>
                      <a:pt x="3294" y="4354"/>
                    </a:cubicBezTo>
                    <a:cubicBezTo>
                      <a:pt x="3314" y="4358"/>
                      <a:pt x="3336" y="4359"/>
                      <a:pt x="3358" y="4359"/>
                    </a:cubicBezTo>
                    <a:cubicBezTo>
                      <a:pt x="3536" y="4359"/>
                      <a:pt x="3765" y="4251"/>
                      <a:pt x="4047" y="4002"/>
                    </a:cubicBezTo>
                    <a:cubicBezTo>
                      <a:pt x="4848" y="3291"/>
                      <a:pt x="4423" y="2902"/>
                      <a:pt x="3820" y="2645"/>
                    </a:cubicBezTo>
                    <a:cubicBezTo>
                      <a:pt x="3407" y="2478"/>
                      <a:pt x="3240" y="2304"/>
                      <a:pt x="3180" y="2209"/>
                    </a:cubicBezTo>
                    <a:cubicBezTo>
                      <a:pt x="3461" y="2030"/>
                      <a:pt x="3718" y="1880"/>
                      <a:pt x="3915" y="1731"/>
                    </a:cubicBezTo>
                    <a:cubicBezTo>
                      <a:pt x="4274" y="1468"/>
                      <a:pt x="4417" y="1199"/>
                      <a:pt x="3987" y="721"/>
                    </a:cubicBezTo>
                    <a:cubicBezTo>
                      <a:pt x="3563" y="245"/>
                      <a:pt x="2973" y="1"/>
                      <a:pt x="2380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3"/>
              <p:cNvSpPr/>
              <p:nvPr/>
            </p:nvSpPr>
            <p:spPr>
              <a:xfrm>
                <a:off x="3020700" y="1666000"/>
                <a:ext cx="81450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2846" extrusionOk="0">
                    <a:moveTo>
                      <a:pt x="1537" y="1"/>
                    </a:moveTo>
                    <a:cubicBezTo>
                      <a:pt x="1196" y="1"/>
                      <a:pt x="861" y="118"/>
                      <a:pt x="592" y="360"/>
                    </a:cubicBezTo>
                    <a:cubicBezTo>
                      <a:pt x="120" y="779"/>
                      <a:pt x="0" y="1466"/>
                      <a:pt x="239" y="2052"/>
                    </a:cubicBezTo>
                    <a:cubicBezTo>
                      <a:pt x="395" y="1884"/>
                      <a:pt x="568" y="1651"/>
                      <a:pt x="771" y="1418"/>
                    </a:cubicBezTo>
                    <a:cubicBezTo>
                      <a:pt x="855" y="1496"/>
                      <a:pt x="1010" y="1675"/>
                      <a:pt x="1136" y="2099"/>
                    </a:cubicBezTo>
                    <a:cubicBezTo>
                      <a:pt x="1243" y="2434"/>
                      <a:pt x="1381" y="2733"/>
                      <a:pt x="1620" y="2817"/>
                    </a:cubicBezTo>
                    <a:cubicBezTo>
                      <a:pt x="1650" y="2828"/>
                      <a:pt x="1674" y="2828"/>
                      <a:pt x="1704" y="2840"/>
                    </a:cubicBezTo>
                    <a:cubicBezTo>
                      <a:pt x="1724" y="2844"/>
                      <a:pt x="1746" y="2845"/>
                      <a:pt x="1768" y="2845"/>
                    </a:cubicBezTo>
                    <a:cubicBezTo>
                      <a:pt x="1946" y="2845"/>
                      <a:pt x="2175" y="2737"/>
                      <a:pt x="2457" y="2488"/>
                    </a:cubicBezTo>
                    <a:cubicBezTo>
                      <a:pt x="3258" y="1777"/>
                      <a:pt x="2833" y="1388"/>
                      <a:pt x="2230" y="1137"/>
                    </a:cubicBezTo>
                    <a:cubicBezTo>
                      <a:pt x="1817" y="964"/>
                      <a:pt x="1662" y="790"/>
                      <a:pt x="1584" y="689"/>
                    </a:cubicBezTo>
                    <a:cubicBezTo>
                      <a:pt x="1859" y="510"/>
                      <a:pt x="2122" y="360"/>
                      <a:pt x="2319" y="211"/>
                    </a:cubicBezTo>
                    <a:cubicBezTo>
                      <a:pt x="2073" y="72"/>
                      <a:pt x="1803" y="1"/>
                      <a:pt x="1537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3"/>
              <p:cNvSpPr/>
              <p:nvPr/>
            </p:nvSpPr>
            <p:spPr>
              <a:xfrm>
                <a:off x="2992000" y="1648925"/>
                <a:ext cx="14325" cy="6160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2464" extrusionOk="0">
                    <a:moveTo>
                      <a:pt x="495" y="0"/>
                    </a:moveTo>
                    <a:cubicBezTo>
                      <a:pt x="483" y="0"/>
                      <a:pt x="472" y="5"/>
                      <a:pt x="461" y="15"/>
                    </a:cubicBezTo>
                    <a:cubicBezTo>
                      <a:pt x="180" y="356"/>
                      <a:pt x="13" y="786"/>
                      <a:pt x="7" y="1228"/>
                    </a:cubicBezTo>
                    <a:cubicBezTo>
                      <a:pt x="1" y="1671"/>
                      <a:pt x="156" y="2101"/>
                      <a:pt x="437" y="2448"/>
                    </a:cubicBezTo>
                    <a:cubicBezTo>
                      <a:pt x="448" y="2459"/>
                      <a:pt x="460" y="2463"/>
                      <a:pt x="472" y="2463"/>
                    </a:cubicBezTo>
                    <a:cubicBezTo>
                      <a:pt x="512" y="2463"/>
                      <a:pt x="547" y="2411"/>
                      <a:pt x="515" y="2370"/>
                    </a:cubicBezTo>
                    <a:cubicBezTo>
                      <a:pt x="252" y="2047"/>
                      <a:pt x="108" y="1641"/>
                      <a:pt x="120" y="1228"/>
                    </a:cubicBezTo>
                    <a:cubicBezTo>
                      <a:pt x="126" y="816"/>
                      <a:pt x="276" y="404"/>
                      <a:pt x="545" y="93"/>
                    </a:cubicBezTo>
                    <a:cubicBezTo>
                      <a:pt x="573" y="56"/>
                      <a:pt x="535" y="0"/>
                      <a:pt x="49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3"/>
              <p:cNvSpPr/>
              <p:nvPr/>
            </p:nvSpPr>
            <p:spPr>
              <a:xfrm>
                <a:off x="3051825" y="1636425"/>
                <a:ext cx="30750" cy="20300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812" extrusionOk="0">
                    <a:moveTo>
                      <a:pt x="88" y="1"/>
                    </a:moveTo>
                    <a:cubicBezTo>
                      <a:pt x="21" y="1"/>
                      <a:pt x="0" y="91"/>
                      <a:pt x="64" y="109"/>
                    </a:cubicBezTo>
                    <a:cubicBezTo>
                      <a:pt x="489" y="174"/>
                      <a:pt x="877" y="420"/>
                      <a:pt x="1110" y="784"/>
                    </a:cubicBezTo>
                    <a:cubicBezTo>
                      <a:pt x="1122" y="804"/>
                      <a:pt x="1140" y="812"/>
                      <a:pt x="1157" y="812"/>
                    </a:cubicBezTo>
                    <a:cubicBezTo>
                      <a:pt x="1194" y="812"/>
                      <a:pt x="1230" y="777"/>
                      <a:pt x="1206" y="736"/>
                    </a:cubicBezTo>
                    <a:cubicBezTo>
                      <a:pt x="961" y="348"/>
                      <a:pt x="548" y="79"/>
                      <a:pt x="94" y="1"/>
                    </a:cubicBezTo>
                    <a:cubicBezTo>
                      <a:pt x="92" y="1"/>
                      <a:pt x="90" y="1"/>
                      <a:pt x="88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3"/>
              <p:cNvSpPr/>
              <p:nvPr/>
            </p:nvSpPr>
            <p:spPr>
              <a:xfrm>
                <a:off x="3018450" y="1689450"/>
                <a:ext cx="17950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21" extrusionOk="0">
                    <a:moveTo>
                      <a:pt x="61" y="0"/>
                    </a:moveTo>
                    <a:cubicBezTo>
                      <a:pt x="35" y="0"/>
                      <a:pt x="17" y="13"/>
                      <a:pt x="7" y="38"/>
                    </a:cubicBezTo>
                    <a:cubicBezTo>
                      <a:pt x="1" y="62"/>
                      <a:pt x="13" y="97"/>
                      <a:pt x="42" y="109"/>
                    </a:cubicBezTo>
                    <a:cubicBezTo>
                      <a:pt x="246" y="145"/>
                      <a:pt x="443" y="181"/>
                      <a:pt x="640" y="217"/>
                    </a:cubicBezTo>
                    <a:cubicBezTo>
                      <a:pt x="648" y="220"/>
                      <a:pt x="655" y="221"/>
                      <a:pt x="661" y="221"/>
                    </a:cubicBezTo>
                    <a:cubicBezTo>
                      <a:pt x="686" y="221"/>
                      <a:pt x="702" y="205"/>
                      <a:pt x="712" y="181"/>
                    </a:cubicBezTo>
                    <a:cubicBezTo>
                      <a:pt x="718" y="151"/>
                      <a:pt x="706" y="115"/>
                      <a:pt x="676" y="115"/>
                    </a:cubicBezTo>
                    <a:cubicBezTo>
                      <a:pt x="473" y="80"/>
                      <a:pt x="276" y="38"/>
                      <a:pt x="78" y="2"/>
                    </a:cubicBezTo>
                    <a:cubicBezTo>
                      <a:pt x="72" y="1"/>
                      <a:pt x="67" y="0"/>
                      <a:pt x="61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3"/>
              <p:cNvSpPr/>
              <p:nvPr/>
            </p:nvSpPr>
            <p:spPr>
              <a:xfrm>
                <a:off x="3032050" y="1668575"/>
                <a:ext cx="1615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646" h="760" extrusionOk="0">
                    <a:moveTo>
                      <a:pt x="63" y="0"/>
                    </a:moveTo>
                    <a:cubicBezTo>
                      <a:pt x="48" y="0"/>
                      <a:pt x="33" y="6"/>
                      <a:pt x="24" y="18"/>
                    </a:cubicBezTo>
                    <a:cubicBezTo>
                      <a:pt x="1" y="36"/>
                      <a:pt x="12" y="66"/>
                      <a:pt x="24" y="90"/>
                    </a:cubicBezTo>
                    <a:cubicBezTo>
                      <a:pt x="198" y="305"/>
                      <a:pt x="371" y="526"/>
                      <a:pt x="550" y="741"/>
                    </a:cubicBezTo>
                    <a:cubicBezTo>
                      <a:pt x="556" y="753"/>
                      <a:pt x="571" y="759"/>
                      <a:pt x="586" y="759"/>
                    </a:cubicBezTo>
                    <a:cubicBezTo>
                      <a:pt x="601" y="759"/>
                      <a:pt x="616" y="753"/>
                      <a:pt x="622" y="741"/>
                    </a:cubicBezTo>
                    <a:cubicBezTo>
                      <a:pt x="646" y="723"/>
                      <a:pt x="640" y="693"/>
                      <a:pt x="622" y="664"/>
                    </a:cubicBezTo>
                    <a:cubicBezTo>
                      <a:pt x="449" y="448"/>
                      <a:pt x="281" y="233"/>
                      <a:pt x="102" y="18"/>
                    </a:cubicBezTo>
                    <a:cubicBezTo>
                      <a:pt x="93" y="6"/>
                      <a:pt x="78" y="0"/>
                      <a:pt x="63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3"/>
              <p:cNvSpPr/>
              <p:nvPr/>
            </p:nvSpPr>
            <p:spPr>
              <a:xfrm>
                <a:off x="3049400" y="1661525"/>
                <a:ext cx="7200" cy="17950"/>
              </a:xfrm>
              <a:custGeom>
                <a:avLst/>
                <a:gdLst/>
                <a:ahLst/>
                <a:cxnLst/>
                <a:rect l="l" t="t" r="r" b="b"/>
                <a:pathLst>
                  <a:path w="288" h="718" extrusionOk="0">
                    <a:moveTo>
                      <a:pt x="69" y="0"/>
                    </a:moveTo>
                    <a:cubicBezTo>
                      <a:pt x="36" y="0"/>
                      <a:pt x="1" y="27"/>
                      <a:pt x="12" y="67"/>
                    </a:cubicBezTo>
                    <a:cubicBezTo>
                      <a:pt x="60" y="270"/>
                      <a:pt x="119" y="479"/>
                      <a:pt x="173" y="677"/>
                    </a:cubicBezTo>
                    <a:cubicBezTo>
                      <a:pt x="183" y="705"/>
                      <a:pt x="204" y="718"/>
                      <a:pt x="225" y="718"/>
                    </a:cubicBezTo>
                    <a:cubicBezTo>
                      <a:pt x="256" y="718"/>
                      <a:pt x="288" y="690"/>
                      <a:pt x="281" y="647"/>
                    </a:cubicBezTo>
                    <a:cubicBezTo>
                      <a:pt x="227" y="449"/>
                      <a:pt x="167" y="240"/>
                      <a:pt x="113" y="37"/>
                    </a:cubicBezTo>
                    <a:cubicBezTo>
                      <a:pt x="109" y="11"/>
                      <a:pt x="89" y="0"/>
                      <a:pt x="69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6" name="Google Shape;566;p13"/>
          <p:cNvGrpSpPr/>
          <p:nvPr/>
        </p:nvGrpSpPr>
        <p:grpSpPr>
          <a:xfrm rot="9130180">
            <a:off x="8632129" y="4604685"/>
            <a:ext cx="299341" cy="218425"/>
            <a:chOff x="6025900" y="1163650"/>
            <a:chExt cx="96100" cy="70125"/>
          </a:xfrm>
        </p:grpSpPr>
        <p:sp>
          <p:nvSpPr>
            <p:cNvPr id="567" name="Google Shape;567;p13"/>
            <p:cNvSpPr/>
            <p:nvPr/>
          </p:nvSpPr>
          <p:spPr>
            <a:xfrm>
              <a:off x="6025900" y="1163650"/>
              <a:ext cx="96100" cy="70125"/>
            </a:xfrm>
            <a:custGeom>
              <a:avLst/>
              <a:gdLst/>
              <a:ahLst/>
              <a:cxnLst/>
              <a:rect l="l" t="t" r="r" b="b"/>
              <a:pathLst>
                <a:path w="3844" h="2805" extrusionOk="0">
                  <a:moveTo>
                    <a:pt x="1674" y="0"/>
                  </a:moveTo>
                  <a:cubicBezTo>
                    <a:pt x="1048" y="0"/>
                    <a:pt x="439" y="304"/>
                    <a:pt x="73" y="851"/>
                  </a:cubicBezTo>
                  <a:cubicBezTo>
                    <a:pt x="1" y="946"/>
                    <a:pt x="31" y="1072"/>
                    <a:pt x="126" y="1126"/>
                  </a:cubicBezTo>
                  <a:lnTo>
                    <a:pt x="772" y="1478"/>
                  </a:lnTo>
                  <a:cubicBezTo>
                    <a:pt x="800" y="1492"/>
                    <a:pt x="830" y="1499"/>
                    <a:pt x="859" y="1499"/>
                  </a:cubicBezTo>
                  <a:cubicBezTo>
                    <a:pt x="918" y="1499"/>
                    <a:pt x="975" y="1472"/>
                    <a:pt x="1011" y="1424"/>
                  </a:cubicBezTo>
                  <a:cubicBezTo>
                    <a:pt x="1174" y="1226"/>
                    <a:pt x="1416" y="1114"/>
                    <a:pt x="1667" y="1114"/>
                  </a:cubicBezTo>
                  <a:cubicBezTo>
                    <a:pt x="1802" y="1114"/>
                    <a:pt x="1939" y="1146"/>
                    <a:pt x="2069" y="1215"/>
                  </a:cubicBezTo>
                  <a:cubicBezTo>
                    <a:pt x="2427" y="1407"/>
                    <a:pt x="2589" y="1837"/>
                    <a:pt x="2469" y="2207"/>
                  </a:cubicBezTo>
                  <a:cubicBezTo>
                    <a:pt x="2439" y="2297"/>
                    <a:pt x="2475" y="2387"/>
                    <a:pt x="2559" y="2435"/>
                  </a:cubicBezTo>
                  <a:lnTo>
                    <a:pt x="3210" y="2781"/>
                  </a:lnTo>
                  <a:cubicBezTo>
                    <a:pt x="3238" y="2797"/>
                    <a:pt x="3269" y="2805"/>
                    <a:pt x="3300" y="2805"/>
                  </a:cubicBezTo>
                  <a:cubicBezTo>
                    <a:pt x="3373" y="2805"/>
                    <a:pt x="3444" y="2761"/>
                    <a:pt x="3473" y="2686"/>
                  </a:cubicBezTo>
                  <a:cubicBezTo>
                    <a:pt x="3844" y="1783"/>
                    <a:pt x="3479" y="713"/>
                    <a:pt x="2595" y="235"/>
                  </a:cubicBezTo>
                  <a:cubicBezTo>
                    <a:pt x="2302" y="76"/>
                    <a:pt x="1986" y="0"/>
                    <a:pt x="1674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8" name="Google Shape;568;p13"/>
            <p:cNvGrpSpPr/>
            <p:nvPr/>
          </p:nvGrpSpPr>
          <p:grpSpPr>
            <a:xfrm>
              <a:off x="6025975" y="1163775"/>
              <a:ext cx="95950" cy="69975"/>
              <a:chOff x="3376000" y="1163775"/>
              <a:chExt cx="95950" cy="69975"/>
            </a:xfrm>
          </p:grpSpPr>
          <p:sp>
            <p:nvSpPr>
              <p:cNvPr id="569" name="Google Shape;569;p13"/>
              <p:cNvSpPr/>
              <p:nvPr/>
            </p:nvSpPr>
            <p:spPr>
              <a:xfrm>
                <a:off x="3376000" y="1163775"/>
                <a:ext cx="95950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2799" extrusionOk="0">
                    <a:moveTo>
                      <a:pt x="1676" y="1"/>
                    </a:moveTo>
                    <a:cubicBezTo>
                      <a:pt x="1048" y="1"/>
                      <a:pt x="435" y="305"/>
                      <a:pt x="67" y="846"/>
                    </a:cubicBezTo>
                    <a:cubicBezTo>
                      <a:pt x="1" y="941"/>
                      <a:pt x="31" y="1067"/>
                      <a:pt x="114" y="1121"/>
                    </a:cubicBezTo>
                    <a:lnTo>
                      <a:pt x="766" y="1467"/>
                    </a:lnTo>
                    <a:cubicBezTo>
                      <a:pt x="794" y="1481"/>
                      <a:pt x="824" y="1488"/>
                      <a:pt x="853" y="1488"/>
                    </a:cubicBezTo>
                    <a:cubicBezTo>
                      <a:pt x="910" y="1488"/>
                      <a:pt x="965" y="1463"/>
                      <a:pt x="1005" y="1419"/>
                    </a:cubicBezTo>
                    <a:cubicBezTo>
                      <a:pt x="1171" y="1218"/>
                      <a:pt x="1412" y="1107"/>
                      <a:pt x="1659" y="1107"/>
                    </a:cubicBezTo>
                    <a:cubicBezTo>
                      <a:pt x="1794" y="1107"/>
                      <a:pt x="1930" y="1141"/>
                      <a:pt x="2057" y="1210"/>
                    </a:cubicBezTo>
                    <a:cubicBezTo>
                      <a:pt x="2427" y="1402"/>
                      <a:pt x="2583" y="1826"/>
                      <a:pt x="2463" y="2202"/>
                    </a:cubicBezTo>
                    <a:cubicBezTo>
                      <a:pt x="2433" y="2292"/>
                      <a:pt x="2469" y="2382"/>
                      <a:pt x="2553" y="2424"/>
                    </a:cubicBezTo>
                    <a:lnTo>
                      <a:pt x="3204" y="2776"/>
                    </a:lnTo>
                    <a:cubicBezTo>
                      <a:pt x="3231" y="2791"/>
                      <a:pt x="3260" y="2799"/>
                      <a:pt x="3289" y="2799"/>
                    </a:cubicBezTo>
                    <a:cubicBezTo>
                      <a:pt x="3362" y="2799"/>
                      <a:pt x="3433" y="2753"/>
                      <a:pt x="3467" y="2681"/>
                    </a:cubicBezTo>
                    <a:cubicBezTo>
                      <a:pt x="3838" y="1772"/>
                      <a:pt x="3473" y="708"/>
                      <a:pt x="2589" y="230"/>
                    </a:cubicBezTo>
                    <a:cubicBezTo>
                      <a:pt x="2299" y="74"/>
                      <a:pt x="1986" y="1"/>
                      <a:pt x="1676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3"/>
              <p:cNvSpPr/>
              <p:nvPr/>
            </p:nvSpPr>
            <p:spPr>
              <a:xfrm>
                <a:off x="3439050" y="1182400"/>
                <a:ext cx="21850" cy="46850"/>
              </a:xfrm>
              <a:custGeom>
                <a:avLst/>
                <a:gdLst/>
                <a:ahLst/>
                <a:cxnLst/>
                <a:rect l="l" t="t" r="r" b="b"/>
                <a:pathLst>
                  <a:path w="874" h="1874" extrusionOk="0">
                    <a:moveTo>
                      <a:pt x="370" y="1"/>
                    </a:moveTo>
                    <a:cubicBezTo>
                      <a:pt x="331" y="1"/>
                      <a:pt x="290" y="39"/>
                      <a:pt x="324" y="77"/>
                    </a:cubicBezTo>
                    <a:cubicBezTo>
                      <a:pt x="646" y="531"/>
                      <a:pt x="772" y="1105"/>
                      <a:pt x="658" y="1655"/>
                    </a:cubicBezTo>
                    <a:cubicBezTo>
                      <a:pt x="485" y="1523"/>
                      <a:pt x="276" y="1451"/>
                      <a:pt x="67" y="1451"/>
                    </a:cubicBezTo>
                    <a:cubicBezTo>
                      <a:pt x="1" y="1451"/>
                      <a:pt x="1" y="1553"/>
                      <a:pt x="67" y="1553"/>
                    </a:cubicBezTo>
                    <a:cubicBezTo>
                      <a:pt x="324" y="1553"/>
                      <a:pt x="563" y="1667"/>
                      <a:pt x="736" y="1852"/>
                    </a:cubicBezTo>
                    <a:cubicBezTo>
                      <a:pt x="745" y="1867"/>
                      <a:pt x="757" y="1874"/>
                      <a:pt x="768" y="1874"/>
                    </a:cubicBezTo>
                    <a:cubicBezTo>
                      <a:pt x="801" y="1874"/>
                      <a:pt x="833" y="1822"/>
                      <a:pt x="802" y="1786"/>
                    </a:cubicBezTo>
                    <a:cubicBezTo>
                      <a:pt x="784" y="1762"/>
                      <a:pt x="766" y="1750"/>
                      <a:pt x="742" y="1726"/>
                    </a:cubicBezTo>
                    <a:cubicBezTo>
                      <a:pt x="748" y="1720"/>
                      <a:pt x="748" y="1714"/>
                      <a:pt x="754" y="1702"/>
                    </a:cubicBezTo>
                    <a:cubicBezTo>
                      <a:pt x="874" y="1123"/>
                      <a:pt x="754" y="507"/>
                      <a:pt x="413" y="23"/>
                    </a:cubicBezTo>
                    <a:cubicBezTo>
                      <a:pt x="403" y="7"/>
                      <a:pt x="387" y="1"/>
                      <a:pt x="37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13"/>
              <p:cNvSpPr/>
              <p:nvPr/>
            </p:nvSpPr>
            <p:spPr>
              <a:xfrm>
                <a:off x="3384250" y="1167975"/>
                <a:ext cx="3660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770" extrusionOk="0">
                    <a:moveTo>
                      <a:pt x="1245" y="0"/>
                    </a:moveTo>
                    <a:cubicBezTo>
                      <a:pt x="757" y="0"/>
                      <a:pt x="285" y="266"/>
                      <a:pt x="29" y="690"/>
                    </a:cubicBezTo>
                    <a:cubicBezTo>
                      <a:pt x="0" y="731"/>
                      <a:pt x="40" y="770"/>
                      <a:pt x="77" y="770"/>
                    </a:cubicBezTo>
                    <a:cubicBezTo>
                      <a:pt x="94" y="770"/>
                      <a:pt x="110" y="762"/>
                      <a:pt x="119" y="743"/>
                    </a:cubicBezTo>
                    <a:cubicBezTo>
                      <a:pt x="350" y="351"/>
                      <a:pt x="795" y="113"/>
                      <a:pt x="1243" y="113"/>
                    </a:cubicBezTo>
                    <a:cubicBezTo>
                      <a:pt x="1293" y="113"/>
                      <a:pt x="1342" y="116"/>
                      <a:pt x="1392" y="122"/>
                    </a:cubicBezTo>
                    <a:cubicBezTo>
                      <a:pt x="1394" y="122"/>
                      <a:pt x="1396" y="122"/>
                      <a:pt x="1398" y="122"/>
                    </a:cubicBezTo>
                    <a:cubicBezTo>
                      <a:pt x="1464" y="122"/>
                      <a:pt x="1462" y="20"/>
                      <a:pt x="1392" y="8"/>
                    </a:cubicBezTo>
                    <a:cubicBezTo>
                      <a:pt x="1343" y="3"/>
                      <a:pt x="1294" y="0"/>
                      <a:pt x="124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13"/>
              <p:cNvSpPr/>
              <p:nvPr/>
            </p:nvSpPr>
            <p:spPr>
              <a:xfrm>
                <a:off x="3388400" y="1179750"/>
                <a:ext cx="1302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50" extrusionOk="0">
                    <a:moveTo>
                      <a:pt x="458" y="0"/>
                    </a:moveTo>
                    <a:cubicBezTo>
                      <a:pt x="450" y="0"/>
                      <a:pt x="440" y="2"/>
                      <a:pt x="431" y="4"/>
                    </a:cubicBezTo>
                    <a:cubicBezTo>
                      <a:pt x="264" y="87"/>
                      <a:pt x="120" y="213"/>
                      <a:pt x="19" y="368"/>
                    </a:cubicBezTo>
                    <a:cubicBezTo>
                      <a:pt x="1" y="392"/>
                      <a:pt x="13" y="428"/>
                      <a:pt x="43" y="440"/>
                    </a:cubicBezTo>
                    <a:cubicBezTo>
                      <a:pt x="54" y="447"/>
                      <a:pt x="64" y="450"/>
                      <a:pt x="74" y="450"/>
                    </a:cubicBezTo>
                    <a:cubicBezTo>
                      <a:pt x="90" y="450"/>
                      <a:pt x="103" y="441"/>
                      <a:pt x="114" y="422"/>
                    </a:cubicBezTo>
                    <a:cubicBezTo>
                      <a:pt x="210" y="284"/>
                      <a:pt x="342" y="171"/>
                      <a:pt x="491" y="99"/>
                    </a:cubicBezTo>
                    <a:cubicBezTo>
                      <a:pt x="509" y="87"/>
                      <a:pt x="521" y="45"/>
                      <a:pt x="503" y="27"/>
                    </a:cubicBezTo>
                    <a:cubicBezTo>
                      <a:pt x="495" y="7"/>
                      <a:pt x="478" y="0"/>
                      <a:pt x="458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3"/>
              <p:cNvSpPr/>
              <p:nvPr/>
            </p:nvSpPr>
            <p:spPr>
              <a:xfrm>
                <a:off x="3395725" y="1186100"/>
                <a:ext cx="5850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22" extrusionOk="0">
                    <a:moveTo>
                      <a:pt x="180" y="1"/>
                    </a:moveTo>
                    <a:cubicBezTo>
                      <a:pt x="168" y="1"/>
                      <a:pt x="150" y="12"/>
                      <a:pt x="144" y="18"/>
                    </a:cubicBezTo>
                    <a:cubicBezTo>
                      <a:pt x="96" y="54"/>
                      <a:pt x="54" y="90"/>
                      <a:pt x="19" y="132"/>
                    </a:cubicBezTo>
                    <a:cubicBezTo>
                      <a:pt x="7" y="138"/>
                      <a:pt x="1" y="150"/>
                      <a:pt x="1" y="168"/>
                    </a:cubicBezTo>
                    <a:cubicBezTo>
                      <a:pt x="1" y="180"/>
                      <a:pt x="7" y="198"/>
                      <a:pt x="19" y="204"/>
                    </a:cubicBezTo>
                    <a:cubicBezTo>
                      <a:pt x="25" y="210"/>
                      <a:pt x="37" y="222"/>
                      <a:pt x="54" y="222"/>
                    </a:cubicBezTo>
                    <a:cubicBezTo>
                      <a:pt x="66" y="222"/>
                      <a:pt x="84" y="210"/>
                      <a:pt x="90" y="204"/>
                    </a:cubicBezTo>
                    <a:lnTo>
                      <a:pt x="216" y="90"/>
                    </a:lnTo>
                    <a:cubicBezTo>
                      <a:pt x="228" y="84"/>
                      <a:pt x="234" y="72"/>
                      <a:pt x="234" y="54"/>
                    </a:cubicBezTo>
                    <a:cubicBezTo>
                      <a:pt x="234" y="42"/>
                      <a:pt x="228" y="24"/>
                      <a:pt x="216" y="18"/>
                    </a:cubicBezTo>
                    <a:cubicBezTo>
                      <a:pt x="210" y="12"/>
                      <a:pt x="198" y="1"/>
                      <a:pt x="18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4" name="Google Shape;574;p13"/>
          <p:cNvGrpSpPr/>
          <p:nvPr/>
        </p:nvGrpSpPr>
        <p:grpSpPr>
          <a:xfrm>
            <a:off x="244026" y="220113"/>
            <a:ext cx="93825" cy="93829"/>
            <a:chOff x="6089850" y="862325"/>
            <a:chExt cx="38875" cy="38875"/>
          </a:xfrm>
        </p:grpSpPr>
        <p:sp>
          <p:nvSpPr>
            <p:cNvPr id="575" name="Google Shape;575;p13"/>
            <p:cNvSpPr/>
            <p:nvPr/>
          </p:nvSpPr>
          <p:spPr>
            <a:xfrm>
              <a:off x="6089850" y="862325"/>
              <a:ext cx="38875" cy="38875"/>
            </a:xfrm>
            <a:custGeom>
              <a:avLst/>
              <a:gdLst/>
              <a:ahLst/>
              <a:cxnLst/>
              <a:rect l="l" t="t" r="r" b="b"/>
              <a:pathLst>
                <a:path w="1555" h="1555" extrusionOk="0">
                  <a:moveTo>
                    <a:pt x="778" y="0"/>
                  </a:moveTo>
                  <a:cubicBezTo>
                    <a:pt x="347" y="0"/>
                    <a:pt x="1" y="347"/>
                    <a:pt x="1" y="777"/>
                  </a:cubicBezTo>
                  <a:cubicBezTo>
                    <a:pt x="1" y="1207"/>
                    <a:pt x="347" y="1554"/>
                    <a:pt x="778" y="1554"/>
                  </a:cubicBezTo>
                  <a:cubicBezTo>
                    <a:pt x="1208" y="1554"/>
                    <a:pt x="1555" y="1207"/>
                    <a:pt x="1555" y="777"/>
                  </a:cubicBezTo>
                  <a:cubicBezTo>
                    <a:pt x="1555" y="347"/>
                    <a:pt x="1208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6" name="Google Shape;576;p13"/>
            <p:cNvGrpSpPr/>
            <p:nvPr/>
          </p:nvGrpSpPr>
          <p:grpSpPr>
            <a:xfrm>
              <a:off x="6089850" y="862325"/>
              <a:ext cx="38875" cy="38875"/>
              <a:chOff x="3439950" y="862325"/>
              <a:chExt cx="38875" cy="38875"/>
            </a:xfrm>
          </p:grpSpPr>
          <p:sp>
            <p:nvSpPr>
              <p:cNvPr id="577" name="Google Shape;577;p13"/>
              <p:cNvSpPr/>
              <p:nvPr/>
            </p:nvSpPr>
            <p:spPr>
              <a:xfrm>
                <a:off x="3439950" y="862325"/>
                <a:ext cx="38875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555" extrusionOk="0">
                    <a:moveTo>
                      <a:pt x="778" y="0"/>
                    </a:moveTo>
                    <a:cubicBezTo>
                      <a:pt x="347" y="0"/>
                      <a:pt x="1" y="347"/>
                      <a:pt x="1" y="777"/>
                    </a:cubicBezTo>
                    <a:cubicBezTo>
                      <a:pt x="1" y="1207"/>
                      <a:pt x="347" y="1554"/>
                      <a:pt x="778" y="1554"/>
                    </a:cubicBezTo>
                    <a:cubicBezTo>
                      <a:pt x="1208" y="1554"/>
                      <a:pt x="1555" y="1207"/>
                      <a:pt x="1555" y="777"/>
                    </a:cubicBezTo>
                    <a:cubicBezTo>
                      <a:pt x="1555" y="347"/>
                      <a:pt x="1208" y="0"/>
                      <a:pt x="778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3"/>
              <p:cNvSpPr/>
              <p:nvPr/>
            </p:nvSpPr>
            <p:spPr>
              <a:xfrm>
                <a:off x="3443400" y="871125"/>
                <a:ext cx="78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692" extrusionOk="0">
                    <a:moveTo>
                      <a:pt x="227" y="0"/>
                    </a:moveTo>
                    <a:cubicBezTo>
                      <a:pt x="215" y="0"/>
                      <a:pt x="203" y="4"/>
                      <a:pt x="192" y="13"/>
                    </a:cubicBezTo>
                    <a:cubicBezTo>
                      <a:pt x="12" y="186"/>
                      <a:pt x="0" y="485"/>
                      <a:pt x="156" y="676"/>
                    </a:cubicBezTo>
                    <a:cubicBezTo>
                      <a:pt x="164" y="687"/>
                      <a:pt x="177" y="692"/>
                      <a:pt x="191" y="692"/>
                    </a:cubicBezTo>
                    <a:cubicBezTo>
                      <a:pt x="207" y="692"/>
                      <a:pt x="224" y="686"/>
                      <a:pt x="233" y="676"/>
                    </a:cubicBezTo>
                    <a:cubicBezTo>
                      <a:pt x="251" y="658"/>
                      <a:pt x="245" y="628"/>
                      <a:pt x="233" y="604"/>
                    </a:cubicBezTo>
                    <a:cubicBezTo>
                      <a:pt x="120" y="455"/>
                      <a:pt x="144" y="222"/>
                      <a:pt x="269" y="96"/>
                    </a:cubicBezTo>
                    <a:cubicBezTo>
                      <a:pt x="312" y="54"/>
                      <a:pt x="272" y="0"/>
                      <a:pt x="227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4"/>
          <p:cNvSpPr txBox="1">
            <a:spLocks noGrp="1"/>
          </p:cNvSpPr>
          <p:nvPr>
            <p:ph type="title"/>
          </p:nvPr>
        </p:nvSpPr>
        <p:spPr>
          <a:xfrm>
            <a:off x="1458150" y="3766125"/>
            <a:ext cx="62277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81" name="Google Shape;581;p14"/>
          <p:cNvSpPr txBox="1">
            <a:spLocks noGrp="1"/>
          </p:cNvSpPr>
          <p:nvPr>
            <p:ph type="subTitle" idx="1"/>
          </p:nvPr>
        </p:nvSpPr>
        <p:spPr>
          <a:xfrm>
            <a:off x="1458150" y="2360550"/>
            <a:ext cx="6227700" cy="14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82" name="Google Shape;582;p14"/>
          <p:cNvSpPr/>
          <p:nvPr/>
        </p:nvSpPr>
        <p:spPr>
          <a:xfrm>
            <a:off x="353500" y="569975"/>
            <a:ext cx="600808" cy="441270"/>
          </a:xfrm>
          <a:custGeom>
            <a:avLst/>
            <a:gdLst/>
            <a:ahLst/>
            <a:cxnLst/>
            <a:rect l="l" t="t" r="r" b="b"/>
            <a:pathLst>
              <a:path w="15316" h="11249" extrusionOk="0">
                <a:moveTo>
                  <a:pt x="8188" y="0"/>
                </a:moveTo>
                <a:cubicBezTo>
                  <a:pt x="8023" y="0"/>
                  <a:pt x="7856" y="6"/>
                  <a:pt x="7686" y="20"/>
                </a:cubicBezTo>
                <a:cubicBezTo>
                  <a:pt x="2690" y="229"/>
                  <a:pt x="0" y="6367"/>
                  <a:pt x="3198" y="10186"/>
                </a:cubicBezTo>
                <a:cubicBezTo>
                  <a:pt x="3783" y="10918"/>
                  <a:pt x="4509" y="11249"/>
                  <a:pt x="5239" y="11249"/>
                </a:cubicBezTo>
                <a:cubicBezTo>
                  <a:pt x="6112" y="11249"/>
                  <a:pt x="6993" y="10776"/>
                  <a:pt x="7651" y="9953"/>
                </a:cubicBezTo>
                <a:cubicBezTo>
                  <a:pt x="8702" y="9158"/>
                  <a:pt x="9772" y="8369"/>
                  <a:pt x="10824" y="7568"/>
                </a:cubicBezTo>
                <a:cubicBezTo>
                  <a:pt x="15315" y="4743"/>
                  <a:pt x="12672" y="0"/>
                  <a:pt x="8188" y="0"/>
                </a:cubicBezTo>
                <a:close/>
              </a:path>
            </a:pathLst>
          </a:custGeom>
          <a:solidFill>
            <a:srgbClr val="CED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14"/>
          <p:cNvSpPr/>
          <p:nvPr/>
        </p:nvSpPr>
        <p:spPr>
          <a:xfrm>
            <a:off x="7970550" y="3800630"/>
            <a:ext cx="1142726" cy="1297084"/>
          </a:xfrm>
          <a:custGeom>
            <a:avLst/>
            <a:gdLst/>
            <a:ahLst/>
            <a:cxnLst/>
            <a:rect l="l" t="t" r="r" b="b"/>
            <a:pathLst>
              <a:path w="15551" h="17651" extrusionOk="0">
                <a:moveTo>
                  <a:pt x="12820" y="1"/>
                </a:moveTo>
                <a:cubicBezTo>
                  <a:pt x="12255" y="1"/>
                  <a:pt x="11596" y="229"/>
                  <a:pt x="10854" y="761"/>
                </a:cubicBezTo>
                <a:cubicBezTo>
                  <a:pt x="8332" y="2554"/>
                  <a:pt x="9324" y="6200"/>
                  <a:pt x="7202" y="8232"/>
                </a:cubicBezTo>
                <a:cubicBezTo>
                  <a:pt x="5672" y="9679"/>
                  <a:pt x="3282" y="9924"/>
                  <a:pt x="1967" y="11645"/>
                </a:cubicBezTo>
                <a:cubicBezTo>
                  <a:pt x="0" y="14191"/>
                  <a:pt x="2797" y="16366"/>
                  <a:pt x="5170" y="16958"/>
                </a:cubicBezTo>
                <a:cubicBezTo>
                  <a:pt x="6370" y="17375"/>
                  <a:pt x="7686" y="17650"/>
                  <a:pt x="8982" y="17650"/>
                </a:cubicBezTo>
                <a:cubicBezTo>
                  <a:pt x="10399" y="17650"/>
                  <a:pt x="11793" y="17322"/>
                  <a:pt x="12988" y="16492"/>
                </a:cubicBezTo>
                <a:cubicBezTo>
                  <a:pt x="14607" y="15386"/>
                  <a:pt x="15534" y="13283"/>
                  <a:pt x="14936" y="11370"/>
                </a:cubicBezTo>
                <a:cubicBezTo>
                  <a:pt x="14010" y="9039"/>
                  <a:pt x="14052" y="7234"/>
                  <a:pt x="14799" y="4855"/>
                </a:cubicBezTo>
                <a:cubicBezTo>
                  <a:pt x="15550" y="2601"/>
                  <a:pt x="14726" y="1"/>
                  <a:pt x="128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14"/>
          <p:cNvSpPr/>
          <p:nvPr/>
        </p:nvSpPr>
        <p:spPr>
          <a:xfrm>
            <a:off x="6046302" y="-414550"/>
            <a:ext cx="3823804" cy="2130804"/>
          </a:xfrm>
          <a:custGeom>
            <a:avLst/>
            <a:gdLst/>
            <a:ahLst/>
            <a:cxnLst/>
            <a:rect l="l" t="t" r="r" b="b"/>
            <a:pathLst>
              <a:path w="24499" h="13652" extrusionOk="0">
                <a:moveTo>
                  <a:pt x="5426" y="0"/>
                </a:moveTo>
                <a:cubicBezTo>
                  <a:pt x="5335" y="0"/>
                  <a:pt x="5244" y="3"/>
                  <a:pt x="5152" y="10"/>
                </a:cubicBezTo>
                <a:cubicBezTo>
                  <a:pt x="4860" y="34"/>
                  <a:pt x="4561" y="75"/>
                  <a:pt x="4274" y="141"/>
                </a:cubicBezTo>
                <a:cubicBezTo>
                  <a:pt x="3288" y="350"/>
                  <a:pt x="2361" y="793"/>
                  <a:pt x="1632" y="1504"/>
                </a:cubicBezTo>
                <a:cubicBezTo>
                  <a:pt x="795" y="2317"/>
                  <a:pt x="252" y="3422"/>
                  <a:pt x="126" y="4588"/>
                </a:cubicBezTo>
                <a:cubicBezTo>
                  <a:pt x="1" y="5819"/>
                  <a:pt x="341" y="7098"/>
                  <a:pt x="1076" y="8102"/>
                </a:cubicBezTo>
                <a:cubicBezTo>
                  <a:pt x="1435" y="8598"/>
                  <a:pt x="1931" y="8987"/>
                  <a:pt x="2278" y="9507"/>
                </a:cubicBezTo>
                <a:cubicBezTo>
                  <a:pt x="2666" y="10104"/>
                  <a:pt x="2606" y="10792"/>
                  <a:pt x="2696" y="11461"/>
                </a:cubicBezTo>
                <a:cubicBezTo>
                  <a:pt x="2780" y="12029"/>
                  <a:pt x="3031" y="12531"/>
                  <a:pt x="3467" y="12901"/>
                </a:cubicBezTo>
                <a:cubicBezTo>
                  <a:pt x="3867" y="13254"/>
                  <a:pt x="4363" y="13481"/>
                  <a:pt x="4877" y="13583"/>
                </a:cubicBezTo>
                <a:cubicBezTo>
                  <a:pt x="5111" y="13630"/>
                  <a:pt x="5344" y="13652"/>
                  <a:pt x="5576" y="13652"/>
                </a:cubicBezTo>
                <a:cubicBezTo>
                  <a:pt x="6654" y="13652"/>
                  <a:pt x="7711" y="13188"/>
                  <a:pt x="8655" y="12716"/>
                </a:cubicBezTo>
                <a:cubicBezTo>
                  <a:pt x="9910" y="12088"/>
                  <a:pt x="11153" y="11389"/>
                  <a:pt x="12587" y="11347"/>
                </a:cubicBezTo>
                <a:cubicBezTo>
                  <a:pt x="12643" y="11346"/>
                  <a:pt x="12699" y="11345"/>
                  <a:pt x="12755" y="11345"/>
                </a:cubicBezTo>
                <a:cubicBezTo>
                  <a:pt x="14005" y="11345"/>
                  <a:pt x="15217" y="11720"/>
                  <a:pt x="16412" y="12029"/>
                </a:cubicBezTo>
                <a:cubicBezTo>
                  <a:pt x="17333" y="12271"/>
                  <a:pt x="18288" y="12490"/>
                  <a:pt x="19243" y="12490"/>
                </a:cubicBezTo>
                <a:cubicBezTo>
                  <a:pt x="19559" y="12490"/>
                  <a:pt x="19875" y="12466"/>
                  <a:pt x="20190" y="12411"/>
                </a:cubicBezTo>
                <a:cubicBezTo>
                  <a:pt x="21254" y="12226"/>
                  <a:pt x="22234" y="11658"/>
                  <a:pt x="22963" y="10869"/>
                </a:cubicBezTo>
                <a:cubicBezTo>
                  <a:pt x="23704" y="10086"/>
                  <a:pt x="24212" y="9076"/>
                  <a:pt x="24355" y="8000"/>
                </a:cubicBezTo>
                <a:cubicBezTo>
                  <a:pt x="24499" y="6925"/>
                  <a:pt x="24236" y="5837"/>
                  <a:pt x="23680" y="4911"/>
                </a:cubicBezTo>
                <a:cubicBezTo>
                  <a:pt x="23124" y="3978"/>
                  <a:pt x="22287" y="3201"/>
                  <a:pt x="21283" y="2741"/>
                </a:cubicBezTo>
                <a:cubicBezTo>
                  <a:pt x="20596" y="2432"/>
                  <a:pt x="19878" y="2326"/>
                  <a:pt x="19151" y="2326"/>
                </a:cubicBezTo>
                <a:cubicBezTo>
                  <a:pt x="18614" y="2326"/>
                  <a:pt x="18072" y="2384"/>
                  <a:pt x="17536" y="2460"/>
                </a:cubicBezTo>
                <a:cubicBezTo>
                  <a:pt x="16801" y="2562"/>
                  <a:pt x="16066" y="2699"/>
                  <a:pt x="15331" y="2735"/>
                </a:cubicBezTo>
                <a:cubicBezTo>
                  <a:pt x="15210" y="2741"/>
                  <a:pt x="15090" y="2744"/>
                  <a:pt x="14970" y="2744"/>
                </a:cubicBezTo>
                <a:cubicBezTo>
                  <a:pt x="14369" y="2744"/>
                  <a:pt x="13772" y="2669"/>
                  <a:pt x="13179" y="2520"/>
                </a:cubicBezTo>
                <a:cubicBezTo>
                  <a:pt x="12145" y="2257"/>
                  <a:pt x="11177" y="1815"/>
                  <a:pt x="10203" y="1384"/>
                </a:cubicBezTo>
                <a:cubicBezTo>
                  <a:pt x="8852" y="619"/>
                  <a:pt x="7394" y="63"/>
                  <a:pt x="5846" y="10"/>
                </a:cubicBezTo>
                <a:cubicBezTo>
                  <a:pt x="5708" y="6"/>
                  <a:pt x="5567" y="0"/>
                  <a:pt x="5426" y="0"/>
                </a:cubicBezTo>
                <a:close/>
              </a:path>
            </a:pathLst>
          </a:custGeom>
          <a:solidFill>
            <a:srgbClr val="EBC8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14"/>
          <p:cNvSpPr/>
          <p:nvPr/>
        </p:nvSpPr>
        <p:spPr>
          <a:xfrm rot="4499997" flipH="1">
            <a:off x="-902332" y="224090"/>
            <a:ext cx="2199980" cy="1301235"/>
          </a:xfrm>
          <a:custGeom>
            <a:avLst/>
            <a:gdLst/>
            <a:ahLst/>
            <a:cxnLst/>
            <a:rect l="l" t="t" r="r" b="b"/>
            <a:pathLst>
              <a:path w="24870" h="14710" extrusionOk="0">
                <a:moveTo>
                  <a:pt x="19148" y="0"/>
                </a:moveTo>
                <a:cubicBezTo>
                  <a:pt x="18597" y="0"/>
                  <a:pt x="18043" y="137"/>
                  <a:pt x="17554" y="393"/>
                </a:cubicBezTo>
                <a:cubicBezTo>
                  <a:pt x="17004" y="686"/>
                  <a:pt x="16567" y="1128"/>
                  <a:pt x="16233" y="1642"/>
                </a:cubicBezTo>
                <a:cubicBezTo>
                  <a:pt x="16167" y="1756"/>
                  <a:pt x="16095" y="1869"/>
                  <a:pt x="16030" y="1983"/>
                </a:cubicBezTo>
                <a:cubicBezTo>
                  <a:pt x="15928" y="2144"/>
                  <a:pt x="15838" y="2305"/>
                  <a:pt x="15755" y="2479"/>
                </a:cubicBezTo>
                <a:cubicBezTo>
                  <a:pt x="15665" y="2670"/>
                  <a:pt x="15581" y="2873"/>
                  <a:pt x="15522" y="3082"/>
                </a:cubicBezTo>
                <a:cubicBezTo>
                  <a:pt x="15247" y="3734"/>
                  <a:pt x="14990" y="4391"/>
                  <a:pt x="14589" y="4983"/>
                </a:cubicBezTo>
                <a:cubicBezTo>
                  <a:pt x="14243" y="5485"/>
                  <a:pt x="13794" y="5933"/>
                  <a:pt x="13221" y="6154"/>
                </a:cubicBezTo>
                <a:cubicBezTo>
                  <a:pt x="12888" y="6288"/>
                  <a:pt x="12537" y="6339"/>
                  <a:pt x="12182" y="6339"/>
                </a:cubicBezTo>
                <a:cubicBezTo>
                  <a:pt x="11821" y="6339"/>
                  <a:pt x="11457" y="6286"/>
                  <a:pt x="11105" y="6214"/>
                </a:cubicBezTo>
                <a:cubicBezTo>
                  <a:pt x="10219" y="6034"/>
                  <a:pt x="9288" y="5700"/>
                  <a:pt x="8367" y="5700"/>
                </a:cubicBezTo>
                <a:cubicBezTo>
                  <a:pt x="8038" y="5700"/>
                  <a:pt x="7711" y="5743"/>
                  <a:pt x="7387" y="5850"/>
                </a:cubicBezTo>
                <a:cubicBezTo>
                  <a:pt x="6831" y="6035"/>
                  <a:pt x="6431" y="6417"/>
                  <a:pt x="6108" y="6896"/>
                </a:cubicBezTo>
                <a:cubicBezTo>
                  <a:pt x="5798" y="7374"/>
                  <a:pt x="5547" y="7900"/>
                  <a:pt x="5140" y="8306"/>
                </a:cubicBezTo>
                <a:cubicBezTo>
                  <a:pt x="4256" y="9167"/>
                  <a:pt x="2899" y="8904"/>
                  <a:pt x="1799" y="9185"/>
                </a:cubicBezTo>
                <a:cubicBezTo>
                  <a:pt x="1291" y="9316"/>
                  <a:pt x="825" y="9567"/>
                  <a:pt x="508" y="9991"/>
                </a:cubicBezTo>
                <a:cubicBezTo>
                  <a:pt x="209" y="10392"/>
                  <a:pt x="48" y="10876"/>
                  <a:pt x="30" y="11366"/>
                </a:cubicBezTo>
                <a:cubicBezTo>
                  <a:pt x="0" y="11868"/>
                  <a:pt x="102" y="12376"/>
                  <a:pt x="335" y="12824"/>
                </a:cubicBezTo>
                <a:cubicBezTo>
                  <a:pt x="586" y="13308"/>
                  <a:pt x="992" y="13715"/>
                  <a:pt x="1447" y="14008"/>
                </a:cubicBezTo>
                <a:cubicBezTo>
                  <a:pt x="2230" y="14511"/>
                  <a:pt x="3141" y="14710"/>
                  <a:pt x="4057" y="14710"/>
                </a:cubicBezTo>
                <a:cubicBezTo>
                  <a:pt x="4392" y="14710"/>
                  <a:pt x="4727" y="14683"/>
                  <a:pt x="5056" y="14635"/>
                </a:cubicBezTo>
                <a:cubicBezTo>
                  <a:pt x="6551" y="14420"/>
                  <a:pt x="7937" y="13799"/>
                  <a:pt x="9389" y="13392"/>
                </a:cubicBezTo>
                <a:cubicBezTo>
                  <a:pt x="10107" y="13195"/>
                  <a:pt x="10848" y="13045"/>
                  <a:pt x="11595" y="13022"/>
                </a:cubicBezTo>
                <a:cubicBezTo>
                  <a:pt x="11656" y="13020"/>
                  <a:pt x="11717" y="13019"/>
                  <a:pt x="11778" y="13019"/>
                </a:cubicBezTo>
                <a:cubicBezTo>
                  <a:pt x="12387" y="13019"/>
                  <a:pt x="13000" y="13098"/>
                  <a:pt x="13603" y="13207"/>
                </a:cubicBezTo>
                <a:cubicBezTo>
                  <a:pt x="14942" y="13452"/>
                  <a:pt x="16239" y="13870"/>
                  <a:pt x="17589" y="14044"/>
                </a:cubicBezTo>
                <a:cubicBezTo>
                  <a:pt x="17943" y="14091"/>
                  <a:pt x="18299" y="14117"/>
                  <a:pt x="18652" y="14117"/>
                </a:cubicBezTo>
                <a:cubicBezTo>
                  <a:pt x="19552" y="14117"/>
                  <a:pt x="20439" y="13949"/>
                  <a:pt x="21259" y="13542"/>
                </a:cubicBezTo>
                <a:cubicBezTo>
                  <a:pt x="22281" y="13028"/>
                  <a:pt x="23136" y="12215"/>
                  <a:pt x="23745" y="11252"/>
                </a:cubicBezTo>
                <a:cubicBezTo>
                  <a:pt x="24451" y="10147"/>
                  <a:pt x="24791" y="8844"/>
                  <a:pt x="24833" y="7547"/>
                </a:cubicBezTo>
                <a:cubicBezTo>
                  <a:pt x="24869" y="6190"/>
                  <a:pt x="24600" y="4816"/>
                  <a:pt x="24074" y="3578"/>
                </a:cubicBezTo>
                <a:cubicBezTo>
                  <a:pt x="23626" y="2509"/>
                  <a:pt x="22939" y="1493"/>
                  <a:pt x="21964" y="817"/>
                </a:cubicBezTo>
                <a:cubicBezTo>
                  <a:pt x="21343" y="387"/>
                  <a:pt x="20620" y="142"/>
                  <a:pt x="19873" y="88"/>
                </a:cubicBezTo>
                <a:cubicBezTo>
                  <a:pt x="19693" y="40"/>
                  <a:pt x="19502" y="10"/>
                  <a:pt x="19311" y="4"/>
                </a:cubicBezTo>
                <a:cubicBezTo>
                  <a:pt x="19257" y="2"/>
                  <a:pt x="19202" y="0"/>
                  <a:pt x="19148" y="0"/>
                </a:cubicBezTo>
                <a:close/>
              </a:path>
            </a:pathLst>
          </a:custGeom>
          <a:solidFill>
            <a:srgbClr val="CED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14"/>
          <p:cNvSpPr/>
          <p:nvPr/>
        </p:nvSpPr>
        <p:spPr>
          <a:xfrm rot="-3113182" flipH="1">
            <a:off x="273070" y="4237171"/>
            <a:ext cx="600803" cy="894537"/>
          </a:xfrm>
          <a:custGeom>
            <a:avLst/>
            <a:gdLst/>
            <a:ahLst/>
            <a:cxnLst/>
            <a:rect l="l" t="t" r="r" b="b"/>
            <a:pathLst>
              <a:path w="18290" h="27232" extrusionOk="0">
                <a:moveTo>
                  <a:pt x="9803" y="0"/>
                </a:moveTo>
                <a:cubicBezTo>
                  <a:pt x="9253" y="0"/>
                  <a:pt x="8703" y="86"/>
                  <a:pt x="8171" y="271"/>
                </a:cubicBezTo>
                <a:cubicBezTo>
                  <a:pt x="7161" y="618"/>
                  <a:pt x="6282" y="1257"/>
                  <a:pt x="5499" y="1974"/>
                </a:cubicBezTo>
                <a:cubicBezTo>
                  <a:pt x="4065" y="3080"/>
                  <a:pt x="2839" y="4443"/>
                  <a:pt x="1883" y="5985"/>
                </a:cubicBezTo>
                <a:cubicBezTo>
                  <a:pt x="1154" y="7156"/>
                  <a:pt x="544" y="8447"/>
                  <a:pt x="240" y="9804"/>
                </a:cubicBezTo>
                <a:cubicBezTo>
                  <a:pt x="72" y="10521"/>
                  <a:pt x="1" y="11268"/>
                  <a:pt x="96" y="11997"/>
                </a:cubicBezTo>
                <a:cubicBezTo>
                  <a:pt x="180" y="12684"/>
                  <a:pt x="431" y="13318"/>
                  <a:pt x="790" y="13910"/>
                </a:cubicBezTo>
                <a:cubicBezTo>
                  <a:pt x="1513" y="15093"/>
                  <a:pt x="2547" y="16067"/>
                  <a:pt x="2971" y="17424"/>
                </a:cubicBezTo>
                <a:cubicBezTo>
                  <a:pt x="3407" y="18805"/>
                  <a:pt x="3300" y="20281"/>
                  <a:pt x="3413" y="21709"/>
                </a:cubicBezTo>
                <a:cubicBezTo>
                  <a:pt x="3467" y="22397"/>
                  <a:pt x="3563" y="23090"/>
                  <a:pt x="3796" y="23741"/>
                </a:cubicBezTo>
                <a:cubicBezTo>
                  <a:pt x="3999" y="24333"/>
                  <a:pt x="4310" y="24877"/>
                  <a:pt x="4728" y="25349"/>
                </a:cubicBezTo>
                <a:cubicBezTo>
                  <a:pt x="5529" y="26251"/>
                  <a:pt x="6641" y="26855"/>
                  <a:pt x="7812" y="27106"/>
                </a:cubicBezTo>
                <a:cubicBezTo>
                  <a:pt x="8218" y="27192"/>
                  <a:pt x="8625" y="27232"/>
                  <a:pt x="9028" y="27232"/>
                </a:cubicBezTo>
                <a:cubicBezTo>
                  <a:pt x="11250" y="27232"/>
                  <a:pt x="13378" y="26007"/>
                  <a:pt x="14805" y="24333"/>
                </a:cubicBezTo>
                <a:cubicBezTo>
                  <a:pt x="16711" y="22092"/>
                  <a:pt x="17572" y="19097"/>
                  <a:pt x="17913" y="16229"/>
                </a:cubicBezTo>
                <a:cubicBezTo>
                  <a:pt x="18289" y="13109"/>
                  <a:pt x="17990" y="9905"/>
                  <a:pt x="17028" y="6917"/>
                </a:cubicBezTo>
                <a:cubicBezTo>
                  <a:pt x="16179" y="4311"/>
                  <a:pt x="14733" y="1646"/>
                  <a:pt x="12109" y="492"/>
                </a:cubicBezTo>
                <a:cubicBezTo>
                  <a:pt x="11375" y="176"/>
                  <a:pt x="10589" y="0"/>
                  <a:pt x="9803" y="0"/>
                </a:cubicBezTo>
                <a:close/>
              </a:path>
            </a:pathLst>
          </a:custGeom>
          <a:solidFill>
            <a:srgbClr val="EBC8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14"/>
          <p:cNvSpPr/>
          <p:nvPr/>
        </p:nvSpPr>
        <p:spPr>
          <a:xfrm>
            <a:off x="4431200" y="-75925"/>
            <a:ext cx="4983375" cy="2181100"/>
          </a:xfrm>
          <a:custGeom>
            <a:avLst/>
            <a:gdLst/>
            <a:ahLst/>
            <a:cxnLst/>
            <a:rect l="l" t="t" r="r" b="b"/>
            <a:pathLst>
              <a:path w="199335" h="87244" extrusionOk="0">
                <a:moveTo>
                  <a:pt x="0" y="0"/>
                </a:moveTo>
                <a:cubicBezTo>
                  <a:pt x="2255" y="2853"/>
                  <a:pt x="4095" y="13390"/>
                  <a:pt x="13528" y="17117"/>
                </a:cubicBezTo>
                <a:cubicBezTo>
                  <a:pt x="22961" y="20844"/>
                  <a:pt x="37732" y="21811"/>
                  <a:pt x="56598" y="22363"/>
                </a:cubicBezTo>
                <a:cubicBezTo>
                  <a:pt x="75464" y="22915"/>
                  <a:pt x="109009" y="19372"/>
                  <a:pt x="126724" y="20430"/>
                </a:cubicBezTo>
                <a:cubicBezTo>
                  <a:pt x="144440" y="21488"/>
                  <a:pt x="156265" y="20845"/>
                  <a:pt x="162891" y="28713"/>
                </a:cubicBezTo>
                <a:cubicBezTo>
                  <a:pt x="169517" y="36582"/>
                  <a:pt x="164271" y="58576"/>
                  <a:pt x="166480" y="67641"/>
                </a:cubicBezTo>
                <a:cubicBezTo>
                  <a:pt x="168689" y="76706"/>
                  <a:pt x="170667" y="79835"/>
                  <a:pt x="176143" y="83102"/>
                </a:cubicBezTo>
                <a:cubicBezTo>
                  <a:pt x="181619" y="86369"/>
                  <a:pt x="195470" y="86554"/>
                  <a:pt x="199335" y="872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588" name="Google Shape;588;p14"/>
          <p:cNvSpPr/>
          <p:nvPr/>
        </p:nvSpPr>
        <p:spPr>
          <a:xfrm>
            <a:off x="-55225" y="4251750"/>
            <a:ext cx="648800" cy="1097425"/>
          </a:xfrm>
          <a:custGeom>
            <a:avLst/>
            <a:gdLst/>
            <a:ahLst/>
            <a:cxnLst/>
            <a:rect l="l" t="t" r="r" b="b"/>
            <a:pathLst>
              <a:path w="25952" h="43897" extrusionOk="0">
                <a:moveTo>
                  <a:pt x="0" y="0"/>
                </a:moveTo>
                <a:cubicBezTo>
                  <a:pt x="2485" y="552"/>
                  <a:pt x="11182" y="0"/>
                  <a:pt x="14909" y="3313"/>
                </a:cubicBezTo>
                <a:cubicBezTo>
                  <a:pt x="18636" y="6626"/>
                  <a:pt x="21673" y="13896"/>
                  <a:pt x="22363" y="19878"/>
                </a:cubicBezTo>
                <a:cubicBezTo>
                  <a:pt x="23053" y="25860"/>
                  <a:pt x="18452" y="35201"/>
                  <a:pt x="19050" y="39204"/>
                </a:cubicBezTo>
                <a:cubicBezTo>
                  <a:pt x="19648" y="43207"/>
                  <a:pt x="24802" y="43115"/>
                  <a:pt x="25952" y="43897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sp>
      <p:grpSp>
        <p:nvGrpSpPr>
          <p:cNvPr id="589" name="Google Shape;589;p14"/>
          <p:cNvGrpSpPr/>
          <p:nvPr/>
        </p:nvGrpSpPr>
        <p:grpSpPr>
          <a:xfrm>
            <a:off x="-62594" y="306606"/>
            <a:ext cx="600802" cy="456783"/>
            <a:chOff x="5515663" y="2866075"/>
            <a:chExt cx="152125" cy="115650"/>
          </a:xfrm>
        </p:grpSpPr>
        <p:sp>
          <p:nvSpPr>
            <p:cNvPr id="590" name="Google Shape;590;p14"/>
            <p:cNvSpPr/>
            <p:nvPr/>
          </p:nvSpPr>
          <p:spPr>
            <a:xfrm>
              <a:off x="5518200" y="2866075"/>
              <a:ext cx="147050" cy="115650"/>
            </a:xfrm>
            <a:custGeom>
              <a:avLst/>
              <a:gdLst/>
              <a:ahLst/>
              <a:cxnLst/>
              <a:rect l="l" t="t" r="r" b="b"/>
              <a:pathLst>
                <a:path w="5882" h="4626" extrusionOk="0">
                  <a:moveTo>
                    <a:pt x="2538" y="0"/>
                  </a:moveTo>
                  <a:cubicBezTo>
                    <a:pt x="1869" y="0"/>
                    <a:pt x="1207" y="300"/>
                    <a:pt x="765" y="870"/>
                  </a:cubicBezTo>
                  <a:cubicBezTo>
                    <a:pt x="0" y="1850"/>
                    <a:pt x="179" y="3260"/>
                    <a:pt x="1160" y="4025"/>
                  </a:cubicBezTo>
                  <a:cubicBezTo>
                    <a:pt x="1457" y="4256"/>
                    <a:pt x="1734" y="4356"/>
                    <a:pt x="1997" y="4356"/>
                  </a:cubicBezTo>
                  <a:cubicBezTo>
                    <a:pt x="2470" y="4356"/>
                    <a:pt x="2897" y="4033"/>
                    <a:pt x="3311" y="3565"/>
                  </a:cubicBezTo>
                  <a:cubicBezTo>
                    <a:pt x="3424" y="3899"/>
                    <a:pt x="3735" y="4625"/>
                    <a:pt x="4227" y="4625"/>
                  </a:cubicBezTo>
                  <a:cubicBezTo>
                    <a:pt x="4439" y="4625"/>
                    <a:pt x="4684" y="4491"/>
                    <a:pt x="4961" y="4133"/>
                  </a:cubicBezTo>
                  <a:cubicBezTo>
                    <a:pt x="5881" y="2950"/>
                    <a:pt x="4518" y="2698"/>
                    <a:pt x="4022" y="2657"/>
                  </a:cubicBezTo>
                  <a:cubicBezTo>
                    <a:pt x="4548" y="1856"/>
                    <a:pt x="4740" y="1109"/>
                    <a:pt x="3915" y="475"/>
                  </a:cubicBezTo>
                  <a:cubicBezTo>
                    <a:pt x="3505" y="155"/>
                    <a:pt x="3019" y="0"/>
                    <a:pt x="2538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1" name="Google Shape;591;p14"/>
            <p:cNvGrpSpPr/>
            <p:nvPr/>
          </p:nvGrpSpPr>
          <p:grpSpPr>
            <a:xfrm>
              <a:off x="5515663" y="2866075"/>
              <a:ext cx="152125" cy="115625"/>
              <a:chOff x="2868300" y="2866075"/>
              <a:chExt cx="152125" cy="115625"/>
            </a:xfrm>
          </p:grpSpPr>
          <p:sp>
            <p:nvSpPr>
              <p:cNvPr id="592" name="Google Shape;592;p14"/>
              <p:cNvSpPr/>
              <p:nvPr/>
            </p:nvSpPr>
            <p:spPr>
              <a:xfrm>
                <a:off x="2949875" y="2932025"/>
                <a:ext cx="70550" cy="49675"/>
              </a:xfrm>
              <a:custGeom>
                <a:avLst/>
                <a:gdLst/>
                <a:ahLst/>
                <a:cxnLst/>
                <a:rect l="l" t="t" r="r" b="b"/>
                <a:pathLst>
                  <a:path w="2822" h="1987" extrusionOk="0">
                    <a:moveTo>
                      <a:pt x="592" y="1"/>
                    </a:moveTo>
                    <a:lnTo>
                      <a:pt x="0" y="766"/>
                    </a:lnTo>
                    <a:cubicBezTo>
                      <a:pt x="0" y="766"/>
                      <a:pt x="334" y="1986"/>
                      <a:pt x="971" y="1986"/>
                    </a:cubicBezTo>
                    <a:cubicBezTo>
                      <a:pt x="1182" y="1986"/>
                      <a:pt x="1427" y="1852"/>
                      <a:pt x="1704" y="1495"/>
                    </a:cubicBezTo>
                    <a:cubicBezTo>
                      <a:pt x="2821" y="60"/>
                      <a:pt x="592" y="1"/>
                      <a:pt x="5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4"/>
              <p:cNvSpPr/>
              <p:nvPr/>
            </p:nvSpPr>
            <p:spPr>
              <a:xfrm>
                <a:off x="2868300" y="2866075"/>
                <a:ext cx="122525" cy="108925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357" extrusionOk="0">
                    <a:moveTo>
                      <a:pt x="2541" y="1"/>
                    </a:moveTo>
                    <a:cubicBezTo>
                      <a:pt x="1870" y="1"/>
                      <a:pt x="1207" y="301"/>
                      <a:pt x="765" y="876"/>
                    </a:cubicBezTo>
                    <a:cubicBezTo>
                      <a:pt x="0" y="1856"/>
                      <a:pt x="179" y="3266"/>
                      <a:pt x="1160" y="4031"/>
                    </a:cubicBezTo>
                    <a:cubicBezTo>
                      <a:pt x="1455" y="4258"/>
                      <a:pt x="1730" y="4356"/>
                      <a:pt x="1992" y="4356"/>
                    </a:cubicBezTo>
                    <a:cubicBezTo>
                      <a:pt x="2606" y="4356"/>
                      <a:pt x="3144" y="3818"/>
                      <a:pt x="3676" y="3135"/>
                    </a:cubicBezTo>
                    <a:cubicBezTo>
                      <a:pt x="4441" y="2155"/>
                      <a:pt x="4901" y="1234"/>
                      <a:pt x="3921" y="475"/>
                    </a:cubicBezTo>
                    <a:cubicBezTo>
                      <a:pt x="3509" y="156"/>
                      <a:pt x="3023" y="1"/>
                      <a:pt x="2541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4"/>
              <p:cNvSpPr/>
              <p:nvPr/>
            </p:nvSpPr>
            <p:spPr>
              <a:xfrm>
                <a:off x="2879050" y="2919600"/>
                <a:ext cx="27725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1815" extrusionOk="0">
                    <a:moveTo>
                      <a:pt x="96" y="0"/>
                    </a:moveTo>
                    <a:cubicBezTo>
                      <a:pt x="68" y="0"/>
                      <a:pt x="36" y="17"/>
                      <a:pt x="30" y="49"/>
                    </a:cubicBezTo>
                    <a:cubicBezTo>
                      <a:pt x="0" y="761"/>
                      <a:pt x="389" y="1454"/>
                      <a:pt x="1004" y="1807"/>
                    </a:cubicBezTo>
                    <a:cubicBezTo>
                      <a:pt x="1014" y="1812"/>
                      <a:pt x="1023" y="1815"/>
                      <a:pt x="1031" y="1815"/>
                    </a:cubicBezTo>
                    <a:cubicBezTo>
                      <a:pt x="1078" y="1815"/>
                      <a:pt x="1109" y="1741"/>
                      <a:pt x="1058" y="1711"/>
                    </a:cubicBezTo>
                    <a:cubicBezTo>
                      <a:pt x="479" y="1376"/>
                      <a:pt x="126" y="719"/>
                      <a:pt x="144" y="49"/>
                    </a:cubicBezTo>
                    <a:cubicBezTo>
                      <a:pt x="150" y="17"/>
                      <a:pt x="124" y="0"/>
                      <a:pt x="96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4"/>
              <p:cNvSpPr/>
              <p:nvPr/>
            </p:nvSpPr>
            <p:spPr>
              <a:xfrm>
                <a:off x="2897875" y="2947050"/>
                <a:ext cx="1395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558" h="487" extrusionOk="0">
                    <a:moveTo>
                      <a:pt x="83" y="0"/>
                    </a:moveTo>
                    <a:cubicBezTo>
                      <a:pt x="38" y="0"/>
                      <a:pt x="0" y="57"/>
                      <a:pt x="42" y="99"/>
                    </a:cubicBezTo>
                    <a:cubicBezTo>
                      <a:pt x="174" y="224"/>
                      <a:pt x="311" y="344"/>
                      <a:pt x="449" y="470"/>
                    </a:cubicBezTo>
                    <a:cubicBezTo>
                      <a:pt x="458" y="482"/>
                      <a:pt x="470" y="487"/>
                      <a:pt x="481" y="487"/>
                    </a:cubicBezTo>
                    <a:cubicBezTo>
                      <a:pt x="519" y="487"/>
                      <a:pt x="557" y="427"/>
                      <a:pt x="520" y="386"/>
                    </a:cubicBezTo>
                    <a:cubicBezTo>
                      <a:pt x="389" y="260"/>
                      <a:pt x="251" y="141"/>
                      <a:pt x="120" y="15"/>
                    </a:cubicBezTo>
                    <a:cubicBezTo>
                      <a:pt x="108" y="5"/>
                      <a:pt x="95" y="0"/>
                      <a:pt x="83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4"/>
              <p:cNvSpPr/>
              <p:nvPr/>
            </p:nvSpPr>
            <p:spPr>
              <a:xfrm>
                <a:off x="2958325" y="2882225"/>
                <a:ext cx="180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721" h="1235" extrusionOk="0">
                    <a:moveTo>
                      <a:pt x="78" y="1"/>
                    </a:moveTo>
                    <a:cubicBezTo>
                      <a:pt x="31" y="1"/>
                      <a:pt x="0" y="74"/>
                      <a:pt x="51" y="104"/>
                    </a:cubicBezTo>
                    <a:cubicBezTo>
                      <a:pt x="397" y="331"/>
                      <a:pt x="607" y="756"/>
                      <a:pt x="553" y="1168"/>
                    </a:cubicBezTo>
                    <a:cubicBezTo>
                      <a:pt x="549" y="1208"/>
                      <a:pt x="585" y="1235"/>
                      <a:pt x="617" y="1235"/>
                    </a:cubicBezTo>
                    <a:cubicBezTo>
                      <a:pt x="637" y="1235"/>
                      <a:pt x="656" y="1224"/>
                      <a:pt x="660" y="1198"/>
                    </a:cubicBezTo>
                    <a:cubicBezTo>
                      <a:pt x="720" y="726"/>
                      <a:pt x="499" y="254"/>
                      <a:pt x="105" y="8"/>
                    </a:cubicBezTo>
                    <a:cubicBezTo>
                      <a:pt x="95" y="3"/>
                      <a:pt x="86" y="1"/>
                      <a:pt x="78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7" name="Google Shape;597;p14"/>
          <p:cNvGrpSpPr/>
          <p:nvPr/>
        </p:nvGrpSpPr>
        <p:grpSpPr>
          <a:xfrm>
            <a:off x="8428910" y="4508281"/>
            <a:ext cx="539534" cy="516158"/>
            <a:chOff x="6582850" y="3918225"/>
            <a:chExt cx="128675" cy="123100"/>
          </a:xfrm>
        </p:grpSpPr>
        <p:sp>
          <p:nvSpPr>
            <p:cNvPr id="598" name="Google Shape;598;p14"/>
            <p:cNvSpPr/>
            <p:nvPr/>
          </p:nvSpPr>
          <p:spPr>
            <a:xfrm>
              <a:off x="6582925" y="3918225"/>
              <a:ext cx="128525" cy="122775"/>
            </a:xfrm>
            <a:custGeom>
              <a:avLst/>
              <a:gdLst/>
              <a:ahLst/>
              <a:cxnLst/>
              <a:rect l="l" t="t" r="r" b="b"/>
              <a:pathLst>
                <a:path w="5141" h="4911" extrusionOk="0">
                  <a:moveTo>
                    <a:pt x="3193" y="474"/>
                  </a:moveTo>
                  <a:cubicBezTo>
                    <a:pt x="3426" y="474"/>
                    <a:pt x="3731" y="606"/>
                    <a:pt x="4095" y="1068"/>
                  </a:cubicBezTo>
                  <a:cubicBezTo>
                    <a:pt x="4597" y="1702"/>
                    <a:pt x="4627" y="2198"/>
                    <a:pt x="4202" y="2539"/>
                  </a:cubicBezTo>
                  <a:cubicBezTo>
                    <a:pt x="4137" y="2592"/>
                    <a:pt x="4053" y="2646"/>
                    <a:pt x="3969" y="2682"/>
                  </a:cubicBezTo>
                  <a:cubicBezTo>
                    <a:pt x="3910" y="2712"/>
                    <a:pt x="3868" y="2766"/>
                    <a:pt x="3844" y="2826"/>
                  </a:cubicBezTo>
                  <a:cubicBezTo>
                    <a:pt x="3820" y="2885"/>
                    <a:pt x="3826" y="2957"/>
                    <a:pt x="3856" y="3011"/>
                  </a:cubicBezTo>
                  <a:cubicBezTo>
                    <a:pt x="3975" y="3226"/>
                    <a:pt x="4029" y="3477"/>
                    <a:pt x="3999" y="3722"/>
                  </a:cubicBezTo>
                  <a:cubicBezTo>
                    <a:pt x="3943" y="4187"/>
                    <a:pt x="3617" y="4424"/>
                    <a:pt x="3020" y="4424"/>
                  </a:cubicBezTo>
                  <a:cubicBezTo>
                    <a:pt x="2918" y="4424"/>
                    <a:pt x="2808" y="4417"/>
                    <a:pt x="2690" y="4403"/>
                  </a:cubicBezTo>
                  <a:cubicBezTo>
                    <a:pt x="1537" y="4266"/>
                    <a:pt x="1609" y="3644"/>
                    <a:pt x="1632" y="3447"/>
                  </a:cubicBezTo>
                  <a:lnTo>
                    <a:pt x="1656" y="3310"/>
                  </a:lnTo>
                  <a:cubicBezTo>
                    <a:pt x="1668" y="3238"/>
                    <a:pt x="1656" y="3160"/>
                    <a:pt x="1609" y="3106"/>
                  </a:cubicBezTo>
                  <a:cubicBezTo>
                    <a:pt x="1567" y="3047"/>
                    <a:pt x="1495" y="3017"/>
                    <a:pt x="1423" y="3017"/>
                  </a:cubicBezTo>
                  <a:cubicBezTo>
                    <a:pt x="1375" y="3017"/>
                    <a:pt x="1334" y="3017"/>
                    <a:pt x="1286" y="3011"/>
                  </a:cubicBezTo>
                  <a:cubicBezTo>
                    <a:pt x="1089" y="2987"/>
                    <a:pt x="467" y="2915"/>
                    <a:pt x="598" y="1756"/>
                  </a:cubicBezTo>
                  <a:cubicBezTo>
                    <a:pt x="693" y="1011"/>
                    <a:pt x="974" y="638"/>
                    <a:pt x="1455" y="638"/>
                  </a:cubicBezTo>
                  <a:cubicBezTo>
                    <a:pt x="1491" y="638"/>
                    <a:pt x="1528" y="640"/>
                    <a:pt x="1567" y="644"/>
                  </a:cubicBezTo>
                  <a:cubicBezTo>
                    <a:pt x="1788" y="674"/>
                    <a:pt x="2003" y="764"/>
                    <a:pt x="2176" y="907"/>
                  </a:cubicBezTo>
                  <a:cubicBezTo>
                    <a:pt x="2219" y="940"/>
                    <a:pt x="2266" y="959"/>
                    <a:pt x="2316" y="959"/>
                  </a:cubicBezTo>
                  <a:cubicBezTo>
                    <a:pt x="2329" y="959"/>
                    <a:pt x="2342" y="957"/>
                    <a:pt x="2356" y="955"/>
                  </a:cubicBezTo>
                  <a:cubicBezTo>
                    <a:pt x="2421" y="949"/>
                    <a:pt x="2481" y="919"/>
                    <a:pt x="2523" y="865"/>
                  </a:cubicBezTo>
                  <a:cubicBezTo>
                    <a:pt x="2583" y="794"/>
                    <a:pt x="2648" y="728"/>
                    <a:pt x="2720" y="668"/>
                  </a:cubicBezTo>
                  <a:cubicBezTo>
                    <a:pt x="2800" y="603"/>
                    <a:pt x="2962" y="474"/>
                    <a:pt x="3193" y="474"/>
                  </a:cubicBezTo>
                  <a:close/>
                  <a:moveTo>
                    <a:pt x="3191" y="1"/>
                  </a:moveTo>
                  <a:cubicBezTo>
                    <a:pt x="2928" y="1"/>
                    <a:pt x="2668" y="97"/>
                    <a:pt x="2421" y="291"/>
                  </a:cubicBezTo>
                  <a:cubicBezTo>
                    <a:pt x="2380" y="327"/>
                    <a:pt x="2344" y="357"/>
                    <a:pt x="2302" y="399"/>
                  </a:cubicBezTo>
                  <a:cubicBezTo>
                    <a:pt x="2105" y="268"/>
                    <a:pt x="1871" y="196"/>
                    <a:pt x="1626" y="166"/>
                  </a:cubicBezTo>
                  <a:cubicBezTo>
                    <a:pt x="1565" y="159"/>
                    <a:pt x="1505" y="155"/>
                    <a:pt x="1447" y="155"/>
                  </a:cubicBezTo>
                  <a:cubicBezTo>
                    <a:pt x="717" y="155"/>
                    <a:pt x="242" y="705"/>
                    <a:pt x="120" y="1696"/>
                  </a:cubicBezTo>
                  <a:cubicBezTo>
                    <a:pt x="1" y="2706"/>
                    <a:pt x="377" y="3346"/>
                    <a:pt x="1148" y="3477"/>
                  </a:cubicBezTo>
                  <a:cubicBezTo>
                    <a:pt x="1124" y="3806"/>
                    <a:pt x="1208" y="4081"/>
                    <a:pt x="1387" y="4302"/>
                  </a:cubicBezTo>
                  <a:cubicBezTo>
                    <a:pt x="1632" y="4613"/>
                    <a:pt x="2057" y="4822"/>
                    <a:pt x="2642" y="4888"/>
                  </a:cubicBezTo>
                  <a:cubicBezTo>
                    <a:pt x="2772" y="4903"/>
                    <a:pt x="2896" y="4910"/>
                    <a:pt x="3014" y="4910"/>
                  </a:cubicBezTo>
                  <a:cubicBezTo>
                    <a:pt x="3870" y="4910"/>
                    <a:pt x="4393" y="4512"/>
                    <a:pt x="4477" y="3782"/>
                  </a:cubicBezTo>
                  <a:cubicBezTo>
                    <a:pt x="4507" y="3513"/>
                    <a:pt x="4477" y="3244"/>
                    <a:pt x="4382" y="2999"/>
                  </a:cubicBezTo>
                  <a:cubicBezTo>
                    <a:pt x="4418" y="2975"/>
                    <a:pt x="4453" y="2945"/>
                    <a:pt x="4489" y="2915"/>
                  </a:cubicBezTo>
                  <a:cubicBezTo>
                    <a:pt x="5141" y="2401"/>
                    <a:pt x="5135" y="1612"/>
                    <a:pt x="4471" y="770"/>
                  </a:cubicBezTo>
                  <a:cubicBezTo>
                    <a:pt x="4066" y="261"/>
                    <a:pt x="3624" y="1"/>
                    <a:pt x="3191" y="1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4"/>
            <p:cNvSpPr/>
            <p:nvPr/>
          </p:nvSpPr>
          <p:spPr>
            <a:xfrm>
              <a:off x="6582850" y="3918400"/>
              <a:ext cx="128675" cy="122925"/>
            </a:xfrm>
            <a:custGeom>
              <a:avLst/>
              <a:gdLst/>
              <a:ahLst/>
              <a:cxnLst/>
              <a:rect l="l" t="t" r="r" b="b"/>
              <a:pathLst>
                <a:path w="5147" h="4917" extrusionOk="0">
                  <a:moveTo>
                    <a:pt x="3195" y="477"/>
                  </a:moveTo>
                  <a:cubicBezTo>
                    <a:pt x="3428" y="477"/>
                    <a:pt x="3731" y="608"/>
                    <a:pt x="4095" y="1067"/>
                  </a:cubicBezTo>
                  <a:cubicBezTo>
                    <a:pt x="4597" y="1695"/>
                    <a:pt x="4627" y="2191"/>
                    <a:pt x="4202" y="2544"/>
                  </a:cubicBezTo>
                  <a:cubicBezTo>
                    <a:pt x="4125" y="2591"/>
                    <a:pt x="4053" y="2645"/>
                    <a:pt x="3969" y="2681"/>
                  </a:cubicBezTo>
                  <a:cubicBezTo>
                    <a:pt x="3909" y="2711"/>
                    <a:pt x="3862" y="2765"/>
                    <a:pt x="3844" y="2825"/>
                  </a:cubicBezTo>
                  <a:cubicBezTo>
                    <a:pt x="3820" y="2884"/>
                    <a:pt x="3826" y="2950"/>
                    <a:pt x="3856" y="3010"/>
                  </a:cubicBezTo>
                  <a:cubicBezTo>
                    <a:pt x="3981" y="3231"/>
                    <a:pt x="4029" y="3476"/>
                    <a:pt x="3999" y="3721"/>
                  </a:cubicBezTo>
                  <a:cubicBezTo>
                    <a:pt x="3943" y="4186"/>
                    <a:pt x="3612" y="4423"/>
                    <a:pt x="3018" y="4423"/>
                  </a:cubicBezTo>
                  <a:cubicBezTo>
                    <a:pt x="2917" y="4423"/>
                    <a:pt x="2807" y="4416"/>
                    <a:pt x="2690" y="4402"/>
                  </a:cubicBezTo>
                  <a:cubicBezTo>
                    <a:pt x="1531" y="4265"/>
                    <a:pt x="1608" y="3649"/>
                    <a:pt x="1632" y="3446"/>
                  </a:cubicBezTo>
                  <a:cubicBezTo>
                    <a:pt x="1632" y="3398"/>
                    <a:pt x="1644" y="3356"/>
                    <a:pt x="1650" y="3309"/>
                  </a:cubicBezTo>
                  <a:cubicBezTo>
                    <a:pt x="1668" y="3243"/>
                    <a:pt x="1650" y="3171"/>
                    <a:pt x="1608" y="3111"/>
                  </a:cubicBezTo>
                  <a:cubicBezTo>
                    <a:pt x="1561" y="3058"/>
                    <a:pt x="1495" y="3022"/>
                    <a:pt x="1423" y="3022"/>
                  </a:cubicBezTo>
                  <a:cubicBezTo>
                    <a:pt x="1375" y="3022"/>
                    <a:pt x="1334" y="3022"/>
                    <a:pt x="1286" y="3010"/>
                  </a:cubicBezTo>
                  <a:cubicBezTo>
                    <a:pt x="1083" y="2992"/>
                    <a:pt x="467" y="2914"/>
                    <a:pt x="598" y="1755"/>
                  </a:cubicBezTo>
                  <a:cubicBezTo>
                    <a:pt x="687" y="1009"/>
                    <a:pt x="969" y="636"/>
                    <a:pt x="1442" y="636"/>
                  </a:cubicBezTo>
                  <a:cubicBezTo>
                    <a:pt x="1480" y="636"/>
                    <a:pt x="1520" y="638"/>
                    <a:pt x="1561" y="643"/>
                  </a:cubicBezTo>
                  <a:cubicBezTo>
                    <a:pt x="1788" y="673"/>
                    <a:pt x="2003" y="763"/>
                    <a:pt x="2176" y="906"/>
                  </a:cubicBezTo>
                  <a:cubicBezTo>
                    <a:pt x="2225" y="938"/>
                    <a:pt x="2278" y="961"/>
                    <a:pt x="2335" y="961"/>
                  </a:cubicBezTo>
                  <a:cubicBezTo>
                    <a:pt x="2342" y="961"/>
                    <a:pt x="2349" y="960"/>
                    <a:pt x="2356" y="960"/>
                  </a:cubicBezTo>
                  <a:cubicBezTo>
                    <a:pt x="2421" y="948"/>
                    <a:pt x="2481" y="918"/>
                    <a:pt x="2517" y="870"/>
                  </a:cubicBezTo>
                  <a:cubicBezTo>
                    <a:pt x="2577" y="792"/>
                    <a:pt x="2648" y="727"/>
                    <a:pt x="2720" y="667"/>
                  </a:cubicBezTo>
                  <a:cubicBezTo>
                    <a:pt x="2803" y="605"/>
                    <a:pt x="2965" y="477"/>
                    <a:pt x="3195" y="477"/>
                  </a:cubicBezTo>
                  <a:close/>
                  <a:moveTo>
                    <a:pt x="3189" y="1"/>
                  </a:moveTo>
                  <a:cubicBezTo>
                    <a:pt x="2926" y="1"/>
                    <a:pt x="2667" y="97"/>
                    <a:pt x="2421" y="290"/>
                  </a:cubicBezTo>
                  <a:cubicBezTo>
                    <a:pt x="2385" y="320"/>
                    <a:pt x="2338" y="362"/>
                    <a:pt x="2302" y="398"/>
                  </a:cubicBezTo>
                  <a:cubicBezTo>
                    <a:pt x="2093" y="273"/>
                    <a:pt x="1865" y="195"/>
                    <a:pt x="1620" y="165"/>
                  </a:cubicBezTo>
                  <a:cubicBezTo>
                    <a:pt x="1559" y="158"/>
                    <a:pt x="1499" y="154"/>
                    <a:pt x="1441" y="154"/>
                  </a:cubicBezTo>
                  <a:cubicBezTo>
                    <a:pt x="717" y="154"/>
                    <a:pt x="242" y="699"/>
                    <a:pt x="120" y="1695"/>
                  </a:cubicBezTo>
                  <a:cubicBezTo>
                    <a:pt x="1" y="2699"/>
                    <a:pt x="377" y="3351"/>
                    <a:pt x="1148" y="3476"/>
                  </a:cubicBezTo>
                  <a:cubicBezTo>
                    <a:pt x="1124" y="3805"/>
                    <a:pt x="1208" y="4080"/>
                    <a:pt x="1387" y="4307"/>
                  </a:cubicBezTo>
                  <a:cubicBezTo>
                    <a:pt x="1632" y="4612"/>
                    <a:pt x="2057" y="4815"/>
                    <a:pt x="2636" y="4892"/>
                  </a:cubicBezTo>
                  <a:cubicBezTo>
                    <a:pt x="2769" y="4909"/>
                    <a:pt x="2895" y="4917"/>
                    <a:pt x="3015" y="4917"/>
                  </a:cubicBezTo>
                  <a:cubicBezTo>
                    <a:pt x="3865" y="4917"/>
                    <a:pt x="4393" y="4515"/>
                    <a:pt x="4477" y="3787"/>
                  </a:cubicBezTo>
                  <a:cubicBezTo>
                    <a:pt x="4507" y="3518"/>
                    <a:pt x="4477" y="3249"/>
                    <a:pt x="4382" y="3004"/>
                  </a:cubicBezTo>
                  <a:cubicBezTo>
                    <a:pt x="4418" y="2974"/>
                    <a:pt x="4453" y="2950"/>
                    <a:pt x="4489" y="2920"/>
                  </a:cubicBezTo>
                  <a:cubicBezTo>
                    <a:pt x="5147" y="2406"/>
                    <a:pt x="5141" y="1623"/>
                    <a:pt x="4471" y="781"/>
                  </a:cubicBezTo>
                  <a:cubicBezTo>
                    <a:pt x="4065" y="263"/>
                    <a:pt x="3622" y="1"/>
                    <a:pt x="3189" y="1"/>
                  </a:cubicBezTo>
                  <a:close/>
                </a:path>
              </a:pathLst>
            </a:custGeom>
            <a:solidFill>
              <a:srgbClr val="BD4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14"/>
          <p:cNvGrpSpPr/>
          <p:nvPr/>
        </p:nvGrpSpPr>
        <p:grpSpPr>
          <a:xfrm>
            <a:off x="8601773" y="534997"/>
            <a:ext cx="366697" cy="328128"/>
            <a:chOff x="6390175" y="3941675"/>
            <a:chExt cx="136000" cy="121700"/>
          </a:xfrm>
        </p:grpSpPr>
        <p:sp>
          <p:nvSpPr>
            <p:cNvPr id="601" name="Google Shape;601;p14"/>
            <p:cNvSpPr/>
            <p:nvPr/>
          </p:nvSpPr>
          <p:spPr>
            <a:xfrm>
              <a:off x="6390175" y="3941675"/>
              <a:ext cx="136000" cy="121650"/>
            </a:xfrm>
            <a:custGeom>
              <a:avLst/>
              <a:gdLst/>
              <a:ahLst/>
              <a:cxnLst/>
              <a:rect l="l" t="t" r="r" b="b"/>
              <a:pathLst>
                <a:path w="5440" h="4866" extrusionOk="0">
                  <a:moveTo>
                    <a:pt x="2457" y="477"/>
                  </a:moveTo>
                  <a:cubicBezTo>
                    <a:pt x="2759" y="477"/>
                    <a:pt x="2982" y="618"/>
                    <a:pt x="3127" y="901"/>
                  </a:cubicBezTo>
                  <a:cubicBezTo>
                    <a:pt x="3163" y="979"/>
                    <a:pt x="3198" y="1063"/>
                    <a:pt x="3216" y="1152"/>
                  </a:cubicBezTo>
                  <a:cubicBezTo>
                    <a:pt x="3228" y="1218"/>
                    <a:pt x="3276" y="1272"/>
                    <a:pt x="3324" y="1302"/>
                  </a:cubicBezTo>
                  <a:cubicBezTo>
                    <a:pt x="3365" y="1322"/>
                    <a:pt x="3411" y="1332"/>
                    <a:pt x="3456" y="1332"/>
                  </a:cubicBezTo>
                  <a:cubicBezTo>
                    <a:pt x="3476" y="1332"/>
                    <a:pt x="3496" y="1330"/>
                    <a:pt x="3515" y="1326"/>
                  </a:cubicBezTo>
                  <a:cubicBezTo>
                    <a:pt x="3628" y="1289"/>
                    <a:pt x="3741" y="1273"/>
                    <a:pt x="3855" y="1273"/>
                  </a:cubicBezTo>
                  <a:cubicBezTo>
                    <a:pt x="3983" y="1273"/>
                    <a:pt x="4112" y="1294"/>
                    <a:pt x="4238" y="1332"/>
                  </a:cubicBezTo>
                  <a:cubicBezTo>
                    <a:pt x="4758" y="1505"/>
                    <a:pt x="4896" y="1983"/>
                    <a:pt x="4633" y="2742"/>
                  </a:cubicBezTo>
                  <a:cubicBezTo>
                    <a:pt x="4381" y="3493"/>
                    <a:pt x="4027" y="3646"/>
                    <a:pt x="3764" y="3646"/>
                  </a:cubicBezTo>
                  <a:cubicBezTo>
                    <a:pt x="3640" y="3646"/>
                    <a:pt x="3537" y="3612"/>
                    <a:pt x="3473" y="3591"/>
                  </a:cubicBezTo>
                  <a:cubicBezTo>
                    <a:pt x="3432" y="3573"/>
                    <a:pt x="3396" y="3561"/>
                    <a:pt x="3348" y="3537"/>
                  </a:cubicBezTo>
                  <a:cubicBezTo>
                    <a:pt x="3315" y="3522"/>
                    <a:pt x="3279" y="3515"/>
                    <a:pt x="3243" y="3515"/>
                  </a:cubicBezTo>
                  <a:cubicBezTo>
                    <a:pt x="3207" y="3515"/>
                    <a:pt x="3172" y="3522"/>
                    <a:pt x="3139" y="3537"/>
                  </a:cubicBezTo>
                  <a:cubicBezTo>
                    <a:pt x="3091" y="3585"/>
                    <a:pt x="3043" y="3645"/>
                    <a:pt x="3031" y="3716"/>
                  </a:cubicBezTo>
                  <a:cubicBezTo>
                    <a:pt x="3019" y="3758"/>
                    <a:pt x="3007" y="3806"/>
                    <a:pt x="2989" y="3854"/>
                  </a:cubicBezTo>
                  <a:cubicBezTo>
                    <a:pt x="2939" y="4001"/>
                    <a:pt x="2814" y="4383"/>
                    <a:pt x="2260" y="4383"/>
                  </a:cubicBezTo>
                  <a:cubicBezTo>
                    <a:pt x="2092" y="4383"/>
                    <a:pt x="1884" y="4348"/>
                    <a:pt x="1627" y="4260"/>
                  </a:cubicBezTo>
                  <a:cubicBezTo>
                    <a:pt x="862" y="4009"/>
                    <a:pt x="557" y="3609"/>
                    <a:pt x="736" y="3089"/>
                  </a:cubicBezTo>
                  <a:cubicBezTo>
                    <a:pt x="808" y="2874"/>
                    <a:pt x="933" y="2682"/>
                    <a:pt x="1113" y="2545"/>
                  </a:cubicBezTo>
                  <a:cubicBezTo>
                    <a:pt x="1166" y="2509"/>
                    <a:pt x="1196" y="2449"/>
                    <a:pt x="1202" y="2378"/>
                  </a:cubicBezTo>
                  <a:cubicBezTo>
                    <a:pt x="1214" y="2312"/>
                    <a:pt x="1190" y="2252"/>
                    <a:pt x="1154" y="2198"/>
                  </a:cubicBezTo>
                  <a:cubicBezTo>
                    <a:pt x="1095" y="2127"/>
                    <a:pt x="1041" y="2049"/>
                    <a:pt x="993" y="1965"/>
                  </a:cubicBezTo>
                  <a:cubicBezTo>
                    <a:pt x="909" y="1780"/>
                    <a:pt x="628" y="1230"/>
                    <a:pt x="1668" y="704"/>
                  </a:cubicBezTo>
                  <a:cubicBezTo>
                    <a:pt x="1974" y="553"/>
                    <a:pt x="2237" y="477"/>
                    <a:pt x="2457" y="477"/>
                  </a:cubicBezTo>
                  <a:close/>
                  <a:moveTo>
                    <a:pt x="2458" y="0"/>
                  </a:moveTo>
                  <a:cubicBezTo>
                    <a:pt x="2156" y="0"/>
                    <a:pt x="1812" y="93"/>
                    <a:pt x="1435" y="280"/>
                  </a:cubicBezTo>
                  <a:cubicBezTo>
                    <a:pt x="497" y="752"/>
                    <a:pt x="174" y="1445"/>
                    <a:pt x="551" y="2186"/>
                  </a:cubicBezTo>
                  <a:cubicBezTo>
                    <a:pt x="569" y="2240"/>
                    <a:pt x="599" y="2282"/>
                    <a:pt x="628" y="2330"/>
                  </a:cubicBezTo>
                  <a:cubicBezTo>
                    <a:pt x="467" y="2497"/>
                    <a:pt x="342" y="2706"/>
                    <a:pt x="264" y="2939"/>
                  </a:cubicBezTo>
                  <a:cubicBezTo>
                    <a:pt x="1" y="3734"/>
                    <a:pt x="437" y="4380"/>
                    <a:pt x="1459" y="4721"/>
                  </a:cubicBezTo>
                  <a:cubicBezTo>
                    <a:pt x="1747" y="4818"/>
                    <a:pt x="2011" y="4865"/>
                    <a:pt x="2247" y="4865"/>
                  </a:cubicBezTo>
                  <a:cubicBezTo>
                    <a:pt x="2811" y="4865"/>
                    <a:pt x="3217" y="4595"/>
                    <a:pt x="3420" y="4081"/>
                  </a:cubicBezTo>
                  <a:cubicBezTo>
                    <a:pt x="3548" y="4118"/>
                    <a:pt x="3673" y="4137"/>
                    <a:pt x="3793" y="4137"/>
                  </a:cubicBezTo>
                  <a:cubicBezTo>
                    <a:pt x="3965" y="4137"/>
                    <a:pt x="4127" y="4099"/>
                    <a:pt x="4274" y="4021"/>
                  </a:cubicBezTo>
                  <a:cubicBezTo>
                    <a:pt x="4627" y="3842"/>
                    <a:pt x="4914" y="3471"/>
                    <a:pt x="5099" y="2910"/>
                  </a:cubicBezTo>
                  <a:cubicBezTo>
                    <a:pt x="5440" y="1888"/>
                    <a:pt x="5189" y="1146"/>
                    <a:pt x="4394" y="884"/>
                  </a:cubicBezTo>
                  <a:cubicBezTo>
                    <a:pt x="4228" y="824"/>
                    <a:pt x="4054" y="796"/>
                    <a:pt x="3877" y="796"/>
                  </a:cubicBezTo>
                  <a:cubicBezTo>
                    <a:pt x="3787" y="796"/>
                    <a:pt x="3696" y="804"/>
                    <a:pt x="3605" y="818"/>
                  </a:cubicBezTo>
                  <a:cubicBezTo>
                    <a:pt x="3587" y="776"/>
                    <a:pt x="3569" y="734"/>
                    <a:pt x="3545" y="692"/>
                  </a:cubicBezTo>
                  <a:cubicBezTo>
                    <a:pt x="3314" y="234"/>
                    <a:pt x="2939" y="0"/>
                    <a:pt x="2458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4"/>
            <p:cNvSpPr/>
            <p:nvPr/>
          </p:nvSpPr>
          <p:spPr>
            <a:xfrm>
              <a:off x="6390175" y="3941925"/>
              <a:ext cx="136000" cy="121450"/>
            </a:xfrm>
            <a:custGeom>
              <a:avLst/>
              <a:gdLst/>
              <a:ahLst/>
              <a:cxnLst/>
              <a:rect l="l" t="t" r="r" b="b"/>
              <a:pathLst>
                <a:path w="5440" h="4858" extrusionOk="0">
                  <a:moveTo>
                    <a:pt x="2432" y="470"/>
                  </a:moveTo>
                  <a:cubicBezTo>
                    <a:pt x="2740" y="470"/>
                    <a:pt x="2971" y="615"/>
                    <a:pt x="3121" y="903"/>
                  </a:cubicBezTo>
                  <a:cubicBezTo>
                    <a:pt x="3162" y="987"/>
                    <a:pt x="3192" y="1071"/>
                    <a:pt x="3210" y="1160"/>
                  </a:cubicBezTo>
                  <a:cubicBezTo>
                    <a:pt x="3228" y="1220"/>
                    <a:pt x="3264" y="1280"/>
                    <a:pt x="3324" y="1310"/>
                  </a:cubicBezTo>
                  <a:cubicBezTo>
                    <a:pt x="3358" y="1333"/>
                    <a:pt x="3398" y="1343"/>
                    <a:pt x="3439" y="1343"/>
                  </a:cubicBezTo>
                  <a:cubicBezTo>
                    <a:pt x="3462" y="1343"/>
                    <a:pt x="3486" y="1340"/>
                    <a:pt x="3509" y="1334"/>
                  </a:cubicBezTo>
                  <a:cubicBezTo>
                    <a:pt x="3626" y="1296"/>
                    <a:pt x="3747" y="1276"/>
                    <a:pt x="3867" y="1276"/>
                  </a:cubicBezTo>
                  <a:cubicBezTo>
                    <a:pt x="3992" y="1276"/>
                    <a:pt x="4117" y="1297"/>
                    <a:pt x="4238" y="1340"/>
                  </a:cubicBezTo>
                  <a:cubicBezTo>
                    <a:pt x="4752" y="1513"/>
                    <a:pt x="4884" y="1991"/>
                    <a:pt x="4633" y="2750"/>
                  </a:cubicBezTo>
                  <a:cubicBezTo>
                    <a:pt x="4378" y="3497"/>
                    <a:pt x="4029" y="3652"/>
                    <a:pt x="3768" y="3652"/>
                  </a:cubicBezTo>
                  <a:cubicBezTo>
                    <a:pt x="3642" y="3652"/>
                    <a:pt x="3537" y="3616"/>
                    <a:pt x="3473" y="3593"/>
                  </a:cubicBezTo>
                  <a:cubicBezTo>
                    <a:pt x="3431" y="3581"/>
                    <a:pt x="3390" y="3563"/>
                    <a:pt x="3348" y="3545"/>
                  </a:cubicBezTo>
                  <a:cubicBezTo>
                    <a:pt x="3318" y="3526"/>
                    <a:pt x="3285" y="3518"/>
                    <a:pt x="3252" y="3518"/>
                  </a:cubicBezTo>
                  <a:cubicBezTo>
                    <a:pt x="3213" y="3518"/>
                    <a:pt x="3174" y="3529"/>
                    <a:pt x="3139" y="3545"/>
                  </a:cubicBezTo>
                  <a:cubicBezTo>
                    <a:pt x="3073" y="3575"/>
                    <a:pt x="3025" y="3635"/>
                    <a:pt x="3013" y="3706"/>
                  </a:cubicBezTo>
                  <a:cubicBezTo>
                    <a:pt x="3001" y="3754"/>
                    <a:pt x="2989" y="3796"/>
                    <a:pt x="2971" y="3844"/>
                  </a:cubicBezTo>
                  <a:cubicBezTo>
                    <a:pt x="2921" y="3987"/>
                    <a:pt x="2796" y="4370"/>
                    <a:pt x="2236" y="4370"/>
                  </a:cubicBezTo>
                  <a:cubicBezTo>
                    <a:pt x="2069" y="4370"/>
                    <a:pt x="1863" y="4336"/>
                    <a:pt x="1609" y="4250"/>
                  </a:cubicBezTo>
                  <a:cubicBezTo>
                    <a:pt x="844" y="3993"/>
                    <a:pt x="545" y="3605"/>
                    <a:pt x="718" y="3079"/>
                  </a:cubicBezTo>
                  <a:cubicBezTo>
                    <a:pt x="790" y="2864"/>
                    <a:pt x="915" y="2678"/>
                    <a:pt x="1095" y="2535"/>
                  </a:cubicBezTo>
                  <a:cubicBezTo>
                    <a:pt x="1148" y="2499"/>
                    <a:pt x="1178" y="2439"/>
                    <a:pt x="1190" y="2368"/>
                  </a:cubicBezTo>
                  <a:cubicBezTo>
                    <a:pt x="1196" y="2302"/>
                    <a:pt x="1178" y="2242"/>
                    <a:pt x="1136" y="2188"/>
                  </a:cubicBezTo>
                  <a:cubicBezTo>
                    <a:pt x="1077" y="2123"/>
                    <a:pt x="1023" y="2039"/>
                    <a:pt x="981" y="1961"/>
                  </a:cubicBezTo>
                  <a:cubicBezTo>
                    <a:pt x="879" y="1770"/>
                    <a:pt x="604" y="1220"/>
                    <a:pt x="1650" y="694"/>
                  </a:cubicBezTo>
                  <a:cubicBezTo>
                    <a:pt x="1950" y="544"/>
                    <a:pt x="2211" y="470"/>
                    <a:pt x="2432" y="470"/>
                  </a:cubicBezTo>
                  <a:close/>
                  <a:moveTo>
                    <a:pt x="2450" y="1"/>
                  </a:moveTo>
                  <a:cubicBezTo>
                    <a:pt x="2148" y="1"/>
                    <a:pt x="1806" y="92"/>
                    <a:pt x="1435" y="276"/>
                  </a:cubicBezTo>
                  <a:cubicBezTo>
                    <a:pt x="503" y="742"/>
                    <a:pt x="174" y="1435"/>
                    <a:pt x="545" y="2182"/>
                  </a:cubicBezTo>
                  <a:cubicBezTo>
                    <a:pt x="575" y="2230"/>
                    <a:pt x="598" y="2278"/>
                    <a:pt x="628" y="2326"/>
                  </a:cubicBezTo>
                  <a:cubicBezTo>
                    <a:pt x="461" y="2499"/>
                    <a:pt x="335" y="2708"/>
                    <a:pt x="264" y="2935"/>
                  </a:cubicBezTo>
                  <a:cubicBezTo>
                    <a:pt x="1" y="3724"/>
                    <a:pt x="431" y="4370"/>
                    <a:pt x="1459" y="4716"/>
                  </a:cubicBezTo>
                  <a:cubicBezTo>
                    <a:pt x="1739" y="4811"/>
                    <a:pt x="1997" y="4857"/>
                    <a:pt x="2230" y="4857"/>
                  </a:cubicBezTo>
                  <a:cubicBezTo>
                    <a:pt x="2792" y="4857"/>
                    <a:pt x="3205" y="4587"/>
                    <a:pt x="3407" y="4071"/>
                  </a:cubicBezTo>
                  <a:cubicBezTo>
                    <a:pt x="3536" y="4108"/>
                    <a:pt x="3661" y="4127"/>
                    <a:pt x="3781" y="4127"/>
                  </a:cubicBezTo>
                  <a:cubicBezTo>
                    <a:pt x="3953" y="4127"/>
                    <a:pt x="4117" y="4089"/>
                    <a:pt x="4268" y="4011"/>
                  </a:cubicBezTo>
                  <a:cubicBezTo>
                    <a:pt x="4615" y="3832"/>
                    <a:pt x="4902" y="3461"/>
                    <a:pt x="5093" y="2906"/>
                  </a:cubicBezTo>
                  <a:cubicBezTo>
                    <a:pt x="5440" y="1884"/>
                    <a:pt x="5183" y="1142"/>
                    <a:pt x="4394" y="885"/>
                  </a:cubicBezTo>
                  <a:cubicBezTo>
                    <a:pt x="4214" y="824"/>
                    <a:pt x="4032" y="794"/>
                    <a:pt x="3851" y="794"/>
                  </a:cubicBezTo>
                  <a:cubicBezTo>
                    <a:pt x="3767" y="794"/>
                    <a:pt x="3682" y="800"/>
                    <a:pt x="3599" y="814"/>
                  </a:cubicBezTo>
                  <a:cubicBezTo>
                    <a:pt x="3581" y="772"/>
                    <a:pt x="3563" y="730"/>
                    <a:pt x="3539" y="688"/>
                  </a:cubicBezTo>
                  <a:cubicBezTo>
                    <a:pt x="3311" y="233"/>
                    <a:pt x="2932" y="1"/>
                    <a:pt x="2450" y="1"/>
                  </a:cubicBezTo>
                  <a:close/>
                </a:path>
              </a:pathLst>
            </a:custGeom>
            <a:solidFill>
              <a:srgbClr val="BD4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14"/>
          <p:cNvGrpSpPr/>
          <p:nvPr/>
        </p:nvGrpSpPr>
        <p:grpSpPr>
          <a:xfrm>
            <a:off x="795714" y="4774938"/>
            <a:ext cx="93825" cy="93829"/>
            <a:chOff x="6089850" y="862325"/>
            <a:chExt cx="38875" cy="38875"/>
          </a:xfrm>
        </p:grpSpPr>
        <p:sp>
          <p:nvSpPr>
            <p:cNvPr id="604" name="Google Shape;604;p14"/>
            <p:cNvSpPr/>
            <p:nvPr/>
          </p:nvSpPr>
          <p:spPr>
            <a:xfrm>
              <a:off x="6089850" y="862325"/>
              <a:ext cx="38875" cy="38875"/>
            </a:xfrm>
            <a:custGeom>
              <a:avLst/>
              <a:gdLst/>
              <a:ahLst/>
              <a:cxnLst/>
              <a:rect l="l" t="t" r="r" b="b"/>
              <a:pathLst>
                <a:path w="1555" h="1555" extrusionOk="0">
                  <a:moveTo>
                    <a:pt x="778" y="0"/>
                  </a:moveTo>
                  <a:cubicBezTo>
                    <a:pt x="347" y="0"/>
                    <a:pt x="1" y="347"/>
                    <a:pt x="1" y="777"/>
                  </a:cubicBezTo>
                  <a:cubicBezTo>
                    <a:pt x="1" y="1207"/>
                    <a:pt x="347" y="1554"/>
                    <a:pt x="778" y="1554"/>
                  </a:cubicBezTo>
                  <a:cubicBezTo>
                    <a:pt x="1208" y="1554"/>
                    <a:pt x="1555" y="1207"/>
                    <a:pt x="1555" y="777"/>
                  </a:cubicBezTo>
                  <a:cubicBezTo>
                    <a:pt x="1555" y="347"/>
                    <a:pt x="1208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5" name="Google Shape;605;p14"/>
            <p:cNvGrpSpPr/>
            <p:nvPr/>
          </p:nvGrpSpPr>
          <p:grpSpPr>
            <a:xfrm>
              <a:off x="6089850" y="862325"/>
              <a:ext cx="38875" cy="38875"/>
              <a:chOff x="3439950" y="862325"/>
              <a:chExt cx="38875" cy="38875"/>
            </a:xfrm>
          </p:grpSpPr>
          <p:sp>
            <p:nvSpPr>
              <p:cNvPr id="606" name="Google Shape;606;p14"/>
              <p:cNvSpPr/>
              <p:nvPr/>
            </p:nvSpPr>
            <p:spPr>
              <a:xfrm>
                <a:off x="3439950" y="862325"/>
                <a:ext cx="38875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555" extrusionOk="0">
                    <a:moveTo>
                      <a:pt x="778" y="0"/>
                    </a:moveTo>
                    <a:cubicBezTo>
                      <a:pt x="347" y="0"/>
                      <a:pt x="1" y="347"/>
                      <a:pt x="1" y="777"/>
                    </a:cubicBezTo>
                    <a:cubicBezTo>
                      <a:pt x="1" y="1207"/>
                      <a:pt x="347" y="1554"/>
                      <a:pt x="778" y="1554"/>
                    </a:cubicBezTo>
                    <a:cubicBezTo>
                      <a:pt x="1208" y="1554"/>
                      <a:pt x="1555" y="1207"/>
                      <a:pt x="1555" y="777"/>
                    </a:cubicBezTo>
                    <a:cubicBezTo>
                      <a:pt x="1555" y="347"/>
                      <a:pt x="1208" y="0"/>
                      <a:pt x="778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14"/>
              <p:cNvSpPr/>
              <p:nvPr/>
            </p:nvSpPr>
            <p:spPr>
              <a:xfrm>
                <a:off x="3443400" y="871125"/>
                <a:ext cx="78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692" extrusionOk="0">
                    <a:moveTo>
                      <a:pt x="227" y="0"/>
                    </a:moveTo>
                    <a:cubicBezTo>
                      <a:pt x="215" y="0"/>
                      <a:pt x="203" y="4"/>
                      <a:pt x="192" y="13"/>
                    </a:cubicBezTo>
                    <a:cubicBezTo>
                      <a:pt x="12" y="186"/>
                      <a:pt x="0" y="485"/>
                      <a:pt x="156" y="676"/>
                    </a:cubicBezTo>
                    <a:cubicBezTo>
                      <a:pt x="164" y="687"/>
                      <a:pt x="177" y="692"/>
                      <a:pt x="191" y="692"/>
                    </a:cubicBezTo>
                    <a:cubicBezTo>
                      <a:pt x="207" y="692"/>
                      <a:pt x="224" y="686"/>
                      <a:pt x="233" y="676"/>
                    </a:cubicBezTo>
                    <a:cubicBezTo>
                      <a:pt x="251" y="658"/>
                      <a:pt x="245" y="628"/>
                      <a:pt x="233" y="604"/>
                    </a:cubicBezTo>
                    <a:cubicBezTo>
                      <a:pt x="120" y="455"/>
                      <a:pt x="144" y="222"/>
                      <a:pt x="269" y="96"/>
                    </a:cubicBezTo>
                    <a:cubicBezTo>
                      <a:pt x="312" y="54"/>
                      <a:pt x="272" y="0"/>
                      <a:pt x="227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8" name="Google Shape;608;p14"/>
          <p:cNvGrpSpPr/>
          <p:nvPr/>
        </p:nvGrpSpPr>
        <p:grpSpPr>
          <a:xfrm rot="-7611311">
            <a:off x="565695" y="174194"/>
            <a:ext cx="299342" cy="218427"/>
            <a:chOff x="6025900" y="1163650"/>
            <a:chExt cx="96100" cy="70125"/>
          </a:xfrm>
        </p:grpSpPr>
        <p:sp>
          <p:nvSpPr>
            <p:cNvPr id="609" name="Google Shape;609;p14"/>
            <p:cNvSpPr/>
            <p:nvPr/>
          </p:nvSpPr>
          <p:spPr>
            <a:xfrm>
              <a:off x="6025900" y="1163650"/>
              <a:ext cx="96100" cy="70125"/>
            </a:xfrm>
            <a:custGeom>
              <a:avLst/>
              <a:gdLst/>
              <a:ahLst/>
              <a:cxnLst/>
              <a:rect l="l" t="t" r="r" b="b"/>
              <a:pathLst>
                <a:path w="3844" h="2805" extrusionOk="0">
                  <a:moveTo>
                    <a:pt x="1674" y="0"/>
                  </a:moveTo>
                  <a:cubicBezTo>
                    <a:pt x="1048" y="0"/>
                    <a:pt x="439" y="304"/>
                    <a:pt x="73" y="851"/>
                  </a:cubicBezTo>
                  <a:cubicBezTo>
                    <a:pt x="1" y="946"/>
                    <a:pt x="31" y="1072"/>
                    <a:pt x="126" y="1126"/>
                  </a:cubicBezTo>
                  <a:lnTo>
                    <a:pt x="772" y="1478"/>
                  </a:lnTo>
                  <a:cubicBezTo>
                    <a:pt x="800" y="1492"/>
                    <a:pt x="830" y="1499"/>
                    <a:pt x="859" y="1499"/>
                  </a:cubicBezTo>
                  <a:cubicBezTo>
                    <a:pt x="918" y="1499"/>
                    <a:pt x="975" y="1472"/>
                    <a:pt x="1011" y="1424"/>
                  </a:cubicBezTo>
                  <a:cubicBezTo>
                    <a:pt x="1174" y="1226"/>
                    <a:pt x="1416" y="1114"/>
                    <a:pt x="1667" y="1114"/>
                  </a:cubicBezTo>
                  <a:cubicBezTo>
                    <a:pt x="1802" y="1114"/>
                    <a:pt x="1939" y="1146"/>
                    <a:pt x="2069" y="1215"/>
                  </a:cubicBezTo>
                  <a:cubicBezTo>
                    <a:pt x="2427" y="1407"/>
                    <a:pt x="2589" y="1837"/>
                    <a:pt x="2469" y="2207"/>
                  </a:cubicBezTo>
                  <a:cubicBezTo>
                    <a:pt x="2439" y="2297"/>
                    <a:pt x="2475" y="2387"/>
                    <a:pt x="2559" y="2435"/>
                  </a:cubicBezTo>
                  <a:lnTo>
                    <a:pt x="3210" y="2781"/>
                  </a:lnTo>
                  <a:cubicBezTo>
                    <a:pt x="3238" y="2797"/>
                    <a:pt x="3269" y="2805"/>
                    <a:pt x="3300" y="2805"/>
                  </a:cubicBezTo>
                  <a:cubicBezTo>
                    <a:pt x="3373" y="2805"/>
                    <a:pt x="3444" y="2761"/>
                    <a:pt x="3473" y="2686"/>
                  </a:cubicBezTo>
                  <a:cubicBezTo>
                    <a:pt x="3844" y="1783"/>
                    <a:pt x="3479" y="713"/>
                    <a:pt x="2595" y="235"/>
                  </a:cubicBezTo>
                  <a:cubicBezTo>
                    <a:pt x="2302" y="76"/>
                    <a:pt x="1986" y="0"/>
                    <a:pt x="1674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0" name="Google Shape;610;p14"/>
            <p:cNvGrpSpPr/>
            <p:nvPr/>
          </p:nvGrpSpPr>
          <p:grpSpPr>
            <a:xfrm>
              <a:off x="6025975" y="1163775"/>
              <a:ext cx="95950" cy="69975"/>
              <a:chOff x="3376000" y="1163775"/>
              <a:chExt cx="95950" cy="69975"/>
            </a:xfrm>
          </p:grpSpPr>
          <p:sp>
            <p:nvSpPr>
              <p:cNvPr id="611" name="Google Shape;611;p14"/>
              <p:cNvSpPr/>
              <p:nvPr/>
            </p:nvSpPr>
            <p:spPr>
              <a:xfrm>
                <a:off x="3376000" y="1163775"/>
                <a:ext cx="95950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2799" extrusionOk="0">
                    <a:moveTo>
                      <a:pt x="1676" y="1"/>
                    </a:moveTo>
                    <a:cubicBezTo>
                      <a:pt x="1048" y="1"/>
                      <a:pt x="435" y="305"/>
                      <a:pt x="67" y="846"/>
                    </a:cubicBezTo>
                    <a:cubicBezTo>
                      <a:pt x="1" y="941"/>
                      <a:pt x="31" y="1067"/>
                      <a:pt x="114" y="1121"/>
                    </a:cubicBezTo>
                    <a:lnTo>
                      <a:pt x="766" y="1467"/>
                    </a:lnTo>
                    <a:cubicBezTo>
                      <a:pt x="794" y="1481"/>
                      <a:pt x="824" y="1488"/>
                      <a:pt x="853" y="1488"/>
                    </a:cubicBezTo>
                    <a:cubicBezTo>
                      <a:pt x="910" y="1488"/>
                      <a:pt x="965" y="1463"/>
                      <a:pt x="1005" y="1419"/>
                    </a:cubicBezTo>
                    <a:cubicBezTo>
                      <a:pt x="1171" y="1218"/>
                      <a:pt x="1412" y="1107"/>
                      <a:pt x="1659" y="1107"/>
                    </a:cubicBezTo>
                    <a:cubicBezTo>
                      <a:pt x="1794" y="1107"/>
                      <a:pt x="1930" y="1141"/>
                      <a:pt x="2057" y="1210"/>
                    </a:cubicBezTo>
                    <a:cubicBezTo>
                      <a:pt x="2427" y="1402"/>
                      <a:pt x="2583" y="1826"/>
                      <a:pt x="2463" y="2202"/>
                    </a:cubicBezTo>
                    <a:cubicBezTo>
                      <a:pt x="2433" y="2292"/>
                      <a:pt x="2469" y="2382"/>
                      <a:pt x="2553" y="2424"/>
                    </a:cubicBezTo>
                    <a:lnTo>
                      <a:pt x="3204" y="2776"/>
                    </a:lnTo>
                    <a:cubicBezTo>
                      <a:pt x="3231" y="2791"/>
                      <a:pt x="3260" y="2799"/>
                      <a:pt x="3289" y="2799"/>
                    </a:cubicBezTo>
                    <a:cubicBezTo>
                      <a:pt x="3362" y="2799"/>
                      <a:pt x="3433" y="2753"/>
                      <a:pt x="3467" y="2681"/>
                    </a:cubicBezTo>
                    <a:cubicBezTo>
                      <a:pt x="3838" y="1772"/>
                      <a:pt x="3473" y="708"/>
                      <a:pt x="2589" y="230"/>
                    </a:cubicBezTo>
                    <a:cubicBezTo>
                      <a:pt x="2299" y="74"/>
                      <a:pt x="1986" y="1"/>
                      <a:pt x="1676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14"/>
              <p:cNvSpPr/>
              <p:nvPr/>
            </p:nvSpPr>
            <p:spPr>
              <a:xfrm>
                <a:off x="3439050" y="1182400"/>
                <a:ext cx="21850" cy="46850"/>
              </a:xfrm>
              <a:custGeom>
                <a:avLst/>
                <a:gdLst/>
                <a:ahLst/>
                <a:cxnLst/>
                <a:rect l="l" t="t" r="r" b="b"/>
                <a:pathLst>
                  <a:path w="874" h="1874" extrusionOk="0">
                    <a:moveTo>
                      <a:pt x="370" y="1"/>
                    </a:moveTo>
                    <a:cubicBezTo>
                      <a:pt x="331" y="1"/>
                      <a:pt x="290" y="39"/>
                      <a:pt x="324" y="77"/>
                    </a:cubicBezTo>
                    <a:cubicBezTo>
                      <a:pt x="646" y="531"/>
                      <a:pt x="772" y="1105"/>
                      <a:pt x="658" y="1655"/>
                    </a:cubicBezTo>
                    <a:cubicBezTo>
                      <a:pt x="485" y="1523"/>
                      <a:pt x="276" y="1451"/>
                      <a:pt x="67" y="1451"/>
                    </a:cubicBezTo>
                    <a:cubicBezTo>
                      <a:pt x="1" y="1451"/>
                      <a:pt x="1" y="1553"/>
                      <a:pt x="67" y="1553"/>
                    </a:cubicBezTo>
                    <a:cubicBezTo>
                      <a:pt x="324" y="1553"/>
                      <a:pt x="563" y="1667"/>
                      <a:pt x="736" y="1852"/>
                    </a:cubicBezTo>
                    <a:cubicBezTo>
                      <a:pt x="745" y="1867"/>
                      <a:pt x="757" y="1874"/>
                      <a:pt x="768" y="1874"/>
                    </a:cubicBezTo>
                    <a:cubicBezTo>
                      <a:pt x="801" y="1874"/>
                      <a:pt x="833" y="1822"/>
                      <a:pt x="802" y="1786"/>
                    </a:cubicBezTo>
                    <a:cubicBezTo>
                      <a:pt x="784" y="1762"/>
                      <a:pt x="766" y="1750"/>
                      <a:pt x="742" y="1726"/>
                    </a:cubicBezTo>
                    <a:cubicBezTo>
                      <a:pt x="748" y="1720"/>
                      <a:pt x="748" y="1714"/>
                      <a:pt x="754" y="1702"/>
                    </a:cubicBezTo>
                    <a:cubicBezTo>
                      <a:pt x="874" y="1123"/>
                      <a:pt x="754" y="507"/>
                      <a:pt x="413" y="23"/>
                    </a:cubicBezTo>
                    <a:cubicBezTo>
                      <a:pt x="403" y="7"/>
                      <a:pt x="387" y="1"/>
                      <a:pt x="37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4"/>
              <p:cNvSpPr/>
              <p:nvPr/>
            </p:nvSpPr>
            <p:spPr>
              <a:xfrm>
                <a:off x="3384250" y="1167975"/>
                <a:ext cx="3660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770" extrusionOk="0">
                    <a:moveTo>
                      <a:pt x="1245" y="0"/>
                    </a:moveTo>
                    <a:cubicBezTo>
                      <a:pt x="757" y="0"/>
                      <a:pt x="285" y="266"/>
                      <a:pt x="29" y="690"/>
                    </a:cubicBezTo>
                    <a:cubicBezTo>
                      <a:pt x="0" y="731"/>
                      <a:pt x="40" y="770"/>
                      <a:pt x="77" y="770"/>
                    </a:cubicBezTo>
                    <a:cubicBezTo>
                      <a:pt x="94" y="770"/>
                      <a:pt x="110" y="762"/>
                      <a:pt x="119" y="743"/>
                    </a:cubicBezTo>
                    <a:cubicBezTo>
                      <a:pt x="350" y="351"/>
                      <a:pt x="795" y="113"/>
                      <a:pt x="1243" y="113"/>
                    </a:cubicBezTo>
                    <a:cubicBezTo>
                      <a:pt x="1293" y="113"/>
                      <a:pt x="1342" y="116"/>
                      <a:pt x="1392" y="122"/>
                    </a:cubicBezTo>
                    <a:cubicBezTo>
                      <a:pt x="1394" y="122"/>
                      <a:pt x="1396" y="122"/>
                      <a:pt x="1398" y="122"/>
                    </a:cubicBezTo>
                    <a:cubicBezTo>
                      <a:pt x="1464" y="122"/>
                      <a:pt x="1462" y="20"/>
                      <a:pt x="1392" y="8"/>
                    </a:cubicBezTo>
                    <a:cubicBezTo>
                      <a:pt x="1343" y="3"/>
                      <a:pt x="1294" y="0"/>
                      <a:pt x="124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4"/>
              <p:cNvSpPr/>
              <p:nvPr/>
            </p:nvSpPr>
            <p:spPr>
              <a:xfrm>
                <a:off x="3388400" y="1179750"/>
                <a:ext cx="1302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50" extrusionOk="0">
                    <a:moveTo>
                      <a:pt x="458" y="0"/>
                    </a:moveTo>
                    <a:cubicBezTo>
                      <a:pt x="450" y="0"/>
                      <a:pt x="440" y="2"/>
                      <a:pt x="431" y="4"/>
                    </a:cubicBezTo>
                    <a:cubicBezTo>
                      <a:pt x="264" y="87"/>
                      <a:pt x="120" y="213"/>
                      <a:pt x="19" y="368"/>
                    </a:cubicBezTo>
                    <a:cubicBezTo>
                      <a:pt x="1" y="392"/>
                      <a:pt x="13" y="428"/>
                      <a:pt x="43" y="440"/>
                    </a:cubicBezTo>
                    <a:cubicBezTo>
                      <a:pt x="54" y="447"/>
                      <a:pt x="64" y="450"/>
                      <a:pt x="74" y="450"/>
                    </a:cubicBezTo>
                    <a:cubicBezTo>
                      <a:pt x="90" y="450"/>
                      <a:pt x="103" y="441"/>
                      <a:pt x="114" y="422"/>
                    </a:cubicBezTo>
                    <a:cubicBezTo>
                      <a:pt x="210" y="284"/>
                      <a:pt x="342" y="171"/>
                      <a:pt x="491" y="99"/>
                    </a:cubicBezTo>
                    <a:cubicBezTo>
                      <a:pt x="509" y="87"/>
                      <a:pt x="521" y="45"/>
                      <a:pt x="503" y="27"/>
                    </a:cubicBezTo>
                    <a:cubicBezTo>
                      <a:pt x="495" y="7"/>
                      <a:pt x="478" y="0"/>
                      <a:pt x="458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14"/>
              <p:cNvSpPr/>
              <p:nvPr/>
            </p:nvSpPr>
            <p:spPr>
              <a:xfrm>
                <a:off x="3395725" y="1186100"/>
                <a:ext cx="5850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22" extrusionOk="0">
                    <a:moveTo>
                      <a:pt x="180" y="1"/>
                    </a:moveTo>
                    <a:cubicBezTo>
                      <a:pt x="168" y="1"/>
                      <a:pt x="150" y="12"/>
                      <a:pt x="144" y="18"/>
                    </a:cubicBezTo>
                    <a:cubicBezTo>
                      <a:pt x="96" y="54"/>
                      <a:pt x="54" y="90"/>
                      <a:pt x="19" y="132"/>
                    </a:cubicBezTo>
                    <a:cubicBezTo>
                      <a:pt x="7" y="138"/>
                      <a:pt x="1" y="150"/>
                      <a:pt x="1" y="168"/>
                    </a:cubicBezTo>
                    <a:cubicBezTo>
                      <a:pt x="1" y="180"/>
                      <a:pt x="7" y="198"/>
                      <a:pt x="19" y="204"/>
                    </a:cubicBezTo>
                    <a:cubicBezTo>
                      <a:pt x="25" y="210"/>
                      <a:pt x="37" y="222"/>
                      <a:pt x="54" y="222"/>
                    </a:cubicBezTo>
                    <a:cubicBezTo>
                      <a:pt x="66" y="222"/>
                      <a:pt x="84" y="210"/>
                      <a:pt x="90" y="204"/>
                    </a:cubicBezTo>
                    <a:lnTo>
                      <a:pt x="216" y="90"/>
                    </a:lnTo>
                    <a:cubicBezTo>
                      <a:pt x="228" y="84"/>
                      <a:pt x="234" y="72"/>
                      <a:pt x="234" y="54"/>
                    </a:cubicBezTo>
                    <a:cubicBezTo>
                      <a:pt x="234" y="42"/>
                      <a:pt x="228" y="24"/>
                      <a:pt x="216" y="18"/>
                    </a:cubicBezTo>
                    <a:cubicBezTo>
                      <a:pt x="210" y="12"/>
                      <a:pt x="198" y="1"/>
                      <a:pt x="18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6" name="Google Shape;616;p14"/>
          <p:cNvGrpSpPr/>
          <p:nvPr/>
        </p:nvGrpSpPr>
        <p:grpSpPr>
          <a:xfrm>
            <a:off x="1007414" y="4868763"/>
            <a:ext cx="93825" cy="93829"/>
            <a:chOff x="6089850" y="862325"/>
            <a:chExt cx="38875" cy="38875"/>
          </a:xfrm>
        </p:grpSpPr>
        <p:sp>
          <p:nvSpPr>
            <p:cNvPr id="617" name="Google Shape;617;p14"/>
            <p:cNvSpPr/>
            <p:nvPr/>
          </p:nvSpPr>
          <p:spPr>
            <a:xfrm>
              <a:off x="6089850" y="862325"/>
              <a:ext cx="38875" cy="38875"/>
            </a:xfrm>
            <a:custGeom>
              <a:avLst/>
              <a:gdLst/>
              <a:ahLst/>
              <a:cxnLst/>
              <a:rect l="l" t="t" r="r" b="b"/>
              <a:pathLst>
                <a:path w="1555" h="1555" extrusionOk="0">
                  <a:moveTo>
                    <a:pt x="778" y="0"/>
                  </a:moveTo>
                  <a:cubicBezTo>
                    <a:pt x="347" y="0"/>
                    <a:pt x="1" y="347"/>
                    <a:pt x="1" y="777"/>
                  </a:cubicBezTo>
                  <a:cubicBezTo>
                    <a:pt x="1" y="1207"/>
                    <a:pt x="347" y="1554"/>
                    <a:pt x="778" y="1554"/>
                  </a:cubicBezTo>
                  <a:cubicBezTo>
                    <a:pt x="1208" y="1554"/>
                    <a:pt x="1555" y="1207"/>
                    <a:pt x="1555" y="777"/>
                  </a:cubicBezTo>
                  <a:cubicBezTo>
                    <a:pt x="1555" y="347"/>
                    <a:pt x="1208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8" name="Google Shape;618;p14"/>
            <p:cNvGrpSpPr/>
            <p:nvPr/>
          </p:nvGrpSpPr>
          <p:grpSpPr>
            <a:xfrm>
              <a:off x="6089850" y="862325"/>
              <a:ext cx="38875" cy="38875"/>
              <a:chOff x="3439950" y="862325"/>
              <a:chExt cx="38875" cy="38875"/>
            </a:xfrm>
          </p:grpSpPr>
          <p:sp>
            <p:nvSpPr>
              <p:cNvPr id="619" name="Google Shape;619;p14"/>
              <p:cNvSpPr/>
              <p:nvPr/>
            </p:nvSpPr>
            <p:spPr>
              <a:xfrm>
                <a:off x="3439950" y="862325"/>
                <a:ext cx="38875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555" extrusionOk="0">
                    <a:moveTo>
                      <a:pt x="778" y="0"/>
                    </a:moveTo>
                    <a:cubicBezTo>
                      <a:pt x="347" y="0"/>
                      <a:pt x="1" y="347"/>
                      <a:pt x="1" y="777"/>
                    </a:cubicBezTo>
                    <a:cubicBezTo>
                      <a:pt x="1" y="1207"/>
                      <a:pt x="347" y="1554"/>
                      <a:pt x="778" y="1554"/>
                    </a:cubicBezTo>
                    <a:cubicBezTo>
                      <a:pt x="1208" y="1554"/>
                      <a:pt x="1555" y="1207"/>
                      <a:pt x="1555" y="777"/>
                    </a:cubicBezTo>
                    <a:cubicBezTo>
                      <a:pt x="1555" y="347"/>
                      <a:pt x="1208" y="0"/>
                      <a:pt x="778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4"/>
              <p:cNvSpPr/>
              <p:nvPr/>
            </p:nvSpPr>
            <p:spPr>
              <a:xfrm>
                <a:off x="3443400" y="871125"/>
                <a:ext cx="78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692" extrusionOk="0">
                    <a:moveTo>
                      <a:pt x="227" y="0"/>
                    </a:moveTo>
                    <a:cubicBezTo>
                      <a:pt x="215" y="0"/>
                      <a:pt x="203" y="4"/>
                      <a:pt x="192" y="13"/>
                    </a:cubicBezTo>
                    <a:cubicBezTo>
                      <a:pt x="12" y="186"/>
                      <a:pt x="0" y="485"/>
                      <a:pt x="156" y="676"/>
                    </a:cubicBezTo>
                    <a:cubicBezTo>
                      <a:pt x="164" y="687"/>
                      <a:pt x="177" y="692"/>
                      <a:pt x="191" y="692"/>
                    </a:cubicBezTo>
                    <a:cubicBezTo>
                      <a:pt x="207" y="692"/>
                      <a:pt x="224" y="686"/>
                      <a:pt x="233" y="676"/>
                    </a:cubicBezTo>
                    <a:cubicBezTo>
                      <a:pt x="251" y="658"/>
                      <a:pt x="245" y="628"/>
                      <a:pt x="233" y="604"/>
                    </a:cubicBezTo>
                    <a:cubicBezTo>
                      <a:pt x="120" y="455"/>
                      <a:pt x="144" y="222"/>
                      <a:pt x="269" y="96"/>
                    </a:cubicBezTo>
                    <a:cubicBezTo>
                      <a:pt x="312" y="54"/>
                      <a:pt x="272" y="0"/>
                      <a:pt x="227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5"/>
          <p:cNvSpPr/>
          <p:nvPr/>
        </p:nvSpPr>
        <p:spPr>
          <a:xfrm rot="10800000" flipH="1">
            <a:off x="7085099" y="4335047"/>
            <a:ext cx="2802750" cy="1193450"/>
          </a:xfrm>
          <a:custGeom>
            <a:avLst/>
            <a:gdLst/>
            <a:ahLst/>
            <a:cxnLst/>
            <a:rect l="l" t="t" r="r" b="b"/>
            <a:pathLst>
              <a:path w="112110" h="47738" extrusionOk="0">
                <a:moveTo>
                  <a:pt x="1518" y="11235"/>
                </a:moveTo>
                <a:cubicBezTo>
                  <a:pt x="-1519" y="15929"/>
                  <a:pt x="-507" y="26972"/>
                  <a:pt x="9248" y="30561"/>
                </a:cubicBezTo>
                <a:cubicBezTo>
                  <a:pt x="19003" y="34150"/>
                  <a:pt x="48913" y="30101"/>
                  <a:pt x="60048" y="32770"/>
                </a:cubicBezTo>
                <a:cubicBezTo>
                  <a:pt x="71184" y="35439"/>
                  <a:pt x="70079" y="44457"/>
                  <a:pt x="76061" y="46574"/>
                </a:cubicBezTo>
                <a:cubicBezTo>
                  <a:pt x="82043" y="48691"/>
                  <a:pt x="90325" y="47679"/>
                  <a:pt x="95939" y="45470"/>
                </a:cubicBezTo>
                <a:cubicBezTo>
                  <a:pt x="101553" y="43261"/>
                  <a:pt x="107627" y="38752"/>
                  <a:pt x="109744" y="33322"/>
                </a:cubicBezTo>
                <a:cubicBezTo>
                  <a:pt x="111861" y="27892"/>
                  <a:pt x="114253" y="18321"/>
                  <a:pt x="108639" y="12891"/>
                </a:cubicBezTo>
                <a:cubicBezTo>
                  <a:pt x="103025" y="7461"/>
                  <a:pt x="89589" y="2493"/>
                  <a:pt x="76061" y="744"/>
                </a:cubicBezTo>
                <a:cubicBezTo>
                  <a:pt x="62533" y="-1004"/>
                  <a:pt x="39894" y="652"/>
                  <a:pt x="27470" y="2400"/>
                </a:cubicBezTo>
                <a:cubicBezTo>
                  <a:pt x="15046" y="4149"/>
                  <a:pt x="4555" y="6542"/>
                  <a:pt x="1518" y="112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23" name="Google Shape;623;p15"/>
          <p:cNvSpPr/>
          <p:nvPr/>
        </p:nvSpPr>
        <p:spPr>
          <a:xfrm rot="10800000" flipH="1">
            <a:off x="-416175" y="-543575"/>
            <a:ext cx="2887230" cy="1173975"/>
          </a:xfrm>
          <a:custGeom>
            <a:avLst/>
            <a:gdLst/>
            <a:ahLst/>
            <a:cxnLst/>
            <a:rect l="l" t="t" r="r" b="b"/>
            <a:pathLst>
              <a:path w="119344" h="46959" extrusionOk="0">
                <a:moveTo>
                  <a:pt x="107204" y="46137"/>
                </a:moveTo>
                <a:cubicBezTo>
                  <a:pt x="118800" y="43928"/>
                  <a:pt x="120457" y="35001"/>
                  <a:pt x="118800" y="30676"/>
                </a:cubicBezTo>
                <a:cubicBezTo>
                  <a:pt x="117144" y="26351"/>
                  <a:pt x="109137" y="21750"/>
                  <a:pt x="97265" y="20185"/>
                </a:cubicBezTo>
                <a:cubicBezTo>
                  <a:pt x="85393" y="18621"/>
                  <a:pt x="58152" y="23590"/>
                  <a:pt x="47569" y="21289"/>
                </a:cubicBezTo>
                <a:cubicBezTo>
                  <a:pt x="36986" y="18988"/>
                  <a:pt x="38274" y="9878"/>
                  <a:pt x="33765" y="6381"/>
                </a:cubicBezTo>
                <a:cubicBezTo>
                  <a:pt x="29256" y="2884"/>
                  <a:pt x="25943" y="583"/>
                  <a:pt x="20513" y="307"/>
                </a:cubicBezTo>
                <a:cubicBezTo>
                  <a:pt x="15083" y="31"/>
                  <a:pt x="3395" y="-1258"/>
                  <a:pt x="1186" y="4724"/>
                </a:cubicBezTo>
                <a:cubicBezTo>
                  <a:pt x="-1023" y="10706"/>
                  <a:pt x="-747" y="29664"/>
                  <a:pt x="7260" y="36198"/>
                </a:cubicBezTo>
                <a:cubicBezTo>
                  <a:pt x="15267" y="42732"/>
                  <a:pt x="32569" y="42273"/>
                  <a:pt x="49226" y="43929"/>
                </a:cubicBezTo>
                <a:cubicBezTo>
                  <a:pt x="65883" y="45586"/>
                  <a:pt x="95608" y="48346"/>
                  <a:pt x="107204" y="461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24" name="Google Shape;624;p15"/>
          <p:cNvSpPr/>
          <p:nvPr/>
        </p:nvSpPr>
        <p:spPr>
          <a:xfrm rot="10800000" flipH="1">
            <a:off x="8323513" y="-250821"/>
            <a:ext cx="968100" cy="588475"/>
          </a:xfrm>
          <a:custGeom>
            <a:avLst/>
            <a:gdLst/>
            <a:ahLst/>
            <a:cxnLst/>
            <a:rect l="l" t="t" r="r" b="b"/>
            <a:pathLst>
              <a:path w="38724" h="23539" extrusionOk="0">
                <a:moveTo>
                  <a:pt x="35359" y="1038"/>
                </a:moveTo>
                <a:cubicBezTo>
                  <a:pt x="30206" y="-895"/>
                  <a:pt x="11708" y="118"/>
                  <a:pt x="6094" y="3247"/>
                </a:cubicBezTo>
                <a:cubicBezTo>
                  <a:pt x="480" y="6376"/>
                  <a:pt x="-1637" y="16499"/>
                  <a:pt x="1676" y="19812"/>
                </a:cubicBezTo>
                <a:cubicBezTo>
                  <a:pt x="4989" y="23125"/>
                  <a:pt x="20082" y="23953"/>
                  <a:pt x="25972" y="23125"/>
                </a:cubicBezTo>
                <a:cubicBezTo>
                  <a:pt x="31862" y="22297"/>
                  <a:pt x="35451" y="18524"/>
                  <a:pt x="37015" y="14843"/>
                </a:cubicBezTo>
                <a:cubicBezTo>
                  <a:pt x="38580" y="11162"/>
                  <a:pt x="40513" y="2971"/>
                  <a:pt x="35359" y="103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25" name="Google Shape;625;p15"/>
          <p:cNvSpPr/>
          <p:nvPr/>
        </p:nvSpPr>
        <p:spPr>
          <a:xfrm rot="10800000" flipH="1">
            <a:off x="-372725" y="3273175"/>
            <a:ext cx="1577600" cy="2158275"/>
          </a:xfrm>
          <a:custGeom>
            <a:avLst/>
            <a:gdLst/>
            <a:ahLst/>
            <a:cxnLst/>
            <a:rect l="l" t="t" r="r" b="b"/>
            <a:pathLst>
              <a:path w="63104" h="86331" extrusionOk="0">
                <a:moveTo>
                  <a:pt x="0" y="86331"/>
                </a:moveTo>
                <a:cubicBezTo>
                  <a:pt x="4786" y="85655"/>
                  <a:pt x="23375" y="88196"/>
                  <a:pt x="28713" y="82274"/>
                </a:cubicBezTo>
                <a:cubicBezTo>
                  <a:pt x="34051" y="76352"/>
                  <a:pt x="31658" y="59819"/>
                  <a:pt x="32026" y="50800"/>
                </a:cubicBezTo>
                <a:cubicBezTo>
                  <a:pt x="32394" y="41781"/>
                  <a:pt x="27425" y="32302"/>
                  <a:pt x="30922" y="28161"/>
                </a:cubicBezTo>
                <a:cubicBezTo>
                  <a:pt x="34419" y="24020"/>
                  <a:pt x="47671" y="27794"/>
                  <a:pt x="53009" y="25953"/>
                </a:cubicBezTo>
                <a:cubicBezTo>
                  <a:pt x="58347" y="24113"/>
                  <a:pt x="61936" y="21444"/>
                  <a:pt x="62948" y="17118"/>
                </a:cubicBezTo>
                <a:cubicBezTo>
                  <a:pt x="63960" y="12793"/>
                  <a:pt x="59726" y="2853"/>
                  <a:pt x="59082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626" name="Google Shape;626;p15"/>
          <p:cNvSpPr/>
          <p:nvPr/>
        </p:nvSpPr>
        <p:spPr>
          <a:xfrm>
            <a:off x="8655325" y="2106724"/>
            <a:ext cx="1131950" cy="3421775"/>
          </a:xfrm>
          <a:custGeom>
            <a:avLst/>
            <a:gdLst/>
            <a:ahLst/>
            <a:cxnLst/>
            <a:rect l="l" t="t" r="r" b="b"/>
            <a:pathLst>
              <a:path w="45278" h="136871" extrusionOk="0">
                <a:moveTo>
                  <a:pt x="0" y="136871"/>
                </a:moveTo>
                <a:cubicBezTo>
                  <a:pt x="1565" y="128036"/>
                  <a:pt x="8835" y="99691"/>
                  <a:pt x="9387" y="83862"/>
                </a:cubicBezTo>
                <a:cubicBezTo>
                  <a:pt x="9939" y="68033"/>
                  <a:pt x="3773" y="54045"/>
                  <a:pt x="3313" y="41897"/>
                </a:cubicBezTo>
                <a:cubicBezTo>
                  <a:pt x="2853" y="29749"/>
                  <a:pt x="3221" y="17922"/>
                  <a:pt x="6626" y="10975"/>
                </a:cubicBezTo>
                <a:cubicBezTo>
                  <a:pt x="10031" y="4028"/>
                  <a:pt x="17302" y="1410"/>
                  <a:pt x="23744" y="214"/>
                </a:cubicBezTo>
                <a:cubicBezTo>
                  <a:pt x="30186" y="-982"/>
                  <a:pt x="41689" y="3200"/>
                  <a:pt x="45278" y="3797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627" name="Google Shape;627;p15"/>
          <p:cNvSpPr txBox="1">
            <a:spLocks noGrp="1"/>
          </p:cNvSpPr>
          <p:nvPr>
            <p:ph type="subTitle" idx="1"/>
          </p:nvPr>
        </p:nvSpPr>
        <p:spPr>
          <a:xfrm>
            <a:off x="715100" y="1516987"/>
            <a:ext cx="23298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28" name="Google Shape;628;p15"/>
          <p:cNvSpPr txBox="1">
            <a:spLocks noGrp="1"/>
          </p:cNvSpPr>
          <p:nvPr>
            <p:ph type="title"/>
          </p:nvPr>
        </p:nvSpPr>
        <p:spPr>
          <a:xfrm>
            <a:off x="715100" y="628113"/>
            <a:ext cx="2329800" cy="10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29" name="Google Shape;629;p15"/>
          <p:cNvGrpSpPr/>
          <p:nvPr/>
        </p:nvGrpSpPr>
        <p:grpSpPr>
          <a:xfrm>
            <a:off x="8595422" y="166158"/>
            <a:ext cx="424323" cy="464233"/>
            <a:chOff x="6521375" y="1611800"/>
            <a:chExt cx="166925" cy="182625"/>
          </a:xfrm>
        </p:grpSpPr>
        <p:sp>
          <p:nvSpPr>
            <p:cNvPr id="630" name="Google Shape;630;p15"/>
            <p:cNvSpPr/>
            <p:nvPr/>
          </p:nvSpPr>
          <p:spPr>
            <a:xfrm>
              <a:off x="6521375" y="1611925"/>
              <a:ext cx="166925" cy="182500"/>
            </a:xfrm>
            <a:custGeom>
              <a:avLst/>
              <a:gdLst/>
              <a:ahLst/>
              <a:cxnLst/>
              <a:rect l="l" t="t" r="r" b="b"/>
              <a:pathLst>
                <a:path w="6677" h="7300" extrusionOk="0">
                  <a:moveTo>
                    <a:pt x="3019" y="1"/>
                  </a:moveTo>
                  <a:lnTo>
                    <a:pt x="3019" y="1"/>
                  </a:lnTo>
                  <a:cubicBezTo>
                    <a:pt x="3204" y="294"/>
                    <a:pt x="3282" y="676"/>
                    <a:pt x="3216" y="1035"/>
                  </a:cubicBezTo>
                  <a:cubicBezTo>
                    <a:pt x="3150" y="1388"/>
                    <a:pt x="2971" y="1728"/>
                    <a:pt x="2714" y="1955"/>
                  </a:cubicBezTo>
                  <a:cubicBezTo>
                    <a:pt x="2570" y="2081"/>
                    <a:pt x="2397" y="2165"/>
                    <a:pt x="2236" y="2254"/>
                  </a:cubicBezTo>
                  <a:cubicBezTo>
                    <a:pt x="1608" y="2571"/>
                    <a:pt x="933" y="2870"/>
                    <a:pt x="514" y="3485"/>
                  </a:cubicBezTo>
                  <a:cubicBezTo>
                    <a:pt x="42" y="4167"/>
                    <a:pt x="0" y="5165"/>
                    <a:pt x="401" y="5870"/>
                  </a:cubicBezTo>
                  <a:cubicBezTo>
                    <a:pt x="640" y="6288"/>
                    <a:pt x="1022" y="6587"/>
                    <a:pt x="1423" y="6779"/>
                  </a:cubicBezTo>
                  <a:cubicBezTo>
                    <a:pt x="1829" y="6982"/>
                    <a:pt x="2272" y="7095"/>
                    <a:pt x="2702" y="7197"/>
                  </a:cubicBezTo>
                  <a:lnTo>
                    <a:pt x="2995" y="7245"/>
                  </a:lnTo>
                  <a:lnTo>
                    <a:pt x="3288" y="7287"/>
                  </a:lnTo>
                  <a:cubicBezTo>
                    <a:pt x="3460" y="7293"/>
                    <a:pt x="3633" y="7299"/>
                    <a:pt x="3806" y="7299"/>
                  </a:cubicBezTo>
                  <a:cubicBezTo>
                    <a:pt x="4081" y="7299"/>
                    <a:pt x="4357" y="7284"/>
                    <a:pt x="4632" y="7233"/>
                  </a:cubicBezTo>
                  <a:cubicBezTo>
                    <a:pt x="5081" y="7155"/>
                    <a:pt x="5523" y="6976"/>
                    <a:pt x="5864" y="6647"/>
                  </a:cubicBezTo>
                  <a:cubicBezTo>
                    <a:pt x="6449" y="6085"/>
                    <a:pt x="6676" y="5105"/>
                    <a:pt x="6419" y="4328"/>
                  </a:cubicBezTo>
                  <a:cubicBezTo>
                    <a:pt x="6180" y="3617"/>
                    <a:pt x="5618" y="3151"/>
                    <a:pt x="5110" y="2673"/>
                  </a:cubicBezTo>
                  <a:cubicBezTo>
                    <a:pt x="4973" y="2541"/>
                    <a:pt x="4842" y="2416"/>
                    <a:pt x="4734" y="2254"/>
                  </a:cubicBezTo>
                  <a:cubicBezTo>
                    <a:pt x="4549" y="1961"/>
                    <a:pt x="4465" y="1585"/>
                    <a:pt x="4513" y="1220"/>
                  </a:cubicBezTo>
                  <a:cubicBezTo>
                    <a:pt x="4555" y="856"/>
                    <a:pt x="4734" y="509"/>
                    <a:pt x="4997" y="288"/>
                  </a:cubicBezTo>
                  <a:lnTo>
                    <a:pt x="4997" y="288"/>
                  </a:lnTo>
                  <a:cubicBezTo>
                    <a:pt x="4997" y="288"/>
                    <a:pt x="4602" y="342"/>
                    <a:pt x="4375" y="563"/>
                  </a:cubicBezTo>
                  <a:lnTo>
                    <a:pt x="4029" y="25"/>
                  </a:lnTo>
                  <a:lnTo>
                    <a:pt x="3539" y="443"/>
                  </a:lnTo>
                  <a:cubicBezTo>
                    <a:pt x="3389" y="168"/>
                    <a:pt x="3019" y="1"/>
                    <a:pt x="3019" y="1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1" name="Google Shape;631;p15"/>
            <p:cNvGrpSpPr/>
            <p:nvPr/>
          </p:nvGrpSpPr>
          <p:grpSpPr>
            <a:xfrm>
              <a:off x="6521450" y="1611800"/>
              <a:ext cx="166775" cy="182400"/>
              <a:chOff x="3871475" y="1611800"/>
              <a:chExt cx="166775" cy="182400"/>
            </a:xfrm>
          </p:grpSpPr>
          <p:sp>
            <p:nvSpPr>
              <p:cNvPr id="632" name="Google Shape;632;p15"/>
              <p:cNvSpPr/>
              <p:nvPr/>
            </p:nvSpPr>
            <p:spPr>
              <a:xfrm>
                <a:off x="3871475" y="1611800"/>
                <a:ext cx="166775" cy="18240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7296" extrusionOk="0">
                    <a:moveTo>
                      <a:pt x="3013" y="0"/>
                    </a:moveTo>
                    <a:lnTo>
                      <a:pt x="3013" y="0"/>
                    </a:lnTo>
                    <a:cubicBezTo>
                      <a:pt x="3198" y="293"/>
                      <a:pt x="3270" y="675"/>
                      <a:pt x="3210" y="1034"/>
                    </a:cubicBezTo>
                    <a:cubicBezTo>
                      <a:pt x="3150" y="1387"/>
                      <a:pt x="2971" y="1733"/>
                      <a:pt x="2714" y="1954"/>
                    </a:cubicBezTo>
                    <a:cubicBezTo>
                      <a:pt x="2570" y="2086"/>
                      <a:pt x="2397" y="2164"/>
                      <a:pt x="2236" y="2253"/>
                    </a:cubicBezTo>
                    <a:cubicBezTo>
                      <a:pt x="1608" y="2576"/>
                      <a:pt x="933" y="2875"/>
                      <a:pt x="514" y="3490"/>
                    </a:cubicBezTo>
                    <a:cubicBezTo>
                      <a:pt x="42" y="4172"/>
                      <a:pt x="0" y="5170"/>
                      <a:pt x="401" y="5869"/>
                    </a:cubicBezTo>
                    <a:cubicBezTo>
                      <a:pt x="640" y="6287"/>
                      <a:pt x="1022" y="6586"/>
                      <a:pt x="1429" y="6784"/>
                    </a:cubicBezTo>
                    <a:cubicBezTo>
                      <a:pt x="1829" y="6987"/>
                      <a:pt x="2272" y="7100"/>
                      <a:pt x="2702" y="7202"/>
                    </a:cubicBezTo>
                    <a:lnTo>
                      <a:pt x="2989" y="7238"/>
                    </a:lnTo>
                    <a:lnTo>
                      <a:pt x="3282" y="7286"/>
                    </a:lnTo>
                    <a:cubicBezTo>
                      <a:pt x="3458" y="7290"/>
                      <a:pt x="3634" y="7296"/>
                      <a:pt x="3811" y="7296"/>
                    </a:cubicBezTo>
                    <a:cubicBezTo>
                      <a:pt x="4083" y="7296"/>
                      <a:pt x="4354" y="7283"/>
                      <a:pt x="4626" y="7232"/>
                    </a:cubicBezTo>
                    <a:cubicBezTo>
                      <a:pt x="5063" y="7148"/>
                      <a:pt x="5511" y="6969"/>
                      <a:pt x="5858" y="6640"/>
                    </a:cubicBezTo>
                    <a:cubicBezTo>
                      <a:pt x="6437" y="6084"/>
                      <a:pt x="6670" y="5104"/>
                      <a:pt x="6407" y="4327"/>
                    </a:cubicBezTo>
                    <a:cubicBezTo>
                      <a:pt x="6168" y="3616"/>
                      <a:pt x="5612" y="3144"/>
                      <a:pt x="5104" y="2666"/>
                    </a:cubicBezTo>
                    <a:cubicBezTo>
                      <a:pt x="4967" y="2540"/>
                      <a:pt x="4835" y="2415"/>
                      <a:pt x="4728" y="2247"/>
                    </a:cubicBezTo>
                    <a:cubicBezTo>
                      <a:pt x="4543" y="1954"/>
                      <a:pt x="4459" y="1584"/>
                      <a:pt x="4507" y="1219"/>
                    </a:cubicBezTo>
                    <a:cubicBezTo>
                      <a:pt x="4549" y="855"/>
                      <a:pt x="4728" y="508"/>
                      <a:pt x="4991" y="287"/>
                    </a:cubicBezTo>
                    <a:lnTo>
                      <a:pt x="4991" y="287"/>
                    </a:lnTo>
                    <a:cubicBezTo>
                      <a:pt x="4991" y="287"/>
                      <a:pt x="4596" y="335"/>
                      <a:pt x="4369" y="562"/>
                    </a:cubicBezTo>
                    <a:lnTo>
                      <a:pt x="4017" y="24"/>
                    </a:lnTo>
                    <a:lnTo>
                      <a:pt x="3533" y="442"/>
                    </a:lnTo>
                    <a:cubicBezTo>
                      <a:pt x="3383" y="161"/>
                      <a:pt x="3013" y="0"/>
                      <a:pt x="3013" y="0"/>
                    </a:cubicBezTo>
                    <a:close/>
                  </a:path>
                </a:pathLst>
              </a:custGeom>
              <a:solidFill>
                <a:srgbClr val="CC6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15"/>
              <p:cNvSpPr/>
              <p:nvPr/>
            </p:nvSpPr>
            <p:spPr>
              <a:xfrm>
                <a:off x="3889325" y="1629400"/>
                <a:ext cx="73175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2927" h="4354" extrusionOk="0">
                    <a:moveTo>
                      <a:pt x="2789" y="0"/>
                    </a:moveTo>
                    <a:cubicBezTo>
                      <a:pt x="2756" y="0"/>
                      <a:pt x="2722" y="27"/>
                      <a:pt x="2729" y="67"/>
                    </a:cubicBezTo>
                    <a:cubicBezTo>
                      <a:pt x="2896" y="748"/>
                      <a:pt x="2705" y="1501"/>
                      <a:pt x="2227" y="2015"/>
                    </a:cubicBezTo>
                    <a:cubicBezTo>
                      <a:pt x="1725" y="2553"/>
                      <a:pt x="1002" y="2798"/>
                      <a:pt x="488" y="3324"/>
                    </a:cubicBezTo>
                    <a:cubicBezTo>
                      <a:pt x="225" y="3593"/>
                      <a:pt x="27" y="3922"/>
                      <a:pt x="4" y="4304"/>
                    </a:cubicBezTo>
                    <a:cubicBezTo>
                      <a:pt x="1" y="4337"/>
                      <a:pt x="26" y="4354"/>
                      <a:pt x="52" y="4354"/>
                    </a:cubicBezTo>
                    <a:cubicBezTo>
                      <a:pt x="78" y="4354"/>
                      <a:pt x="105" y="4337"/>
                      <a:pt x="105" y="4304"/>
                    </a:cubicBezTo>
                    <a:cubicBezTo>
                      <a:pt x="159" y="3557"/>
                      <a:pt x="870" y="3109"/>
                      <a:pt x="1438" y="2751"/>
                    </a:cubicBezTo>
                    <a:cubicBezTo>
                      <a:pt x="1749" y="2553"/>
                      <a:pt x="2071" y="2344"/>
                      <a:pt x="2328" y="2069"/>
                    </a:cubicBezTo>
                    <a:cubicBezTo>
                      <a:pt x="2550" y="1812"/>
                      <a:pt x="2723" y="1507"/>
                      <a:pt x="2813" y="1179"/>
                    </a:cubicBezTo>
                    <a:cubicBezTo>
                      <a:pt x="2908" y="808"/>
                      <a:pt x="2926" y="408"/>
                      <a:pt x="2837" y="37"/>
                    </a:cubicBezTo>
                    <a:cubicBezTo>
                      <a:pt x="2829" y="11"/>
                      <a:pt x="2810" y="0"/>
                      <a:pt x="2789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5"/>
              <p:cNvSpPr/>
              <p:nvPr/>
            </p:nvSpPr>
            <p:spPr>
              <a:xfrm>
                <a:off x="3888200" y="1745675"/>
                <a:ext cx="1020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408" h="763" extrusionOk="0">
                    <a:moveTo>
                      <a:pt x="84" y="0"/>
                    </a:moveTo>
                    <a:cubicBezTo>
                      <a:pt x="55" y="0"/>
                      <a:pt x="31" y="24"/>
                      <a:pt x="31" y="54"/>
                    </a:cubicBezTo>
                    <a:cubicBezTo>
                      <a:pt x="1" y="317"/>
                      <a:pt x="114" y="586"/>
                      <a:pt x="312" y="747"/>
                    </a:cubicBezTo>
                    <a:cubicBezTo>
                      <a:pt x="321" y="757"/>
                      <a:pt x="334" y="763"/>
                      <a:pt x="348" y="763"/>
                    </a:cubicBezTo>
                    <a:cubicBezTo>
                      <a:pt x="360" y="763"/>
                      <a:pt x="372" y="758"/>
                      <a:pt x="383" y="747"/>
                    </a:cubicBezTo>
                    <a:cubicBezTo>
                      <a:pt x="401" y="735"/>
                      <a:pt x="407" y="699"/>
                      <a:pt x="383" y="675"/>
                    </a:cubicBezTo>
                    <a:cubicBezTo>
                      <a:pt x="204" y="526"/>
                      <a:pt x="108" y="293"/>
                      <a:pt x="138" y="54"/>
                    </a:cubicBezTo>
                    <a:cubicBezTo>
                      <a:pt x="138" y="24"/>
                      <a:pt x="108" y="0"/>
                      <a:pt x="84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15"/>
              <p:cNvSpPr/>
              <p:nvPr/>
            </p:nvSpPr>
            <p:spPr>
              <a:xfrm>
                <a:off x="3970975" y="1633400"/>
                <a:ext cx="43075" cy="142675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5707" extrusionOk="0">
                    <a:moveTo>
                      <a:pt x="302" y="0"/>
                    </a:moveTo>
                    <a:cubicBezTo>
                      <a:pt x="285" y="0"/>
                      <a:pt x="269" y="8"/>
                      <a:pt x="258" y="27"/>
                    </a:cubicBezTo>
                    <a:cubicBezTo>
                      <a:pt x="49" y="325"/>
                      <a:pt x="1" y="696"/>
                      <a:pt x="67" y="1055"/>
                    </a:cubicBezTo>
                    <a:cubicBezTo>
                      <a:pt x="138" y="1443"/>
                      <a:pt x="330" y="1796"/>
                      <a:pt x="545" y="2118"/>
                    </a:cubicBezTo>
                    <a:cubicBezTo>
                      <a:pt x="778" y="2459"/>
                      <a:pt x="1041" y="2782"/>
                      <a:pt x="1232" y="3152"/>
                    </a:cubicBezTo>
                    <a:cubicBezTo>
                      <a:pt x="1423" y="3511"/>
                      <a:pt x="1513" y="3917"/>
                      <a:pt x="1519" y="4330"/>
                    </a:cubicBezTo>
                    <a:cubicBezTo>
                      <a:pt x="1519" y="4784"/>
                      <a:pt x="1405" y="5232"/>
                      <a:pt x="1190" y="5627"/>
                    </a:cubicBezTo>
                    <a:cubicBezTo>
                      <a:pt x="1170" y="5668"/>
                      <a:pt x="1206" y="5706"/>
                      <a:pt x="1240" y="5706"/>
                    </a:cubicBezTo>
                    <a:cubicBezTo>
                      <a:pt x="1256" y="5706"/>
                      <a:pt x="1271" y="5699"/>
                      <a:pt x="1280" y="5680"/>
                    </a:cubicBezTo>
                    <a:cubicBezTo>
                      <a:pt x="1650" y="4987"/>
                      <a:pt x="1722" y="4132"/>
                      <a:pt x="1453" y="3397"/>
                    </a:cubicBezTo>
                    <a:cubicBezTo>
                      <a:pt x="1166" y="2626"/>
                      <a:pt x="485" y="2071"/>
                      <a:pt x="234" y="1288"/>
                    </a:cubicBezTo>
                    <a:cubicBezTo>
                      <a:pt x="108" y="887"/>
                      <a:pt x="90" y="427"/>
                      <a:pt x="347" y="74"/>
                    </a:cubicBezTo>
                    <a:cubicBezTo>
                      <a:pt x="372" y="37"/>
                      <a:pt x="337" y="0"/>
                      <a:pt x="302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15"/>
              <p:cNvSpPr/>
              <p:nvPr/>
            </p:nvSpPr>
            <p:spPr>
              <a:xfrm>
                <a:off x="3946600" y="1699775"/>
                <a:ext cx="13525" cy="7865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3146" extrusionOk="0">
                    <a:moveTo>
                      <a:pt x="472" y="0"/>
                    </a:moveTo>
                    <a:cubicBezTo>
                      <a:pt x="452" y="0"/>
                      <a:pt x="434" y="11"/>
                      <a:pt x="432" y="37"/>
                    </a:cubicBezTo>
                    <a:cubicBezTo>
                      <a:pt x="289" y="1053"/>
                      <a:pt x="145" y="2063"/>
                      <a:pt x="8" y="3079"/>
                    </a:cubicBezTo>
                    <a:cubicBezTo>
                      <a:pt x="0" y="3119"/>
                      <a:pt x="37" y="3146"/>
                      <a:pt x="69" y="3146"/>
                    </a:cubicBezTo>
                    <a:cubicBezTo>
                      <a:pt x="89" y="3146"/>
                      <a:pt x="107" y="3135"/>
                      <a:pt x="109" y="3109"/>
                    </a:cubicBezTo>
                    <a:cubicBezTo>
                      <a:pt x="253" y="2093"/>
                      <a:pt x="396" y="1083"/>
                      <a:pt x="534" y="67"/>
                    </a:cubicBezTo>
                    <a:cubicBezTo>
                      <a:pt x="541" y="27"/>
                      <a:pt x="504" y="0"/>
                      <a:pt x="472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15"/>
              <p:cNvSpPr/>
              <p:nvPr/>
            </p:nvSpPr>
            <p:spPr>
              <a:xfrm>
                <a:off x="3936550" y="1737900"/>
                <a:ext cx="5250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232" extrusionOk="0">
                    <a:moveTo>
                      <a:pt x="159" y="0"/>
                    </a:moveTo>
                    <a:cubicBezTo>
                      <a:pt x="133" y="0"/>
                      <a:pt x="105" y="18"/>
                      <a:pt x="99" y="54"/>
                    </a:cubicBezTo>
                    <a:cubicBezTo>
                      <a:pt x="69" y="425"/>
                      <a:pt x="33" y="807"/>
                      <a:pt x="3" y="1178"/>
                    </a:cubicBezTo>
                    <a:cubicBezTo>
                      <a:pt x="0" y="1214"/>
                      <a:pt x="27" y="1231"/>
                      <a:pt x="55" y="1231"/>
                    </a:cubicBezTo>
                    <a:cubicBezTo>
                      <a:pt x="82" y="1231"/>
                      <a:pt x="111" y="1214"/>
                      <a:pt x="111" y="1178"/>
                    </a:cubicBezTo>
                    <a:cubicBezTo>
                      <a:pt x="141" y="807"/>
                      <a:pt x="177" y="425"/>
                      <a:pt x="206" y="54"/>
                    </a:cubicBezTo>
                    <a:cubicBezTo>
                      <a:pt x="209" y="18"/>
                      <a:pt x="185" y="0"/>
                      <a:pt x="159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8" name="Google Shape;638;p15"/>
          <p:cNvGrpSpPr/>
          <p:nvPr/>
        </p:nvGrpSpPr>
        <p:grpSpPr>
          <a:xfrm>
            <a:off x="211957" y="-105997"/>
            <a:ext cx="687673" cy="605212"/>
            <a:chOff x="-2965603" y="1732934"/>
            <a:chExt cx="381046" cy="335353"/>
          </a:xfrm>
        </p:grpSpPr>
        <p:sp>
          <p:nvSpPr>
            <p:cNvPr id="639" name="Google Shape;639;p15"/>
            <p:cNvSpPr/>
            <p:nvPr/>
          </p:nvSpPr>
          <p:spPr>
            <a:xfrm>
              <a:off x="-2965603" y="1732934"/>
              <a:ext cx="381046" cy="335353"/>
            </a:xfrm>
            <a:custGeom>
              <a:avLst/>
              <a:gdLst/>
              <a:ahLst/>
              <a:cxnLst/>
              <a:rect l="l" t="t" r="r" b="b"/>
              <a:pathLst>
                <a:path w="5996" h="5277" extrusionOk="0">
                  <a:moveTo>
                    <a:pt x="3433" y="1"/>
                  </a:moveTo>
                  <a:cubicBezTo>
                    <a:pt x="3401" y="1"/>
                    <a:pt x="3368" y="2"/>
                    <a:pt x="3336" y="3"/>
                  </a:cubicBezTo>
                  <a:cubicBezTo>
                    <a:pt x="2690" y="39"/>
                    <a:pt x="2117" y="416"/>
                    <a:pt x="1728" y="1073"/>
                  </a:cubicBezTo>
                  <a:lnTo>
                    <a:pt x="1722" y="1085"/>
                  </a:lnTo>
                  <a:lnTo>
                    <a:pt x="1704" y="1085"/>
                  </a:lnTo>
                  <a:cubicBezTo>
                    <a:pt x="1376" y="1169"/>
                    <a:pt x="1083" y="1300"/>
                    <a:pt x="856" y="1474"/>
                  </a:cubicBezTo>
                  <a:cubicBezTo>
                    <a:pt x="563" y="1689"/>
                    <a:pt x="348" y="1976"/>
                    <a:pt x="228" y="2310"/>
                  </a:cubicBezTo>
                  <a:cubicBezTo>
                    <a:pt x="1" y="2938"/>
                    <a:pt x="138" y="3661"/>
                    <a:pt x="605" y="4283"/>
                  </a:cubicBezTo>
                  <a:cubicBezTo>
                    <a:pt x="1095" y="4940"/>
                    <a:pt x="1805" y="5277"/>
                    <a:pt x="2563" y="5277"/>
                  </a:cubicBezTo>
                  <a:cubicBezTo>
                    <a:pt x="3164" y="5277"/>
                    <a:pt x="3794" y="5066"/>
                    <a:pt x="4370" y="4635"/>
                  </a:cubicBezTo>
                  <a:cubicBezTo>
                    <a:pt x="5679" y="3661"/>
                    <a:pt x="5995" y="2101"/>
                    <a:pt x="5117" y="930"/>
                  </a:cubicBezTo>
                  <a:cubicBezTo>
                    <a:pt x="4679" y="333"/>
                    <a:pt x="4068" y="1"/>
                    <a:pt x="3433" y="1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0" name="Google Shape;640;p15"/>
            <p:cNvGrpSpPr/>
            <p:nvPr/>
          </p:nvGrpSpPr>
          <p:grpSpPr>
            <a:xfrm>
              <a:off x="-2965603" y="1732934"/>
              <a:ext cx="381046" cy="335099"/>
              <a:chOff x="3791675" y="2185325"/>
              <a:chExt cx="149900" cy="131825"/>
            </a:xfrm>
          </p:grpSpPr>
          <p:sp>
            <p:nvSpPr>
              <p:cNvPr id="641" name="Google Shape;641;p15"/>
              <p:cNvSpPr/>
              <p:nvPr/>
            </p:nvSpPr>
            <p:spPr>
              <a:xfrm>
                <a:off x="3791675" y="2185325"/>
                <a:ext cx="149900" cy="131825"/>
              </a:xfrm>
              <a:custGeom>
                <a:avLst/>
                <a:gdLst/>
                <a:ahLst/>
                <a:cxnLst/>
                <a:rect l="l" t="t" r="r" b="b"/>
                <a:pathLst>
                  <a:path w="5996" h="5273" extrusionOk="0">
                    <a:moveTo>
                      <a:pt x="3433" y="1"/>
                    </a:moveTo>
                    <a:cubicBezTo>
                      <a:pt x="3401" y="1"/>
                      <a:pt x="3368" y="2"/>
                      <a:pt x="3336" y="3"/>
                    </a:cubicBezTo>
                    <a:cubicBezTo>
                      <a:pt x="2684" y="39"/>
                      <a:pt x="2117" y="410"/>
                      <a:pt x="1728" y="1067"/>
                    </a:cubicBezTo>
                    <a:lnTo>
                      <a:pt x="1722" y="1085"/>
                    </a:lnTo>
                    <a:lnTo>
                      <a:pt x="1704" y="1085"/>
                    </a:lnTo>
                    <a:cubicBezTo>
                      <a:pt x="1375" y="1169"/>
                      <a:pt x="1095" y="1294"/>
                      <a:pt x="856" y="1474"/>
                    </a:cubicBezTo>
                    <a:cubicBezTo>
                      <a:pt x="563" y="1689"/>
                      <a:pt x="347" y="1976"/>
                      <a:pt x="228" y="2310"/>
                    </a:cubicBezTo>
                    <a:cubicBezTo>
                      <a:pt x="1" y="2938"/>
                      <a:pt x="144" y="3655"/>
                      <a:pt x="604" y="4283"/>
                    </a:cubicBezTo>
                    <a:cubicBezTo>
                      <a:pt x="1095" y="4937"/>
                      <a:pt x="1806" y="5272"/>
                      <a:pt x="2565" y="5272"/>
                    </a:cubicBezTo>
                    <a:cubicBezTo>
                      <a:pt x="3165" y="5272"/>
                      <a:pt x="3795" y="5063"/>
                      <a:pt x="4370" y="4635"/>
                    </a:cubicBezTo>
                    <a:cubicBezTo>
                      <a:pt x="5679" y="3661"/>
                      <a:pt x="5995" y="2101"/>
                      <a:pt x="5117" y="930"/>
                    </a:cubicBezTo>
                    <a:cubicBezTo>
                      <a:pt x="4679" y="333"/>
                      <a:pt x="4068" y="1"/>
                      <a:pt x="3433" y="1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15"/>
              <p:cNvSpPr/>
              <p:nvPr/>
            </p:nvSpPr>
            <p:spPr>
              <a:xfrm>
                <a:off x="3791825" y="2217675"/>
                <a:ext cx="96850" cy="94825"/>
              </a:xfrm>
              <a:custGeom>
                <a:avLst/>
                <a:gdLst/>
                <a:ahLst/>
                <a:cxnLst/>
                <a:rect l="l" t="t" r="r" b="b"/>
                <a:pathLst>
                  <a:path w="3874" h="3793" extrusionOk="0">
                    <a:moveTo>
                      <a:pt x="1627" y="0"/>
                    </a:moveTo>
                    <a:cubicBezTo>
                      <a:pt x="1585" y="0"/>
                      <a:pt x="1543" y="8"/>
                      <a:pt x="1501" y="24"/>
                    </a:cubicBezTo>
                    <a:cubicBezTo>
                      <a:pt x="276" y="502"/>
                      <a:pt x="1" y="1817"/>
                      <a:pt x="796" y="2875"/>
                    </a:cubicBezTo>
                    <a:cubicBezTo>
                      <a:pt x="844" y="2947"/>
                      <a:pt x="897" y="3013"/>
                      <a:pt x="957" y="3072"/>
                    </a:cubicBezTo>
                    <a:cubicBezTo>
                      <a:pt x="1401" y="3561"/>
                      <a:pt x="1977" y="3792"/>
                      <a:pt x="2577" y="3792"/>
                    </a:cubicBezTo>
                    <a:cubicBezTo>
                      <a:pt x="2930" y="3792"/>
                      <a:pt x="3292" y="3712"/>
                      <a:pt x="3641" y="3556"/>
                    </a:cubicBezTo>
                    <a:cubicBezTo>
                      <a:pt x="3802" y="3485"/>
                      <a:pt x="3874" y="3287"/>
                      <a:pt x="3796" y="3126"/>
                    </a:cubicBezTo>
                    <a:lnTo>
                      <a:pt x="3778" y="3078"/>
                    </a:lnTo>
                    <a:lnTo>
                      <a:pt x="3419" y="2337"/>
                    </a:lnTo>
                    <a:cubicBezTo>
                      <a:pt x="3408" y="2325"/>
                      <a:pt x="3408" y="2319"/>
                      <a:pt x="3402" y="2307"/>
                    </a:cubicBezTo>
                    <a:cubicBezTo>
                      <a:pt x="3402" y="2301"/>
                      <a:pt x="3402" y="2301"/>
                      <a:pt x="3396" y="2295"/>
                    </a:cubicBezTo>
                    <a:cubicBezTo>
                      <a:pt x="3353" y="2231"/>
                      <a:pt x="3279" y="2194"/>
                      <a:pt x="3201" y="2194"/>
                    </a:cubicBezTo>
                    <a:cubicBezTo>
                      <a:pt x="3170" y="2194"/>
                      <a:pt x="3139" y="2200"/>
                      <a:pt x="3109" y="2212"/>
                    </a:cubicBezTo>
                    <a:cubicBezTo>
                      <a:pt x="3026" y="2246"/>
                      <a:pt x="2947" y="2261"/>
                      <a:pt x="2873" y="2261"/>
                    </a:cubicBezTo>
                    <a:cubicBezTo>
                      <a:pt x="2545" y="2261"/>
                      <a:pt x="2297" y="1966"/>
                      <a:pt x="2093" y="1698"/>
                    </a:cubicBezTo>
                    <a:cubicBezTo>
                      <a:pt x="1913" y="1441"/>
                      <a:pt x="2057" y="1220"/>
                      <a:pt x="2158" y="1106"/>
                    </a:cubicBezTo>
                    <a:cubicBezTo>
                      <a:pt x="2236" y="1034"/>
                      <a:pt x="2248" y="921"/>
                      <a:pt x="2206" y="831"/>
                    </a:cubicBezTo>
                    <a:cubicBezTo>
                      <a:pt x="2206" y="831"/>
                      <a:pt x="2206" y="825"/>
                      <a:pt x="2200" y="813"/>
                    </a:cubicBezTo>
                    <a:cubicBezTo>
                      <a:pt x="2188" y="807"/>
                      <a:pt x="2188" y="795"/>
                      <a:pt x="2182" y="783"/>
                    </a:cubicBezTo>
                    <a:cubicBezTo>
                      <a:pt x="2182" y="777"/>
                      <a:pt x="2182" y="771"/>
                      <a:pt x="2176" y="765"/>
                    </a:cubicBezTo>
                    <a:cubicBezTo>
                      <a:pt x="2170" y="747"/>
                      <a:pt x="2158" y="724"/>
                      <a:pt x="2152" y="712"/>
                    </a:cubicBezTo>
                    <a:cubicBezTo>
                      <a:pt x="2093" y="574"/>
                      <a:pt x="1997" y="365"/>
                      <a:pt x="1919" y="198"/>
                    </a:cubicBezTo>
                    <a:cubicBezTo>
                      <a:pt x="1870" y="72"/>
                      <a:pt x="1753" y="0"/>
                      <a:pt x="1627" y="0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15"/>
              <p:cNvSpPr/>
              <p:nvPr/>
            </p:nvSpPr>
            <p:spPr>
              <a:xfrm>
                <a:off x="3838900" y="2190950"/>
                <a:ext cx="93400" cy="97275"/>
              </a:xfrm>
              <a:custGeom>
                <a:avLst/>
                <a:gdLst/>
                <a:ahLst/>
                <a:cxnLst/>
                <a:rect l="l" t="t" r="r" b="b"/>
                <a:pathLst>
                  <a:path w="3736" h="3891" extrusionOk="0">
                    <a:moveTo>
                      <a:pt x="1492" y="1"/>
                    </a:moveTo>
                    <a:cubicBezTo>
                      <a:pt x="990" y="1"/>
                      <a:pt x="492" y="232"/>
                      <a:pt x="108" y="717"/>
                    </a:cubicBezTo>
                    <a:cubicBezTo>
                      <a:pt x="0" y="854"/>
                      <a:pt x="18" y="1051"/>
                      <a:pt x="150" y="1165"/>
                    </a:cubicBezTo>
                    <a:cubicBezTo>
                      <a:pt x="293" y="1290"/>
                      <a:pt x="473" y="1440"/>
                      <a:pt x="580" y="1541"/>
                    </a:cubicBezTo>
                    <a:lnTo>
                      <a:pt x="598" y="1559"/>
                    </a:lnTo>
                    <a:cubicBezTo>
                      <a:pt x="610" y="1571"/>
                      <a:pt x="616" y="1571"/>
                      <a:pt x="622" y="1577"/>
                    </a:cubicBezTo>
                    <a:lnTo>
                      <a:pt x="628" y="1577"/>
                    </a:lnTo>
                    <a:lnTo>
                      <a:pt x="658" y="1607"/>
                    </a:lnTo>
                    <a:cubicBezTo>
                      <a:pt x="658" y="1613"/>
                      <a:pt x="670" y="1613"/>
                      <a:pt x="670" y="1613"/>
                    </a:cubicBezTo>
                    <a:lnTo>
                      <a:pt x="682" y="1631"/>
                    </a:lnTo>
                    <a:cubicBezTo>
                      <a:pt x="729" y="1671"/>
                      <a:pt x="788" y="1691"/>
                      <a:pt x="847" y="1691"/>
                    </a:cubicBezTo>
                    <a:cubicBezTo>
                      <a:pt x="884" y="1691"/>
                      <a:pt x="922" y="1683"/>
                      <a:pt x="957" y="1667"/>
                    </a:cubicBezTo>
                    <a:cubicBezTo>
                      <a:pt x="1034" y="1627"/>
                      <a:pt x="1132" y="1591"/>
                      <a:pt x="1235" y="1591"/>
                    </a:cubicBezTo>
                    <a:cubicBezTo>
                      <a:pt x="1348" y="1591"/>
                      <a:pt x="1466" y="1634"/>
                      <a:pt x="1566" y="1763"/>
                    </a:cubicBezTo>
                    <a:cubicBezTo>
                      <a:pt x="1811" y="2091"/>
                      <a:pt x="2074" y="2510"/>
                      <a:pt x="1764" y="2886"/>
                    </a:cubicBezTo>
                    <a:cubicBezTo>
                      <a:pt x="1758" y="2886"/>
                      <a:pt x="1758" y="2892"/>
                      <a:pt x="1752" y="2898"/>
                    </a:cubicBezTo>
                    <a:cubicBezTo>
                      <a:pt x="1734" y="2916"/>
                      <a:pt x="1728" y="2928"/>
                      <a:pt x="1722" y="2952"/>
                    </a:cubicBezTo>
                    <a:cubicBezTo>
                      <a:pt x="1692" y="3036"/>
                      <a:pt x="1704" y="3113"/>
                      <a:pt x="1758" y="3185"/>
                    </a:cubicBezTo>
                    <a:lnTo>
                      <a:pt x="1776" y="3197"/>
                    </a:lnTo>
                    <a:lnTo>
                      <a:pt x="1793" y="3221"/>
                    </a:lnTo>
                    <a:lnTo>
                      <a:pt x="2403" y="3771"/>
                    </a:lnTo>
                    <a:lnTo>
                      <a:pt x="2439" y="3801"/>
                    </a:lnTo>
                    <a:cubicBezTo>
                      <a:pt x="2500" y="3862"/>
                      <a:pt x="2577" y="3891"/>
                      <a:pt x="2654" y="3891"/>
                    </a:cubicBezTo>
                    <a:cubicBezTo>
                      <a:pt x="2742" y="3891"/>
                      <a:pt x="2829" y="3853"/>
                      <a:pt x="2893" y="3783"/>
                    </a:cubicBezTo>
                    <a:cubicBezTo>
                      <a:pt x="3569" y="2994"/>
                      <a:pt x="3736" y="1972"/>
                      <a:pt x="3198" y="1069"/>
                    </a:cubicBezTo>
                    <a:cubicBezTo>
                      <a:pt x="3156" y="1004"/>
                      <a:pt x="3108" y="926"/>
                      <a:pt x="3061" y="860"/>
                    </a:cubicBezTo>
                    <a:cubicBezTo>
                      <a:pt x="2638" y="298"/>
                      <a:pt x="2062" y="1"/>
                      <a:pt x="1492" y="1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5"/>
              <p:cNvSpPr/>
              <p:nvPr/>
            </p:nvSpPr>
            <p:spPr>
              <a:xfrm>
                <a:off x="3836950" y="2215575"/>
                <a:ext cx="6547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334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252" y="574"/>
                      <a:pt x="359" y="808"/>
                    </a:cubicBezTo>
                    <a:cubicBezTo>
                      <a:pt x="365" y="813"/>
                      <a:pt x="371" y="825"/>
                      <a:pt x="371" y="831"/>
                    </a:cubicBezTo>
                    <a:cubicBezTo>
                      <a:pt x="371" y="837"/>
                      <a:pt x="377" y="843"/>
                      <a:pt x="377" y="855"/>
                    </a:cubicBezTo>
                    <a:cubicBezTo>
                      <a:pt x="389" y="867"/>
                      <a:pt x="395" y="873"/>
                      <a:pt x="395" y="885"/>
                    </a:cubicBezTo>
                    <a:cubicBezTo>
                      <a:pt x="401" y="891"/>
                      <a:pt x="401" y="897"/>
                      <a:pt x="401" y="897"/>
                    </a:cubicBezTo>
                    <a:cubicBezTo>
                      <a:pt x="437" y="993"/>
                      <a:pt x="425" y="1100"/>
                      <a:pt x="359" y="1172"/>
                    </a:cubicBezTo>
                    <a:cubicBezTo>
                      <a:pt x="240" y="1304"/>
                      <a:pt x="96" y="1531"/>
                      <a:pt x="282" y="1782"/>
                    </a:cubicBezTo>
                    <a:cubicBezTo>
                      <a:pt x="481" y="2050"/>
                      <a:pt x="733" y="2345"/>
                      <a:pt x="1061" y="2345"/>
                    </a:cubicBezTo>
                    <a:cubicBezTo>
                      <a:pt x="1136" y="2345"/>
                      <a:pt x="1215" y="2330"/>
                      <a:pt x="1298" y="2296"/>
                    </a:cubicBezTo>
                    <a:cubicBezTo>
                      <a:pt x="1325" y="2282"/>
                      <a:pt x="1354" y="2276"/>
                      <a:pt x="1384" y="2276"/>
                    </a:cubicBezTo>
                    <a:cubicBezTo>
                      <a:pt x="1457" y="2276"/>
                      <a:pt x="1532" y="2315"/>
                      <a:pt x="1579" y="2379"/>
                    </a:cubicBezTo>
                    <a:cubicBezTo>
                      <a:pt x="1597" y="2391"/>
                      <a:pt x="1603" y="2409"/>
                      <a:pt x="1614" y="2421"/>
                    </a:cubicBezTo>
                    <a:lnTo>
                      <a:pt x="1973" y="3162"/>
                    </a:lnTo>
                    <a:cubicBezTo>
                      <a:pt x="1979" y="3174"/>
                      <a:pt x="1985" y="3198"/>
                      <a:pt x="2003" y="3216"/>
                    </a:cubicBezTo>
                    <a:cubicBezTo>
                      <a:pt x="2064" y="3299"/>
                      <a:pt x="2162" y="3345"/>
                      <a:pt x="2262" y="3345"/>
                    </a:cubicBezTo>
                    <a:cubicBezTo>
                      <a:pt x="2328" y="3345"/>
                      <a:pt x="2394" y="3325"/>
                      <a:pt x="2451" y="3282"/>
                    </a:cubicBezTo>
                    <a:cubicBezTo>
                      <a:pt x="2607" y="3162"/>
                      <a:pt x="2619" y="2923"/>
                      <a:pt x="2469" y="2792"/>
                    </a:cubicBezTo>
                    <a:lnTo>
                      <a:pt x="1865" y="2236"/>
                    </a:lnTo>
                    <a:cubicBezTo>
                      <a:pt x="1854" y="2230"/>
                      <a:pt x="1836" y="2212"/>
                      <a:pt x="1830" y="2200"/>
                    </a:cubicBezTo>
                    <a:cubicBezTo>
                      <a:pt x="1776" y="2134"/>
                      <a:pt x="1770" y="2045"/>
                      <a:pt x="1794" y="1967"/>
                    </a:cubicBezTo>
                    <a:cubicBezTo>
                      <a:pt x="1800" y="1955"/>
                      <a:pt x="1806" y="1931"/>
                      <a:pt x="1824" y="1913"/>
                    </a:cubicBezTo>
                    <a:lnTo>
                      <a:pt x="1836" y="1901"/>
                    </a:lnTo>
                    <a:cubicBezTo>
                      <a:pt x="2140" y="1525"/>
                      <a:pt x="1883" y="1106"/>
                      <a:pt x="1632" y="778"/>
                    </a:cubicBezTo>
                    <a:cubicBezTo>
                      <a:pt x="1535" y="649"/>
                      <a:pt x="1417" y="606"/>
                      <a:pt x="1304" y="606"/>
                    </a:cubicBezTo>
                    <a:cubicBezTo>
                      <a:pt x="1201" y="606"/>
                      <a:pt x="1103" y="642"/>
                      <a:pt x="1029" y="682"/>
                    </a:cubicBezTo>
                    <a:cubicBezTo>
                      <a:pt x="994" y="698"/>
                      <a:pt x="955" y="706"/>
                      <a:pt x="917" y="706"/>
                    </a:cubicBezTo>
                    <a:cubicBezTo>
                      <a:pt x="857" y="706"/>
                      <a:pt x="798" y="686"/>
                      <a:pt x="754" y="646"/>
                    </a:cubicBezTo>
                    <a:lnTo>
                      <a:pt x="736" y="628"/>
                    </a:lnTo>
                    <a:lnTo>
                      <a:pt x="730" y="622"/>
                    </a:lnTo>
                    <a:cubicBezTo>
                      <a:pt x="724" y="616"/>
                      <a:pt x="718" y="598"/>
                      <a:pt x="700" y="592"/>
                    </a:cubicBezTo>
                    <a:lnTo>
                      <a:pt x="694" y="592"/>
                    </a:lnTo>
                    <a:cubicBezTo>
                      <a:pt x="688" y="592"/>
                      <a:pt x="676" y="586"/>
                      <a:pt x="670" y="574"/>
                    </a:cubicBezTo>
                    <a:cubicBezTo>
                      <a:pt x="485" y="413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84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15"/>
              <p:cNvSpPr/>
              <p:nvPr/>
            </p:nvSpPr>
            <p:spPr>
              <a:xfrm>
                <a:off x="3810950" y="2229475"/>
                <a:ext cx="65925" cy="73225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929" extrusionOk="0">
                    <a:moveTo>
                      <a:pt x="602" y="0"/>
                    </a:moveTo>
                    <a:cubicBezTo>
                      <a:pt x="337" y="0"/>
                      <a:pt x="60" y="161"/>
                      <a:pt x="19" y="449"/>
                    </a:cubicBezTo>
                    <a:cubicBezTo>
                      <a:pt x="1" y="592"/>
                      <a:pt x="73" y="718"/>
                      <a:pt x="162" y="819"/>
                    </a:cubicBezTo>
                    <a:cubicBezTo>
                      <a:pt x="282" y="939"/>
                      <a:pt x="431" y="1058"/>
                      <a:pt x="401" y="1250"/>
                    </a:cubicBezTo>
                    <a:cubicBezTo>
                      <a:pt x="371" y="1429"/>
                      <a:pt x="228" y="1560"/>
                      <a:pt x="174" y="1734"/>
                    </a:cubicBezTo>
                    <a:cubicBezTo>
                      <a:pt x="126" y="1865"/>
                      <a:pt x="120" y="2009"/>
                      <a:pt x="150" y="2152"/>
                    </a:cubicBezTo>
                    <a:cubicBezTo>
                      <a:pt x="180" y="2278"/>
                      <a:pt x="240" y="2391"/>
                      <a:pt x="324" y="2481"/>
                    </a:cubicBezTo>
                    <a:cubicBezTo>
                      <a:pt x="431" y="2600"/>
                      <a:pt x="581" y="2684"/>
                      <a:pt x="748" y="2714"/>
                    </a:cubicBezTo>
                    <a:cubicBezTo>
                      <a:pt x="783" y="2718"/>
                      <a:pt x="819" y="2721"/>
                      <a:pt x="854" y="2721"/>
                    </a:cubicBezTo>
                    <a:cubicBezTo>
                      <a:pt x="963" y="2721"/>
                      <a:pt x="1073" y="2699"/>
                      <a:pt x="1172" y="2654"/>
                    </a:cubicBezTo>
                    <a:cubicBezTo>
                      <a:pt x="1264" y="2610"/>
                      <a:pt x="1345" y="2564"/>
                      <a:pt x="1426" y="2564"/>
                    </a:cubicBezTo>
                    <a:cubicBezTo>
                      <a:pt x="1478" y="2564"/>
                      <a:pt x="1529" y="2582"/>
                      <a:pt x="1585" y="2630"/>
                    </a:cubicBezTo>
                    <a:cubicBezTo>
                      <a:pt x="1680" y="2720"/>
                      <a:pt x="1746" y="2839"/>
                      <a:pt x="1878" y="2899"/>
                    </a:cubicBezTo>
                    <a:cubicBezTo>
                      <a:pt x="1920" y="2920"/>
                      <a:pt x="1965" y="2929"/>
                      <a:pt x="2010" y="2929"/>
                    </a:cubicBezTo>
                    <a:cubicBezTo>
                      <a:pt x="2096" y="2929"/>
                      <a:pt x="2181" y="2894"/>
                      <a:pt x="2248" y="2839"/>
                    </a:cubicBezTo>
                    <a:cubicBezTo>
                      <a:pt x="2487" y="2642"/>
                      <a:pt x="2601" y="2278"/>
                      <a:pt x="2631" y="1985"/>
                    </a:cubicBezTo>
                    <a:cubicBezTo>
                      <a:pt x="2631" y="1937"/>
                      <a:pt x="2637" y="1889"/>
                      <a:pt x="2637" y="1835"/>
                    </a:cubicBezTo>
                    <a:cubicBezTo>
                      <a:pt x="2637" y="1829"/>
                      <a:pt x="2637" y="1829"/>
                      <a:pt x="2631" y="1823"/>
                    </a:cubicBezTo>
                    <a:cubicBezTo>
                      <a:pt x="2591" y="1764"/>
                      <a:pt x="2525" y="1728"/>
                      <a:pt x="2450" y="1728"/>
                    </a:cubicBezTo>
                    <a:cubicBezTo>
                      <a:pt x="2412" y="1728"/>
                      <a:pt x="2372" y="1737"/>
                      <a:pt x="2332" y="1758"/>
                    </a:cubicBezTo>
                    <a:cubicBezTo>
                      <a:pt x="2250" y="1792"/>
                      <a:pt x="2172" y="1807"/>
                      <a:pt x="2098" y="1807"/>
                    </a:cubicBezTo>
                    <a:cubicBezTo>
                      <a:pt x="1768" y="1807"/>
                      <a:pt x="1516" y="1506"/>
                      <a:pt x="1316" y="1238"/>
                    </a:cubicBezTo>
                    <a:cubicBezTo>
                      <a:pt x="1124" y="993"/>
                      <a:pt x="1268" y="760"/>
                      <a:pt x="1387" y="634"/>
                    </a:cubicBezTo>
                    <a:cubicBezTo>
                      <a:pt x="1465" y="562"/>
                      <a:pt x="1477" y="449"/>
                      <a:pt x="1435" y="359"/>
                    </a:cubicBezTo>
                    <a:cubicBezTo>
                      <a:pt x="1435" y="359"/>
                      <a:pt x="1435" y="353"/>
                      <a:pt x="1423" y="341"/>
                    </a:cubicBezTo>
                    <a:cubicBezTo>
                      <a:pt x="1417" y="335"/>
                      <a:pt x="1417" y="323"/>
                      <a:pt x="1411" y="311"/>
                    </a:cubicBezTo>
                    <a:cubicBezTo>
                      <a:pt x="1411" y="305"/>
                      <a:pt x="1411" y="299"/>
                      <a:pt x="1405" y="293"/>
                    </a:cubicBezTo>
                    <a:cubicBezTo>
                      <a:pt x="1393" y="275"/>
                      <a:pt x="1387" y="252"/>
                      <a:pt x="1381" y="240"/>
                    </a:cubicBezTo>
                    <a:cubicBezTo>
                      <a:pt x="1136" y="132"/>
                      <a:pt x="897" y="0"/>
                      <a:pt x="616" y="0"/>
                    </a:cubicBezTo>
                    <a:cubicBezTo>
                      <a:pt x="612" y="0"/>
                      <a:pt x="607" y="0"/>
                      <a:pt x="602" y="0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15"/>
              <p:cNvSpPr/>
              <p:nvPr/>
            </p:nvSpPr>
            <p:spPr>
              <a:xfrm>
                <a:off x="3851300" y="2198050"/>
                <a:ext cx="66675" cy="74375"/>
              </a:xfrm>
              <a:custGeom>
                <a:avLst/>
                <a:gdLst/>
                <a:ahLst/>
                <a:cxnLst/>
                <a:rect l="l" t="t" r="r" b="b"/>
                <a:pathLst>
                  <a:path w="2667" h="2975" extrusionOk="0">
                    <a:moveTo>
                      <a:pt x="597" y="1"/>
                    </a:moveTo>
                    <a:cubicBezTo>
                      <a:pt x="344" y="1"/>
                      <a:pt x="142" y="213"/>
                      <a:pt x="72" y="451"/>
                    </a:cubicBezTo>
                    <a:cubicBezTo>
                      <a:pt x="1" y="720"/>
                      <a:pt x="54" y="989"/>
                      <a:pt x="84" y="1257"/>
                    </a:cubicBezTo>
                    <a:lnTo>
                      <a:pt x="102" y="1275"/>
                    </a:lnTo>
                    <a:cubicBezTo>
                      <a:pt x="108" y="1287"/>
                      <a:pt x="120" y="1287"/>
                      <a:pt x="126" y="1293"/>
                    </a:cubicBezTo>
                    <a:lnTo>
                      <a:pt x="132" y="1293"/>
                    </a:lnTo>
                    <a:lnTo>
                      <a:pt x="162" y="1323"/>
                    </a:lnTo>
                    <a:cubicBezTo>
                      <a:pt x="162" y="1329"/>
                      <a:pt x="168" y="1329"/>
                      <a:pt x="168" y="1329"/>
                    </a:cubicBezTo>
                    <a:lnTo>
                      <a:pt x="186" y="1347"/>
                    </a:lnTo>
                    <a:cubicBezTo>
                      <a:pt x="230" y="1387"/>
                      <a:pt x="289" y="1407"/>
                      <a:pt x="349" y="1407"/>
                    </a:cubicBezTo>
                    <a:cubicBezTo>
                      <a:pt x="387" y="1407"/>
                      <a:pt x="426" y="1399"/>
                      <a:pt x="461" y="1383"/>
                    </a:cubicBezTo>
                    <a:cubicBezTo>
                      <a:pt x="535" y="1343"/>
                      <a:pt x="633" y="1307"/>
                      <a:pt x="736" y="1307"/>
                    </a:cubicBezTo>
                    <a:cubicBezTo>
                      <a:pt x="849" y="1307"/>
                      <a:pt x="967" y="1350"/>
                      <a:pt x="1064" y="1479"/>
                    </a:cubicBezTo>
                    <a:cubicBezTo>
                      <a:pt x="1315" y="1807"/>
                      <a:pt x="1572" y="2226"/>
                      <a:pt x="1268" y="2602"/>
                    </a:cubicBezTo>
                    <a:cubicBezTo>
                      <a:pt x="1262" y="2602"/>
                      <a:pt x="1262" y="2608"/>
                      <a:pt x="1256" y="2614"/>
                    </a:cubicBezTo>
                    <a:cubicBezTo>
                      <a:pt x="1238" y="2632"/>
                      <a:pt x="1232" y="2644"/>
                      <a:pt x="1226" y="2668"/>
                    </a:cubicBezTo>
                    <a:cubicBezTo>
                      <a:pt x="1196" y="2752"/>
                      <a:pt x="1208" y="2829"/>
                      <a:pt x="1262" y="2901"/>
                    </a:cubicBezTo>
                    <a:lnTo>
                      <a:pt x="1274" y="2913"/>
                    </a:lnTo>
                    <a:cubicBezTo>
                      <a:pt x="1321" y="2919"/>
                      <a:pt x="1363" y="2937"/>
                      <a:pt x="1417" y="2943"/>
                    </a:cubicBezTo>
                    <a:cubicBezTo>
                      <a:pt x="1522" y="2962"/>
                      <a:pt x="1638" y="2975"/>
                      <a:pt x="1756" y="2975"/>
                    </a:cubicBezTo>
                    <a:cubicBezTo>
                      <a:pt x="1967" y="2975"/>
                      <a:pt x="2182" y="2935"/>
                      <a:pt x="2343" y="2823"/>
                    </a:cubicBezTo>
                    <a:cubicBezTo>
                      <a:pt x="2457" y="2752"/>
                      <a:pt x="2535" y="2614"/>
                      <a:pt x="2511" y="2483"/>
                    </a:cubicBezTo>
                    <a:cubicBezTo>
                      <a:pt x="2487" y="2345"/>
                      <a:pt x="2391" y="2244"/>
                      <a:pt x="2331" y="2124"/>
                    </a:cubicBezTo>
                    <a:cubicBezTo>
                      <a:pt x="2248" y="1951"/>
                      <a:pt x="2361" y="1855"/>
                      <a:pt x="2463" y="1736"/>
                    </a:cubicBezTo>
                    <a:cubicBezTo>
                      <a:pt x="2565" y="1628"/>
                      <a:pt x="2630" y="1491"/>
                      <a:pt x="2642" y="1347"/>
                    </a:cubicBezTo>
                    <a:cubicBezTo>
                      <a:pt x="2666" y="1180"/>
                      <a:pt x="2630" y="1012"/>
                      <a:pt x="2547" y="875"/>
                    </a:cubicBezTo>
                    <a:cubicBezTo>
                      <a:pt x="2487" y="767"/>
                      <a:pt x="2397" y="684"/>
                      <a:pt x="2278" y="618"/>
                    </a:cubicBezTo>
                    <a:cubicBezTo>
                      <a:pt x="2168" y="552"/>
                      <a:pt x="2038" y="522"/>
                      <a:pt x="1911" y="522"/>
                    </a:cubicBezTo>
                    <a:cubicBezTo>
                      <a:pt x="1900" y="522"/>
                      <a:pt x="1889" y="522"/>
                      <a:pt x="1877" y="522"/>
                    </a:cubicBezTo>
                    <a:cubicBezTo>
                      <a:pt x="1706" y="528"/>
                      <a:pt x="1554" y="610"/>
                      <a:pt x="1395" y="610"/>
                    </a:cubicBezTo>
                    <a:cubicBezTo>
                      <a:pt x="1377" y="610"/>
                      <a:pt x="1358" y="609"/>
                      <a:pt x="1339" y="606"/>
                    </a:cubicBezTo>
                    <a:cubicBezTo>
                      <a:pt x="1148" y="582"/>
                      <a:pt x="1082" y="397"/>
                      <a:pt x="993" y="253"/>
                    </a:cubicBezTo>
                    <a:cubicBezTo>
                      <a:pt x="927" y="134"/>
                      <a:pt x="819" y="32"/>
                      <a:pt x="682" y="8"/>
                    </a:cubicBezTo>
                    <a:cubicBezTo>
                      <a:pt x="653" y="3"/>
                      <a:pt x="625" y="1"/>
                      <a:pt x="597" y="1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15"/>
              <p:cNvSpPr/>
              <p:nvPr/>
            </p:nvSpPr>
            <p:spPr>
              <a:xfrm>
                <a:off x="3820225" y="2266975"/>
                <a:ext cx="2347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939" h="573" extrusionOk="0">
                    <a:moveTo>
                      <a:pt x="939" y="1"/>
                    </a:moveTo>
                    <a:lnTo>
                      <a:pt x="939" y="1"/>
                    </a:lnTo>
                    <a:cubicBezTo>
                      <a:pt x="939" y="1"/>
                      <a:pt x="0" y="7"/>
                      <a:pt x="329" y="449"/>
                    </a:cubicBezTo>
                    <a:cubicBezTo>
                      <a:pt x="394" y="537"/>
                      <a:pt x="458" y="572"/>
                      <a:pt x="518" y="572"/>
                    </a:cubicBezTo>
                    <a:cubicBezTo>
                      <a:pt x="758" y="572"/>
                      <a:pt x="939" y="1"/>
                      <a:pt x="939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15"/>
              <p:cNvSpPr/>
              <p:nvPr/>
            </p:nvSpPr>
            <p:spPr>
              <a:xfrm>
                <a:off x="3820125" y="2241475"/>
                <a:ext cx="194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489" extrusionOk="0">
                    <a:moveTo>
                      <a:pt x="219" y="1"/>
                    </a:moveTo>
                    <a:cubicBezTo>
                      <a:pt x="127" y="1"/>
                      <a:pt x="53" y="57"/>
                      <a:pt x="28" y="214"/>
                    </a:cubicBezTo>
                    <a:cubicBezTo>
                      <a:pt x="1" y="424"/>
                      <a:pt x="106" y="489"/>
                      <a:pt x="246" y="489"/>
                    </a:cubicBezTo>
                    <a:cubicBezTo>
                      <a:pt x="468" y="489"/>
                      <a:pt x="775" y="327"/>
                      <a:pt x="775" y="327"/>
                    </a:cubicBezTo>
                    <a:cubicBezTo>
                      <a:pt x="775" y="327"/>
                      <a:pt x="443" y="1"/>
                      <a:pt x="219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15"/>
              <p:cNvSpPr/>
              <p:nvPr/>
            </p:nvSpPr>
            <p:spPr>
              <a:xfrm>
                <a:off x="3842625" y="2275800"/>
                <a:ext cx="26325" cy="18800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752" extrusionOk="0">
                    <a:moveTo>
                      <a:pt x="652" y="0"/>
                    </a:moveTo>
                    <a:cubicBezTo>
                      <a:pt x="652" y="0"/>
                      <a:pt x="1" y="670"/>
                      <a:pt x="539" y="747"/>
                    </a:cubicBezTo>
                    <a:cubicBezTo>
                      <a:pt x="562" y="750"/>
                      <a:pt x="583" y="752"/>
                      <a:pt x="603" y="752"/>
                    </a:cubicBezTo>
                    <a:cubicBezTo>
                      <a:pt x="1053" y="752"/>
                      <a:pt x="652" y="0"/>
                      <a:pt x="652" y="0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5"/>
              <p:cNvSpPr/>
              <p:nvPr/>
            </p:nvSpPr>
            <p:spPr>
              <a:xfrm>
                <a:off x="3884925" y="2221900"/>
                <a:ext cx="2332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933" h="573" extrusionOk="0">
                    <a:moveTo>
                      <a:pt x="416" y="1"/>
                    </a:moveTo>
                    <a:cubicBezTo>
                      <a:pt x="177" y="1"/>
                      <a:pt x="0" y="572"/>
                      <a:pt x="0" y="572"/>
                    </a:cubicBezTo>
                    <a:cubicBezTo>
                      <a:pt x="0" y="572"/>
                      <a:pt x="933" y="566"/>
                      <a:pt x="604" y="124"/>
                    </a:cubicBezTo>
                    <a:cubicBezTo>
                      <a:pt x="539" y="36"/>
                      <a:pt x="475" y="1"/>
                      <a:pt x="416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5"/>
              <p:cNvSpPr/>
              <p:nvPr/>
            </p:nvSpPr>
            <p:spPr>
              <a:xfrm>
                <a:off x="3859775" y="2208550"/>
                <a:ext cx="26075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754" extrusionOk="0">
                    <a:moveTo>
                      <a:pt x="433" y="1"/>
                    </a:moveTo>
                    <a:cubicBezTo>
                      <a:pt x="1" y="1"/>
                      <a:pt x="391" y="754"/>
                      <a:pt x="391" y="754"/>
                    </a:cubicBezTo>
                    <a:cubicBezTo>
                      <a:pt x="391" y="754"/>
                      <a:pt x="1042" y="90"/>
                      <a:pt x="504" y="7"/>
                    </a:cubicBezTo>
                    <a:cubicBezTo>
                      <a:pt x="478" y="3"/>
                      <a:pt x="454" y="1"/>
                      <a:pt x="433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5"/>
              <p:cNvSpPr/>
              <p:nvPr/>
            </p:nvSpPr>
            <p:spPr>
              <a:xfrm>
                <a:off x="3888950" y="2249550"/>
                <a:ext cx="19525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781" h="487" extrusionOk="0">
                    <a:moveTo>
                      <a:pt x="534" y="1"/>
                    </a:moveTo>
                    <a:cubicBezTo>
                      <a:pt x="312" y="1"/>
                      <a:pt x="1" y="160"/>
                      <a:pt x="1" y="160"/>
                    </a:cubicBezTo>
                    <a:cubicBezTo>
                      <a:pt x="1" y="160"/>
                      <a:pt x="336" y="486"/>
                      <a:pt x="560" y="486"/>
                    </a:cubicBezTo>
                    <a:cubicBezTo>
                      <a:pt x="652" y="486"/>
                      <a:pt x="725" y="430"/>
                      <a:pt x="748" y="273"/>
                    </a:cubicBezTo>
                    <a:cubicBezTo>
                      <a:pt x="780" y="65"/>
                      <a:pt x="675" y="1"/>
                      <a:pt x="534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5"/>
              <p:cNvSpPr/>
              <p:nvPr/>
            </p:nvSpPr>
            <p:spPr>
              <a:xfrm>
                <a:off x="3801850" y="2223600"/>
                <a:ext cx="21400" cy="33850"/>
              </a:xfrm>
              <a:custGeom>
                <a:avLst/>
                <a:gdLst/>
                <a:ahLst/>
                <a:cxnLst/>
                <a:rect l="l" t="t" r="r" b="b"/>
                <a:pathLst>
                  <a:path w="856" h="1354" extrusionOk="0">
                    <a:moveTo>
                      <a:pt x="781" y="0"/>
                    </a:moveTo>
                    <a:cubicBezTo>
                      <a:pt x="772" y="0"/>
                      <a:pt x="763" y="3"/>
                      <a:pt x="753" y="8"/>
                    </a:cubicBezTo>
                    <a:cubicBezTo>
                      <a:pt x="311" y="289"/>
                      <a:pt x="18" y="779"/>
                      <a:pt x="0" y="1299"/>
                    </a:cubicBezTo>
                    <a:cubicBezTo>
                      <a:pt x="0" y="1335"/>
                      <a:pt x="26" y="1353"/>
                      <a:pt x="51" y="1353"/>
                    </a:cubicBezTo>
                    <a:cubicBezTo>
                      <a:pt x="76" y="1353"/>
                      <a:pt x="102" y="1335"/>
                      <a:pt x="102" y="1299"/>
                    </a:cubicBezTo>
                    <a:cubicBezTo>
                      <a:pt x="126" y="815"/>
                      <a:pt x="395" y="361"/>
                      <a:pt x="795" y="98"/>
                    </a:cubicBezTo>
                    <a:cubicBezTo>
                      <a:pt x="855" y="68"/>
                      <a:pt x="827" y="0"/>
                      <a:pt x="781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15"/>
              <p:cNvSpPr/>
              <p:nvPr/>
            </p:nvSpPr>
            <p:spPr>
              <a:xfrm>
                <a:off x="3801850" y="2261750"/>
                <a:ext cx="9625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99" extrusionOk="0">
                    <a:moveTo>
                      <a:pt x="57" y="0"/>
                    </a:moveTo>
                    <a:cubicBezTo>
                      <a:pt x="32" y="0"/>
                      <a:pt x="6" y="18"/>
                      <a:pt x="6" y="54"/>
                    </a:cubicBezTo>
                    <a:cubicBezTo>
                      <a:pt x="0" y="323"/>
                      <a:pt x="96" y="580"/>
                      <a:pt x="275" y="783"/>
                    </a:cubicBezTo>
                    <a:cubicBezTo>
                      <a:pt x="284" y="794"/>
                      <a:pt x="295" y="798"/>
                      <a:pt x="306" y="798"/>
                    </a:cubicBezTo>
                    <a:cubicBezTo>
                      <a:pt x="345" y="798"/>
                      <a:pt x="384" y="743"/>
                      <a:pt x="347" y="706"/>
                    </a:cubicBezTo>
                    <a:cubicBezTo>
                      <a:pt x="186" y="520"/>
                      <a:pt x="102" y="293"/>
                      <a:pt x="108" y="54"/>
                    </a:cubicBezTo>
                    <a:cubicBezTo>
                      <a:pt x="108" y="18"/>
                      <a:pt x="82" y="0"/>
                      <a:pt x="57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5"/>
              <p:cNvSpPr/>
              <p:nvPr/>
            </p:nvSpPr>
            <p:spPr>
              <a:xfrm>
                <a:off x="3865200" y="2233775"/>
                <a:ext cx="19150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080" extrusionOk="0">
                    <a:moveTo>
                      <a:pt x="62" y="1"/>
                    </a:moveTo>
                    <a:cubicBezTo>
                      <a:pt x="1" y="1"/>
                      <a:pt x="4" y="103"/>
                      <a:pt x="72" y="103"/>
                    </a:cubicBezTo>
                    <a:cubicBezTo>
                      <a:pt x="263" y="121"/>
                      <a:pt x="443" y="229"/>
                      <a:pt x="544" y="396"/>
                    </a:cubicBezTo>
                    <a:cubicBezTo>
                      <a:pt x="652" y="576"/>
                      <a:pt x="652" y="815"/>
                      <a:pt x="556" y="1000"/>
                    </a:cubicBezTo>
                    <a:cubicBezTo>
                      <a:pt x="536" y="1041"/>
                      <a:pt x="572" y="1080"/>
                      <a:pt x="606" y="1080"/>
                    </a:cubicBezTo>
                    <a:cubicBezTo>
                      <a:pt x="622" y="1080"/>
                      <a:pt x="637" y="1072"/>
                      <a:pt x="646" y="1054"/>
                    </a:cubicBezTo>
                    <a:cubicBezTo>
                      <a:pt x="765" y="833"/>
                      <a:pt x="759" y="558"/>
                      <a:pt x="634" y="342"/>
                    </a:cubicBezTo>
                    <a:cubicBezTo>
                      <a:pt x="514" y="151"/>
                      <a:pt x="293" y="20"/>
                      <a:pt x="72" y="2"/>
                    </a:cubicBezTo>
                    <a:cubicBezTo>
                      <a:pt x="68" y="1"/>
                      <a:pt x="65" y="1"/>
                      <a:pt x="62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5"/>
              <p:cNvSpPr/>
              <p:nvPr/>
            </p:nvSpPr>
            <p:spPr>
              <a:xfrm>
                <a:off x="3881925" y="2273525"/>
                <a:ext cx="148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593" h="724" extrusionOk="0">
                    <a:moveTo>
                      <a:pt x="62" y="0"/>
                    </a:moveTo>
                    <a:cubicBezTo>
                      <a:pt x="54" y="0"/>
                      <a:pt x="45" y="3"/>
                      <a:pt x="37" y="8"/>
                    </a:cubicBezTo>
                    <a:cubicBezTo>
                      <a:pt x="13" y="26"/>
                      <a:pt x="1" y="61"/>
                      <a:pt x="13" y="85"/>
                    </a:cubicBezTo>
                    <a:cubicBezTo>
                      <a:pt x="174" y="283"/>
                      <a:pt x="323" y="486"/>
                      <a:pt x="479" y="695"/>
                    </a:cubicBezTo>
                    <a:cubicBezTo>
                      <a:pt x="488" y="712"/>
                      <a:pt x="506" y="723"/>
                      <a:pt x="527" y="723"/>
                    </a:cubicBezTo>
                    <a:cubicBezTo>
                      <a:pt x="535" y="723"/>
                      <a:pt x="543" y="722"/>
                      <a:pt x="551" y="719"/>
                    </a:cubicBezTo>
                    <a:cubicBezTo>
                      <a:pt x="575" y="701"/>
                      <a:pt x="592" y="665"/>
                      <a:pt x="575" y="641"/>
                    </a:cubicBezTo>
                    <a:cubicBezTo>
                      <a:pt x="419" y="438"/>
                      <a:pt x="270" y="241"/>
                      <a:pt x="114" y="31"/>
                    </a:cubicBezTo>
                    <a:cubicBezTo>
                      <a:pt x="101" y="14"/>
                      <a:pt x="82" y="0"/>
                      <a:pt x="62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7" name="Google Shape;657;p15"/>
          <p:cNvGrpSpPr/>
          <p:nvPr/>
        </p:nvGrpSpPr>
        <p:grpSpPr>
          <a:xfrm rot="-1267055">
            <a:off x="8493041" y="3956755"/>
            <a:ext cx="629105" cy="831616"/>
            <a:chOff x="6664550" y="3395475"/>
            <a:chExt cx="180100" cy="238075"/>
          </a:xfrm>
        </p:grpSpPr>
        <p:sp>
          <p:nvSpPr>
            <p:cNvPr id="658" name="Google Shape;658;p15"/>
            <p:cNvSpPr/>
            <p:nvPr/>
          </p:nvSpPr>
          <p:spPr>
            <a:xfrm>
              <a:off x="6664625" y="3395550"/>
              <a:ext cx="179950" cy="237925"/>
            </a:xfrm>
            <a:custGeom>
              <a:avLst/>
              <a:gdLst/>
              <a:ahLst/>
              <a:cxnLst/>
              <a:rect l="l" t="t" r="r" b="b"/>
              <a:pathLst>
                <a:path w="7198" h="9517" extrusionOk="0">
                  <a:moveTo>
                    <a:pt x="3098" y="6194"/>
                  </a:moveTo>
                  <a:lnTo>
                    <a:pt x="3098" y="6206"/>
                  </a:lnTo>
                  <a:lnTo>
                    <a:pt x="3092" y="6200"/>
                  </a:lnTo>
                  <a:lnTo>
                    <a:pt x="3080" y="6200"/>
                  </a:lnTo>
                  <a:cubicBezTo>
                    <a:pt x="3086" y="6200"/>
                    <a:pt x="3086" y="6194"/>
                    <a:pt x="3092" y="6194"/>
                  </a:cubicBezTo>
                  <a:close/>
                  <a:moveTo>
                    <a:pt x="5174" y="0"/>
                  </a:moveTo>
                  <a:cubicBezTo>
                    <a:pt x="5032" y="0"/>
                    <a:pt x="4895" y="86"/>
                    <a:pt x="4807" y="211"/>
                  </a:cubicBezTo>
                  <a:cubicBezTo>
                    <a:pt x="4712" y="337"/>
                    <a:pt x="4676" y="492"/>
                    <a:pt x="4640" y="648"/>
                  </a:cubicBezTo>
                  <a:cubicBezTo>
                    <a:pt x="4538" y="1108"/>
                    <a:pt x="4526" y="1574"/>
                    <a:pt x="4502" y="2046"/>
                  </a:cubicBezTo>
                  <a:cubicBezTo>
                    <a:pt x="4479" y="2554"/>
                    <a:pt x="4467" y="3068"/>
                    <a:pt x="4443" y="3576"/>
                  </a:cubicBezTo>
                  <a:cubicBezTo>
                    <a:pt x="4413" y="3666"/>
                    <a:pt x="4377" y="3750"/>
                    <a:pt x="4347" y="3839"/>
                  </a:cubicBezTo>
                  <a:cubicBezTo>
                    <a:pt x="4239" y="4102"/>
                    <a:pt x="4120" y="4353"/>
                    <a:pt x="4000" y="4604"/>
                  </a:cubicBezTo>
                  <a:cubicBezTo>
                    <a:pt x="4114" y="3750"/>
                    <a:pt x="4174" y="2877"/>
                    <a:pt x="3923" y="2052"/>
                  </a:cubicBezTo>
                  <a:cubicBezTo>
                    <a:pt x="3869" y="1885"/>
                    <a:pt x="3791" y="1706"/>
                    <a:pt x="3660" y="1586"/>
                  </a:cubicBezTo>
                  <a:cubicBezTo>
                    <a:pt x="3568" y="1506"/>
                    <a:pt x="3445" y="1453"/>
                    <a:pt x="3325" y="1453"/>
                  </a:cubicBezTo>
                  <a:cubicBezTo>
                    <a:pt x="3265" y="1453"/>
                    <a:pt x="3206" y="1467"/>
                    <a:pt x="3152" y="1496"/>
                  </a:cubicBezTo>
                  <a:cubicBezTo>
                    <a:pt x="2954" y="1604"/>
                    <a:pt x="2925" y="1867"/>
                    <a:pt x="2949" y="2082"/>
                  </a:cubicBezTo>
                  <a:cubicBezTo>
                    <a:pt x="3038" y="2991"/>
                    <a:pt x="3702" y="3756"/>
                    <a:pt x="3923" y="4622"/>
                  </a:cubicBezTo>
                  <a:lnTo>
                    <a:pt x="3941" y="4712"/>
                  </a:lnTo>
                  <a:cubicBezTo>
                    <a:pt x="3881" y="4831"/>
                    <a:pt x="3815" y="4951"/>
                    <a:pt x="3749" y="5070"/>
                  </a:cubicBezTo>
                  <a:cubicBezTo>
                    <a:pt x="3552" y="5417"/>
                    <a:pt x="3337" y="5752"/>
                    <a:pt x="3104" y="6081"/>
                  </a:cubicBezTo>
                  <a:cubicBezTo>
                    <a:pt x="3128" y="5602"/>
                    <a:pt x="3146" y="5118"/>
                    <a:pt x="3098" y="4640"/>
                  </a:cubicBezTo>
                  <a:cubicBezTo>
                    <a:pt x="3050" y="4108"/>
                    <a:pt x="2913" y="3588"/>
                    <a:pt x="2644" y="3128"/>
                  </a:cubicBezTo>
                  <a:cubicBezTo>
                    <a:pt x="2584" y="3032"/>
                    <a:pt x="2524" y="2937"/>
                    <a:pt x="2435" y="2877"/>
                  </a:cubicBezTo>
                  <a:cubicBezTo>
                    <a:pt x="2371" y="2831"/>
                    <a:pt x="2293" y="2802"/>
                    <a:pt x="2214" y="2802"/>
                  </a:cubicBezTo>
                  <a:cubicBezTo>
                    <a:pt x="2182" y="2802"/>
                    <a:pt x="2149" y="2807"/>
                    <a:pt x="2118" y="2817"/>
                  </a:cubicBezTo>
                  <a:cubicBezTo>
                    <a:pt x="1938" y="2883"/>
                    <a:pt x="1897" y="3122"/>
                    <a:pt x="1909" y="3319"/>
                  </a:cubicBezTo>
                  <a:cubicBezTo>
                    <a:pt x="1956" y="3786"/>
                    <a:pt x="2195" y="4204"/>
                    <a:pt x="2440" y="4604"/>
                  </a:cubicBezTo>
                  <a:cubicBezTo>
                    <a:pt x="2476" y="4664"/>
                    <a:pt x="2518" y="4712"/>
                    <a:pt x="2548" y="4772"/>
                  </a:cubicBezTo>
                  <a:cubicBezTo>
                    <a:pt x="2799" y="5184"/>
                    <a:pt x="3056" y="5626"/>
                    <a:pt x="3092" y="6104"/>
                  </a:cubicBezTo>
                  <a:cubicBezTo>
                    <a:pt x="2733" y="6606"/>
                    <a:pt x="2345" y="7085"/>
                    <a:pt x="1932" y="7539"/>
                  </a:cubicBezTo>
                  <a:cubicBezTo>
                    <a:pt x="2136" y="6768"/>
                    <a:pt x="2237" y="5967"/>
                    <a:pt x="2231" y="5172"/>
                  </a:cubicBezTo>
                  <a:cubicBezTo>
                    <a:pt x="2231" y="4969"/>
                    <a:pt x="2225" y="4754"/>
                    <a:pt x="2136" y="4562"/>
                  </a:cubicBezTo>
                  <a:cubicBezTo>
                    <a:pt x="2130" y="4551"/>
                    <a:pt x="2118" y="4545"/>
                    <a:pt x="2112" y="4527"/>
                  </a:cubicBezTo>
                  <a:cubicBezTo>
                    <a:pt x="2026" y="4365"/>
                    <a:pt x="1851" y="4238"/>
                    <a:pt x="1673" y="4238"/>
                  </a:cubicBezTo>
                  <a:cubicBezTo>
                    <a:pt x="1640" y="4238"/>
                    <a:pt x="1607" y="4242"/>
                    <a:pt x="1574" y="4252"/>
                  </a:cubicBezTo>
                  <a:cubicBezTo>
                    <a:pt x="1442" y="4288"/>
                    <a:pt x="1335" y="4401"/>
                    <a:pt x="1281" y="4527"/>
                  </a:cubicBezTo>
                  <a:cubicBezTo>
                    <a:pt x="1233" y="4652"/>
                    <a:pt x="1215" y="4796"/>
                    <a:pt x="1215" y="4939"/>
                  </a:cubicBezTo>
                  <a:cubicBezTo>
                    <a:pt x="1233" y="5847"/>
                    <a:pt x="1783" y="6672"/>
                    <a:pt x="1903" y="7569"/>
                  </a:cubicBezTo>
                  <a:cubicBezTo>
                    <a:pt x="1777" y="7712"/>
                    <a:pt x="1640" y="7850"/>
                    <a:pt x="1508" y="7993"/>
                  </a:cubicBezTo>
                  <a:cubicBezTo>
                    <a:pt x="1335" y="8172"/>
                    <a:pt x="1156" y="8352"/>
                    <a:pt x="976" y="8531"/>
                  </a:cubicBezTo>
                  <a:cubicBezTo>
                    <a:pt x="1042" y="8083"/>
                    <a:pt x="1090" y="7640"/>
                    <a:pt x="1066" y="7186"/>
                  </a:cubicBezTo>
                  <a:cubicBezTo>
                    <a:pt x="1042" y="6684"/>
                    <a:pt x="922" y="6188"/>
                    <a:pt x="677" y="5752"/>
                  </a:cubicBezTo>
                  <a:cubicBezTo>
                    <a:pt x="616" y="5640"/>
                    <a:pt x="512" y="5517"/>
                    <a:pt x="391" y="5517"/>
                  </a:cubicBezTo>
                  <a:cubicBezTo>
                    <a:pt x="383" y="5517"/>
                    <a:pt x="375" y="5518"/>
                    <a:pt x="367" y="5519"/>
                  </a:cubicBezTo>
                  <a:cubicBezTo>
                    <a:pt x="205" y="5543"/>
                    <a:pt x="145" y="5746"/>
                    <a:pt x="139" y="5901"/>
                  </a:cubicBezTo>
                  <a:cubicBezTo>
                    <a:pt x="134" y="6846"/>
                    <a:pt x="910" y="7664"/>
                    <a:pt x="916" y="8591"/>
                  </a:cubicBezTo>
                  <a:cubicBezTo>
                    <a:pt x="624" y="8878"/>
                    <a:pt x="325" y="9159"/>
                    <a:pt x="38" y="9445"/>
                  </a:cubicBezTo>
                  <a:cubicBezTo>
                    <a:pt x="0" y="9473"/>
                    <a:pt x="33" y="9516"/>
                    <a:pt x="71" y="9516"/>
                  </a:cubicBezTo>
                  <a:cubicBezTo>
                    <a:pt x="82" y="9516"/>
                    <a:pt x="93" y="9513"/>
                    <a:pt x="104" y="9505"/>
                  </a:cubicBezTo>
                  <a:cubicBezTo>
                    <a:pt x="385" y="9236"/>
                    <a:pt x="677" y="8967"/>
                    <a:pt x="952" y="8686"/>
                  </a:cubicBezTo>
                  <a:lnTo>
                    <a:pt x="964" y="8680"/>
                  </a:lnTo>
                  <a:lnTo>
                    <a:pt x="964" y="8668"/>
                  </a:lnTo>
                  <a:cubicBezTo>
                    <a:pt x="964" y="8668"/>
                    <a:pt x="970" y="8668"/>
                    <a:pt x="970" y="8674"/>
                  </a:cubicBezTo>
                  <a:cubicBezTo>
                    <a:pt x="1090" y="8716"/>
                    <a:pt x="1203" y="8770"/>
                    <a:pt x="1323" y="8818"/>
                  </a:cubicBezTo>
                  <a:cubicBezTo>
                    <a:pt x="1861" y="9033"/>
                    <a:pt x="2387" y="9248"/>
                    <a:pt x="2943" y="9404"/>
                  </a:cubicBezTo>
                  <a:cubicBezTo>
                    <a:pt x="3010" y="9423"/>
                    <a:pt x="3086" y="9440"/>
                    <a:pt x="3157" y="9440"/>
                  </a:cubicBezTo>
                  <a:cubicBezTo>
                    <a:pt x="3236" y="9440"/>
                    <a:pt x="3310" y="9419"/>
                    <a:pt x="3361" y="9356"/>
                  </a:cubicBezTo>
                  <a:cubicBezTo>
                    <a:pt x="3415" y="9278"/>
                    <a:pt x="3415" y="9182"/>
                    <a:pt x="3385" y="9093"/>
                  </a:cubicBezTo>
                  <a:cubicBezTo>
                    <a:pt x="3343" y="9009"/>
                    <a:pt x="3277" y="8943"/>
                    <a:pt x="3211" y="8884"/>
                  </a:cubicBezTo>
                  <a:cubicBezTo>
                    <a:pt x="2883" y="8609"/>
                    <a:pt x="2470" y="8435"/>
                    <a:pt x="2040" y="8405"/>
                  </a:cubicBezTo>
                  <a:cubicBezTo>
                    <a:pt x="1991" y="8402"/>
                    <a:pt x="1943" y="8400"/>
                    <a:pt x="1894" y="8400"/>
                  </a:cubicBezTo>
                  <a:cubicBezTo>
                    <a:pt x="1603" y="8400"/>
                    <a:pt x="1315" y="8462"/>
                    <a:pt x="1054" y="8585"/>
                  </a:cubicBezTo>
                  <a:cubicBezTo>
                    <a:pt x="1365" y="8268"/>
                    <a:pt x="1681" y="7951"/>
                    <a:pt x="1980" y="7623"/>
                  </a:cubicBezTo>
                  <a:cubicBezTo>
                    <a:pt x="2650" y="7748"/>
                    <a:pt x="3331" y="7874"/>
                    <a:pt x="4000" y="7993"/>
                  </a:cubicBezTo>
                  <a:cubicBezTo>
                    <a:pt x="4079" y="8007"/>
                    <a:pt x="4151" y="8021"/>
                    <a:pt x="4223" y="8021"/>
                  </a:cubicBezTo>
                  <a:cubicBezTo>
                    <a:pt x="4244" y="8021"/>
                    <a:pt x="4266" y="8020"/>
                    <a:pt x="4287" y="8017"/>
                  </a:cubicBezTo>
                  <a:cubicBezTo>
                    <a:pt x="4383" y="7999"/>
                    <a:pt x="4473" y="7957"/>
                    <a:pt x="4520" y="7868"/>
                  </a:cubicBezTo>
                  <a:cubicBezTo>
                    <a:pt x="4568" y="7760"/>
                    <a:pt x="4532" y="7634"/>
                    <a:pt x="4461" y="7545"/>
                  </a:cubicBezTo>
                  <a:cubicBezTo>
                    <a:pt x="4383" y="7455"/>
                    <a:pt x="4269" y="7413"/>
                    <a:pt x="4168" y="7372"/>
                  </a:cubicBezTo>
                  <a:cubicBezTo>
                    <a:pt x="3888" y="7271"/>
                    <a:pt x="3591" y="7222"/>
                    <a:pt x="3294" y="7222"/>
                  </a:cubicBezTo>
                  <a:cubicBezTo>
                    <a:pt x="2866" y="7222"/>
                    <a:pt x="2440" y="7324"/>
                    <a:pt x="2070" y="7521"/>
                  </a:cubicBezTo>
                  <a:cubicBezTo>
                    <a:pt x="2267" y="7294"/>
                    <a:pt x="2470" y="7061"/>
                    <a:pt x="2656" y="6822"/>
                  </a:cubicBezTo>
                  <a:cubicBezTo>
                    <a:pt x="2823" y="6618"/>
                    <a:pt x="2972" y="6409"/>
                    <a:pt x="3128" y="6200"/>
                  </a:cubicBezTo>
                  <a:lnTo>
                    <a:pt x="3158" y="6200"/>
                  </a:lnTo>
                  <a:cubicBezTo>
                    <a:pt x="3546" y="6218"/>
                    <a:pt x="3923" y="6373"/>
                    <a:pt x="4287" y="6505"/>
                  </a:cubicBezTo>
                  <a:cubicBezTo>
                    <a:pt x="4587" y="6614"/>
                    <a:pt x="4906" y="6713"/>
                    <a:pt x="5219" y="6713"/>
                  </a:cubicBezTo>
                  <a:cubicBezTo>
                    <a:pt x="5336" y="6713"/>
                    <a:pt x="5452" y="6699"/>
                    <a:pt x="5566" y="6666"/>
                  </a:cubicBezTo>
                  <a:cubicBezTo>
                    <a:pt x="5692" y="6624"/>
                    <a:pt x="5811" y="6565"/>
                    <a:pt x="5895" y="6475"/>
                  </a:cubicBezTo>
                  <a:cubicBezTo>
                    <a:pt x="5985" y="6379"/>
                    <a:pt x="6026" y="6248"/>
                    <a:pt x="6003" y="6116"/>
                  </a:cubicBezTo>
                  <a:cubicBezTo>
                    <a:pt x="5985" y="5997"/>
                    <a:pt x="5895" y="5907"/>
                    <a:pt x="5787" y="5847"/>
                  </a:cubicBezTo>
                  <a:cubicBezTo>
                    <a:pt x="5686" y="5788"/>
                    <a:pt x="5566" y="5758"/>
                    <a:pt x="5447" y="5746"/>
                  </a:cubicBezTo>
                  <a:cubicBezTo>
                    <a:pt x="5258" y="5712"/>
                    <a:pt x="5066" y="5696"/>
                    <a:pt x="4874" y="5696"/>
                  </a:cubicBezTo>
                  <a:cubicBezTo>
                    <a:pt x="4277" y="5696"/>
                    <a:pt x="3678" y="5855"/>
                    <a:pt x="3158" y="6158"/>
                  </a:cubicBezTo>
                  <a:cubicBezTo>
                    <a:pt x="3457" y="5728"/>
                    <a:pt x="3731" y="5292"/>
                    <a:pt x="3982" y="4825"/>
                  </a:cubicBezTo>
                  <a:cubicBezTo>
                    <a:pt x="4044" y="4818"/>
                    <a:pt x="4107" y="4815"/>
                    <a:pt x="4169" y="4815"/>
                  </a:cubicBezTo>
                  <a:cubicBezTo>
                    <a:pt x="4562" y="4815"/>
                    <a:pt x="4961" y="4944"/>
                    <a:pt x="5363" y="4975"/>
                  </a:cubicBezTo>
                  <a:cubicBezTo>
                    <a:pt x="5430" y="4980"/>
                    <a:pt x="5496" y="4983"/>
                    <a:pt x="5563" y="4983"/>
                  </a:cubicBezTo>
                  <a:cubicBezTo>
                    <a:pt x="5960" y="4983"/>
                    <a:pt x="6362" y="4893"/>
                    <a:pt x="6720" y="4724"/>
                  </a:cubicBezTo>
                  <a:cubicBezTo>
                    <a:pt x="6851" y="4664"/>
                    <a:pt x="6971" y="4586"/>
                    <a:pt x="7060" y="4485"/>
                  </a:cubicBezTo>
                  <a:cubicBezTo>
                    <a:pt x="7150" y="4377"/>
                    <a:pt x="7198" y="4228"/>
                    <a:pt x="7162" y="4096"/>
                  </a:cubicBezTo>
                  <a:cubicBezTo>
                    <a:pt x="7126" y="3947"/>
                    <a:pt x="7001" y="3845"/>
                    <a:pt x="6875" y="3797"/>
                  </a:cubicBezTo>
                  <a:cubicBezTo>
                    <a:pt x="6772" y="3757"/>
                    <a:pt x="6666" y="3747"/>
                    <a:pt x="6561" y="3747"/>
                  </a:cubicBezTo>
                  <a:cubicBezTo>
                    <a:pt x="6526" y="3747"/>
                    <a:pt x="6491" y="3748"/>
                    <a:pt x="6457" y="3750"/>
                  </a:cubicBezTo>
                  <a:cubicBezTo>
                    <a:pt x="5572" y="3780"/>
                    <a:pt x="4706" y="4126"/>
                    <a:pt x="4048" y="4706"/>
                  </a:cubicBezTo>
                  <a:cubicBezTo>
                    <a:pt x="4192" y="4437"/>
                    <a:pt x="4317" y="4156"/>
                    <a:pt x="4431" y="3869"/>
                  </a:cubicBezTo>
                  <a:cubicBezTo>
                    <a:pt x="4461" y="3803"/>
                    <a:pt x="4485" y="3726"/>
                    <a:pt x="4514" y="3660"/>
                  </a:cubicBezTo>
                  <a:cubicBezTo>
                    <a:pt x="5100" y="2841"/>
                    <a:pt x="5489" y="1867"/>
                    <a:pt x="5608" y="857"/>
                  </a:cubicBezTo>
                  <a:cubicBezTo>
                    <a:pt x="5632" y="690"/>
                    <a:pt x="5650" y="498"/>
                    <a:pt x="5590" y="337"/>
                  </a:cubicBezTo>
                  <a:cubicBezTo>
                    <a:pt x="5536" y="170"/>
                    <a:pt x="5393" y="14"/>
                    <a:pt x="5214" y="2"/>
                  </a:cubicBezTo>
                  <a:cubicBezTo>
                    <a:pt x="5200" y="1"/>
                    <a:pt x="5187" y="0"/>
                    <a:pt x="5174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9" name="Google Shape;659;p15"/>
            <p:cNvGrpSpPr/>
            <p:nvPr/>
          </p:nvGrpSpPr>
          <p:grpSpPr>
            <a:xfrm>
              <a:off x="6664550" y="3395475"/>
              <a:ext cx="180100" cy="238075"/>
              <a:chOff x="4014725" y="3395475"/>
              <a:chExt cx="180100" cy="238075"/>
            </a:xfrm>
          </p:grpSpPr>
          <p:sp>
            <p:nvSpPr>
              <p:cNvPr id="660" name="Google Shape;660;p15"/>
              <p:cNvSpPr/>
              <p:nvPr/>
            </p:nvSpPr>
            <p:spPr>
              <a:xfrm>
                <a:off x="4014725" y="3465650"/>
                <a:ext cx="180100" cy="167900"/>
              </a:xfrm>
              <a:custGeom>
                <a:avLst/>
                <a:gdLst/>
                <a:ahLst/>
                <a:cxnLst/>
                <a:rect l="l" t="t" r="r" b="b"/>
                <a:pathLst>
                  <a:path w="7204" h="6716" extrusionOk="0">
                    <a:moveTo>
                      <a:pt x="3098" y="3387"/>
                    </a:moveTo>
                    <a:lnTo>
                      <a:pt x="3098" y="3399"/>
                    </a:lnTo>
                    <a:cubicBezTo>
                      <a:pt x="3098" y="3397"/>
                      <a:pt x="3098" y="3396"/>
                      <a:pt x="3098" y="3396"/>
                    </a:cubicBezTo>
                    <a:cubicBezTo>
                      <a:pt x="3097" y="3396"/>
                      <a:pt x="3096" y="3399"/>
                      <a:pt x="3092" y="3399"/>
                    </a:cubicBezTo>
                    <a:lnTo>
                      <a:pt x="3092" y="3393"/>
                    </a:lnTo>
                    <a:lnTo>
                      <a:pt x="3080" y="3393"/>
                    </a:lnTo>
                    <a:cubicBezTo>
                      <a:pt x="3086" y="3393"/>
                      <a:pt x="3086" y="3387"/>
                      <a:pt x="3092" y="3387"/>
                    </a:cubicBezTo>
                    <a:close/>
                    <a:moveTo>
                      <a:pt x="2216" y="1"/>
                    </a:moveTo>
                    <a:cubicBezTo>
                      <a:pt x="2185" y="1"/>
                      <a:pt x="2153" y="6"/>
                      <a:pt x="2124" y="16"/>
                    </a:cubicBezTo>
                    <a:cubicBezTo>
                      <a:pt x="1944" y="82"/>
                      <a:pt x="1897" y="321"/>
                      <a:pt x="1915" y="518"/>
                    </a:cubicBezTo>
                    <a:cubicBezTo>
                      <a:pt x="1956" y="984"/>
                      <a:pt x="2195" y="1409"/>
                      <a:pt x="2440" y="1803"/>
                    </a:cubicBezTo>
                    <a:cubicBezTo>
                      <a:pt x="2482" y="1863"/>
                      <a:pt x="2518" y="1917"/>
                      <a:pt x="2548" y="1977"/>
                    </a:cubicBezTo>
                    <a:cubicBezTo>
                      <a:pt x="2799" y="2383"/>
                      <a:pt x="3056" y="2825"/>
                      <a:pt x="3092" y="3303"/>
                    </a:cubicBezTo>
                    <a:cubicBezTo>
                      <a:pt x="2733" y="3805"/>
                      <a:pt x="2345" y="4284"/>
                      <a:pt x="1932" y="4738"/>
                    </a:cubicBezTo>
                    <a:cubicBezTo>
                      <a:pt x="2136" y="3967"/>
                      <a:pt x="2243" y="3172"/>
                      <a:pt x="2231" y="2371"/>
                    </a:cubicBezTo>
                    <a:cubicBezTo>
                      <a:pt x="2231" y="2168"/>
                      <a:pt x="2225" y="1953"/>
                      <a:pt x="2136" y="1767"/>
                    </a:cubicBezTo>
                    <a:cubicBezTo>
                      <a:pt x="2130" y="1750"/>
                      <a:pt x="2124" y="1744"/>
                      <a:pt x="2112" y="1726"/>
                    </a:cubicBezTo>
                    <a:cubicBezTo>
                      <a:pt x="2026" y="1564"/>
                      <a:pt x="1851" y="1437"/>
                      <a:pt x="1673" y="1437"/>
                    </a:cubicBezTo>
                    <a:cubicBezTo>
                      <a:pt x="1640" y="1437"/>
                      <a:pt x="1607" y="1441"/>
                      <a:pt x="1574" y="1451"/>
                    </a:cubicBezTo>
                    <a:cubicBezTo>
                      <a:pt x="1442" y="1487"/>
                      <a:pt x="1335" y="1600"/>
                      <a:pt x="1287" y="1726"/>
                    </a:cubicBezTo>
                    <a:cubicBezTo>
                      <a:pt x="1233" y="1857"/>
                      <a:pt x="1215" y="1995"/>
                      <a:pt x="1215" y="2138"/>
                    </a:cubicBezTo>
                    <a:cubicBezTo>
                      <a:pt x="1233" y="3052"/>
                      <a:pt x="1783" y="3871"/>
                      <a:pt x="1903" y="4768"/>
                    </a:cubicBezTo>
                    <a:cubicBezTo>
                      <a:pt x="1777" y="4911"/>
                      <a:pt x="1646" y="5055"/>
                      <a:pt x="1508" y="5192"/>
                    </a:cubicBezTo>
                    <a:cubicBezTo>
                      <a:pt x="1335" y="5371"/>
                      <a:pt x="1155" y="5551"/>
                      <a:pt x="976" y="5730"/>
                    </a:cubicBezTo>
                    <a:cubicBezTo>
                      <a:pt x="1048" y="5282"/>
                      <a:pt x="1090" y="4845"/>
                      <a:pt x="1066" y="4385"/>
                    </a:cubicBezTo>
                    <a:cubicBezTo>
                      <a:pt x="1048" y="3889"/>
                      <a:pt x="928" y="3387"/>
                      <a:pt x="677" y="2951"/>
                    </a:cubicBezTo>
                    <a:cubicBezTo>
                      <a:pt x="617" y="2841"/>
                      <a:pt x="516" y="2721"/>
                      <a:pt x="398" y="2721"/>
                    </a:cubicBezTo>
                    <a:cubicBezTo>
                      <a:pt x="388" y="2721"/>
                      <a:pt x="377" y="2722"/>
                      <a:pt x="367" y="2724"/>
                    </a:cubicBezTo>
                    <a:cubicBezTo>
                      <a:pt x="211" y="2742"/>
                      <a:pt x="151" y="2945"/>
                      <a:pt x="139" y="3100"/>
                    </a:cubicBezTo>
                    <a:cubicBezTo>
                      <a:pt x="133" y="4045"/>
                      <a:pt x="910" y="4863"/>
                      <a:pt x="916" y="5790"/>
                    </a:cubicBezTo>
                    <a:cubicBezTo>
                      <a:pt x="630" y="6077"/>
                      <a:pt x="331" y="6358"/>
                      <a:pt x="38" y="6644"/>
                    </a:cubicBezTo>
                    <a:cubicBezTo>
                      <a:pt x="0" y="6672"/>
                      <a:pt x="36" y="6715"/>
                      <a:pt x="74" y="6715"/>
                    </a:cubicBezTo>
                    <a:cubicBezTo>
                      <a:pt x="84" y="6715"/>
                      <a:pt x="95" y="6712"/>
                      <a:pt x="104" y="6704"/>
                    </a:cubicBezTo>
                    <a:cubicBezTo>
                      <a:pt x="390" y="6435"/>
                      <a:pt x="677" y="6166"/>
                      <a:pt x="958" y="5891"/>
                    </a:cubicBezTo>
                    <a:lnTo>
                      <a:pt x="964" y="5879"/>
                    </a:lnTo>
                    <a:lnTo>
                      <a:pt x="964" y="5867"/>
                    </a:lnTo>
                    <a:cubicBezTo>
                      <a:pt x="964" y="5867"/>
                      <a:pt x="970" y="5867"/>
                      <a:pt x="970" y="5873"/>
                    </a:cubicBezTo>
                    <a:cubicBezTo>
                      <a:pt x="1090" y="5915"/>
                      <a:pt x="1203" y="5969"/>
                      <a:pt x="1323" y="6017"/>
                    </a:cubicBezTo>
                    <a:cubicBezTo>
                      <a:pt x="1861" y="6232"/>
                      <a:pt x="2393" y="6447"/>
                      <a:pt x="2943" y="6609"/>
                    </a:cubicBezTo>
                    <a:cubicBezTo>
                      <a:pt x="3008" y="6625"/>
                      <a:pt x="3082" y="6640"/>
                      <a:pt x="3152" y="6640"/>
                    </a:cubicBezTo>
                    <a:cubicBezTo>
                      <a:pt x="3233" y="6640"/>
                      <a:pt x="3309" y="6619"/>
                      <a:pt x="3361" y="6555"/>
                    </a:cubicBezTo>
                    <a:cubicBezTo>
                      <a:pt x="3415" y="6477"/>
                      <a:pt x="3415" y="6381"/>
                      <a:pt x="3385" y="6292"/>
                    </a:cubicBezTo>
                    <a:cubicBezTo>
                      <a:pt x="3349" y="6208"/>
                      <a:pt x="3277" y="6142"/>
                      <a:pt x="3211" y="6083"/>
                    </a:cubicBezTo>
                    <a:cubicBezTo>
                      <a:pt x="2883" y="5808"/>
                      <a:pt x="2470" y="5634"/>
                      <a:pt x="2040" y="5604"/>
                    </a:cubicBezTo>
                    <a:cubicBezTo>
                      <a:pt x="1992" y="5601"/>
                      <a:pt x="1944" y="5599"/>
                      <a:pt x="1896" y="5599"/>
                    </a:cubicBezTo>
                    <a:cubicBezTo>
                      <a:pt x="1607" y="5599"/>
                      <a:pt x="1315" y="5661"/>
                      <a:pt x="1054" y="5784"/>
                    </a:cubicBezTo>
                    <a:cubicBezTo>
                      <a:pt x="1365" y="5473"/>
                      <a:pt x="1681" y="5150"/>
                      <a:pt x="1980" y="4822"/>
                    </a:cubicBezTo>
                    <a:cubicBezTo>
                      <a:pt x="2650" y="4947"/>
                      <a:pt x="3331" y="5073"/>
                      <a:pt x="4006" y="5192"/>
                    </a:cubicBezTo>
                    <a:cubicBezTo>
                      <a:pt x="4078" y="5206"/>
                      <a:pt x="4146" y="5222"/>
                      <a:pt x="4216" y="5222"/>
                    </a:cubicBezTo>
                    <a:cubicBezTo>
                      <a:pt x="4240" y="5222"/>
                      <a:pt x="4263" y="5220"/>
                      <a:pt x="4287" y="5216"/>
                    </a:cubicBezTo>
                    <a:cubicBezTo>
                      <a:pt x="4383" y="5204"/>
                      <a:pt x="4473" y="5156"/>
                      <a:pt x="4520" y="5067"/>
                    </a:cubicBezTo>
                    <a:cubicBezTo>
                      <a:pt x="4574" y="4965"/>
                      <a:pt x="4532" y="4833"/>
                      <a:pt x="4461" y="4744"/>
                    </a:cubicBezTo>
                    <a:cubicBezTo>
                      <a:pt x="4383" y="4666"/>
                      <a:pt x="4275" y="4612"/>
                      <a:pt x="4168" y="4576"/>
                    </a:cubicBezTo>
                    <a:cubicBezTo>
                      <a:pt x="3887" y="4473"/>
                      <a:pt x="3588" y="4422"/>
                      <a:pt x="3290" y="4422"/>
                    </a:cubicBezTo>
                    <a:cubicBezTo>
                      <a:pt x="2864" y="4422"/>
                      <a:pt x="2439" y="4526"/>
                      <a:pt x="2070" y="4726"/>
                    </a:cubicBezTo>
                    <a:cubicBezTo>
                      <a:pt x="2273" y="4493"/>
                      <a:pt x="2470" y="4260"/>
                      <a:pt x="2662" y="4021"/>
                    </a:cubicBezTo>
                    <a:cubicBezTo>
                      <a:pt x="2823" y="3817"/>
                      <a:pt x="2972" y="3608"/>
                      <a:pt x="3128" y="3399"/>
                    </a:cubicBezTo>
                    <a:lnTo>
                      <a:pt x="3158" y="3399"/>
                    </a:lnTo>
                    <a:cubicBezTo>
                      <a:pt x="3546" y="3417"/>
                      <a:pt x="3923" y="3572"/>
                      <a:pt x="4287" y="3710"/>
                    </a:cubicBezTo>
                    <a:cubicBezTo>
                      <a:pt x="4585" y="3818"/>
                      <a:pt x="4901" y="3913"/>
                      <a:pt x="5210" y="3913"/>
                    </a:cubicBezTo>
                    <a:cubicBezTo>
                      <a:pt x="5330" y="3913"/>
                      <a:pt x="5450" y="3899"/>
                      <a:pt x="5566" y="3865"/>
                    </a:cubicBezTo>
                    <a:cubicBezTo>
                      <a:pt x="5692" y="3823"/>
                      <a:pt x="5811" y="3770"/>
                      <a:pt x="5895" y="3674"/>
                    </a:cubicBezTo>
                    <a:cubicBezTo>
                      <a:pt x="5985" y="3578"/>
                      <a:pt x="6026" y="3447"/>
                      <a:pt x="6009" y="3321"/>
                    </a:cubicBezTo>
                    <a:cubicBezTo>
                      <a:pt x="5985" y="3202"/>
                      <a:pt x="5895" y="3112"/>
                      <a:pt x="5787" y="3052"/>
                    </a:cubicBezTo>
                    <a:cubicBezTo>
                      <a:pt x="5686" y="2993"/>
                      <a:pt x="5566" y="2963"/>
                      <a:pt x="5447" y="2945"/>
                    </a:cubicBezTo>
                    <a:cubicBezTo>
                      <a:pt x="5262" y="2914"/>
                      <a:pt x="5075" y="2898"/>
                      <a:pt x="4887" y="2898"/>
                    </a:cubicBezTo>
                    <a:cubicBezTo>
                      <a:pt x="4286" y="2898"/>
                      <a:pt x="3682" y="3057"/>
                      <a:pt x="3158" y="3357"/>
                    </a:cubicBezTo>
                    <a:cubicBezTo>
                      <a:pt x="3457" y="2927"/>
                      <a:pt x="3737" y="2491"/>
                      <a:pt x="3982" y="2024"/>
                    </a:cubicBezTo>
                    <a:cubicBezTo>
                      <a:pt x="4040" y="2018"/>
                      <a:pt x="4098" y="2016"/>
                      <a:pt x="4156" y="2016"/>
                    </a:cubicBezTo>
                    <a:cubicBezTo>
                      <a:pt x="4555" y="2016"/>
                      <a:pt x="4961" y="2143"/>
                      <a:pt x="5363" y="2174"/>
                    </a:cubicBezTo>
                    <a:cubicBezTo>
                      <a:pt x="5438" y="2181"/>
                      <a:pt x="5513" y="2184"/>
                      <a:pt x="5589" y="2184"/>
                    </a:cubicBezTo>
                    <a:cubicBezTo>
                      <a:pt x="5982" y="2184"/>
                      <a:pt x="6375" y="2093"/>
                      <a:pt x="6726" y="1923"/>
                    </a:cubicBezTo>
                    <a:cubicBezTo>
                      <a:pt x="6851" y="1863"/>
                      <a:pt x="6971" y="1785"/>
                      <a:pt x="7060" y="1684"/>
                    </a:cubicBezTo>
                    <a:cubicBezTo>
                      <a:pt x="7150" y="1558"/>
                      <a:pt x="7204" y="1409"/>
                      <a:pt x="7162" y="1277"/>
                    </a:cubicBezTo>
                    <a:cubicBezTo>
                      <a:pt x="7126" y="1146"/>
                      <a:pt x="7007" y="1038"/>
                      <a:pt x="6869" y="996"/>
                    </a:cubicBezTo>
                    <a:cubicBezTo>
                      <a:pt x="6771" y="956"/>
                      <a:pt x="6665" y="946"/>
                      <a:pt x="6561" y="946"/>
                    </a:cubicBezTo>
                    <a:cubicBezTo>
                      <a:pt x="6526" y="946"/>
                      <a:pt x="6491" y="947"/>
                      <a:pt x="6457" y="949"/>
                    </a:cubicBezTo>
                    <a:cubicBezTo>
                      <a:pt x="5572" y="979"/>
                      <a:pt x="4706" y="1325"/>
                      <a:pt x="4048" y="1905"/>
                    </a:cubicBezTo>
                    <a:cubicBezTo>
                      <a:pt x="4192" y="1636"/>
                      <a:pt x="4317" y="1355"/>
                      <a:pt x="4431" y="1068"/>
                    </a:cubicBezTo>
                    <a:lnTo>
                      <a:pt x="4347" y="1038"/>
                    </a:lnTo>
                    <a:cubicBezTo>
                      <a:pt x="4239" y="1301"/>
                      <a:pt x="4126" y="1558"/>
                      <a:pt x="4006" y="1803"/>
                    </a:cubicBezTo>
                    <a:lnTo>
                      <a:pt x="3923" y="1827"/>
                    </a:lnTo>
                    <a:lnTo>
                      <a:pt x="3947" y="1917"/>
                    </a:lnTo>
                    <a:cubicBezTo>
                      <a:pt x="3887" y="2030"/>
                      <a:pt x="3815" y="2156"/>
                      <a:pt x="3749" y="2275"/>
                    </a:cubicBezTo>
                    <a:cubicBezTo>
                      <a:pt x="3558" y="2616"/>
                      <a:pt x="3337" y="2951"/>
                      <a:pt x="3110" y="3280"/>
                    </a:cubicBezTo>
                    <a:cubicBezTo>
                      <a:pt x="3128" y="2801"/>
                      <a:pt x="3146" y="2317"/>
                      <a:pt x="3098" y="1839"/>
                    </a:cubicBezTo>
                    <a:cubicBezTo>
                      <a:pt x="3050" y="1307"/>
                      <a:pt x="2913" y="787"/>
                      <a:pt x="2644" y="333"/>
                    </a:cubicBezTo>
                    <a:cubicBezTo>
                      <a:pt x="2584" y="231"/>
                      <a:pt x="2524" y="136"/>
                      <a:pt x="2434" y="76"/>
                    </a:cubicBezTo>
                    <a:cubicBezTo>
                      <a:pt x="2371" y="30"/>
                      <a:pt x="2293" y="1"/>
                      <a:pt x="2216" y="1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5"/>
              <p:cNvSpPr/>
              <p:nvPr/>
            </p:nvSpPr>
            <p:spPr>
              <a:xfrm>
                <a:off x="4087975" y="3431650"/>
                <a:ext cx="31100" cy="7940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3176" extrusionOk="0">
                    <a:moveTo>
                      <a:pt x="402" y="1"/>
                    </a:moveTo>
                    <a:cubicBezTo>
                      <a:pt x="338" y="1"/>
                      <a:pt x="276" y="16"/>
                      <a:pt x="222" y="49"/>
                    </a:cubicBezTo>
                    <a:cubicBezTo>
                      <a:pt x="36" y="157"/>
                      <a:pt x="1" y="420"/>
                      <a:pt x="18" y="635"/>
                    </a:cubicBezTo>
                    <a:cubicBezTo>
                      <a:pt x="108" y="1544"/>
                      <a:pt x="778" y="2309"/>
                      <a:pt x="993" y="3175"/>
                    </a:cubicBezTo>
                    <a:lnTo>
                      <a:pt x="1076" y="3157"/>
                    </a:lnTo>
                    <a:cubicBezTo>
                      <a:pt x="1184" y="2297"/>
                      <a:pt x="1244" y="1430"/>
                      <a:pt x="993" y="605"/>
                    </a:cubicBezTo>
                    <a:cubicBezTo>
                      <a:pt x="933" y="438"/>
                      <a:pt x="867" y="259"/>
                      <a:pt x="730" y="139"/>
                    </a:cubicBezTo>
                    <a:cubicBezTo>
                      <a:pt x="644" y="54"/>
                      <a:pt x="521" y="1"/>
                      <a:pt x="402" y="1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5"/>
              <p:cNvSpPr/>
              <p:nvPr/>
            </p:nvSpPr>
            <p:spPr>
              <a:xfrm>
                <a:off x="4123400" y="3395475"/>
                <a:ext cx="32575" cy="9675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3870" extrusionOk="0">
                    <a:moveTo>
                      <a:pt x="829" y="0"/>
                    </a:moveTo>
                    <a:cubicBezTo>
                      <a:pt x="687" y="0"/>
                      <a:pt x="554" y="90"/>
                      <a:pt x="466" y="206"/>
                    </a:cubicBezTo>
                    <a:cubicBezTo>
                      <a:pt x="365" y="337"/>
                      <a:pt x="323" y="492"/>
                      <a:pt x="293" y="648"/>
                    </a:cubicBezTo>
                    <a:cubicBezTo>
                      <a:pt x="197" y="1114"/>
                      <a:pt x="173" y="1574"/>
                      <a:pt x="155" y="2046"/>
                    </a:cubicBezTo>
                    <a:cubicBezTo>
                      <a:pt x="137" y="2554"/>
                      <a:pt x="120" y="3068"/>
                      <a:pt x="96" y="3576"/>
                    </a:cubicBezTo>
                    <a:cubicBezTo>
                      <a:pt x="66" y="3666"/>
                      <a:pt x="36" y="3750"/>
                      <a:pt x="0" y="3839"/>
                    </a:cubicBezTo>
                    <a:lnTo>
                      <a:pt x="84" y="3869"/>
                    </a:lnTo>
                    <a:cubicBezTo>
                      <a:pt x="114" y="3803"/>
                      <a:pt x="143" y="3726"/>
                      <a:pt x="167" y="3660"/>
                    </a:cubicBezTo>
                    <a:cubicBezTo>
                      <a:pt x="753" y="2841"/>
                      <a:pt x="1136" y="1867"/>
                      <a:pt x="1261" y="857"/>
                    </a:cubicBezTo>
                    <a:cubicBezTo>
                      <a:pt x="1285" y="690"/>
                      <a:pt x="1303" y="498"/>
                      <a:pt x="1243" y="337"/>
                    </a:cubicBezTo>
                    <a:cubicBezTo>
                      <a:pt x="1183" y="170"/>
                      <a:pt x="1040" y="14"/>
                      <a:pt x="867" y="2"/>
                    </a:cubicBezTo>
                    <a:cubicBezTo>
                      <a:pt x="854" y="1"/>
                      <a:pt x="841" y="0"/>
                      <a:pt x="829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3" name="Google Shape;663;p15"/>
          <p:cNvGrpSpPr/>
          <p:nvPr/>
        </p:nvGrpSpPr>
        <p:grpSpPr>
          <a:xfrm>
            <a:off x="368477" y="4671157"/>
            <a:ext cx="424318" cy="374901"/>
            <a:chOff x="6063731" y="3208900"/>
            <a:chExt cx="147169" cy="130025"/>
          </a:xfrm>
        </p:grpSpPr>
        <p:sp>
          <p:nvSpPr>
            <p:cNvPr id="664" name="Google Shape;664;p15"/>
            <p:cNvSpPr/>
            <p:nvPr/>
          </p:nvSpPr>
          <p:spPr>
            <a:xfrm>
              <a:off x="6085375" y="3208900"/>
              <a:ext cx="125525" cy="130025"/>
            </a:xfrm>
            <a:custGeom>
              <a:avLst/>
              <a:gdLst/>
              <a:ahLst/>
              <a:cxnLst/>
              <a:rect l="l" t="t" r="r" b="b"/>
              <a:pathLst>
                <a:path w="5021" h="5201" extrusionOk="0">
                  <a:moveTo>
                    <a:pt x="4059" y="0"/>
                  </a:moveTo>
                  <a:cubicBezTo>
                    <a:pt x="1" y="1232"/>
                    <a:pt x="509" y="3999"/>
                    <a:pt x="807" y="4907"/>
                  </a:cubicBezTo>
                  <a:cubicBezTo>
                    <a:pt x="795" y="4937"/>
                    <a:pt x="807" y="4961"/>
                    <a:pt x="831" y="4967"/>
                  </a:cubicBezTo>
                  <a:cubicBezTo>
                    <a:pt x="885" y="5116"/>
                    <a:pt x="921" y="5200"/>
                    <a:pt x="921" y="5200"/>
                  </a:cubicBezTo>
                  <a:cubicBezTo>
                    <a:pt x="921" y="5200"/>
                    <a:pt x="5021" y="5027"/>
                    <a:pt x="4059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5" name="Google Shape;665;p15"/>
            <p:cNvGrpSpPr/>
            <p:nvPr/>
          </p:nvGrpSpPr>
          <p:grpSpPr>
            <a:xfrm>
              <a:off x="6063731" y="3208900"/>
              <a:ext cx="146450" cy="130025"/>
              <a:chOff x="3414550" y="3208900"/>
              <a:chExt cx="146450" cy="130025"/>
            </a:xfrm>
          </p:grpSpPr>
          <p:sp>
            <p:nvSpPr>
              <p:cNvPr id="666" name="Google Shape;666;p15"/>
              <p:cNvSpPr/>
              <p:nvPr/>
            </p:nvSpPr>
            <p:spPr>
              <a:xfrm>
                <a:off x="3414550" y="3208900"/>
                <a:ext cx="146450" cy="130025"/>
              </a:xfrm>
              <a:custGeom>
                <a:avLst/>
                <a:gdLst/>
                <a:ahLst/>
                <a:cxnLst/>
                <a:rect l="l" t="t" r="r" b="b"/>
                <a:pathLst>
                  <a:path w="5858" h="5201" extrusionOk="0">
                    <a:moveTo>
                      <a:pt x="4896" y="0"/>
                    </a:moveTo>
                    <a:lnTo>
                      <a:pt x="4896" y="0"/>
                    </a:lnTo>
                    <a:cubicBezTo>
                      <a:pt x="1" y="1495"/>
                      <a:pt x="1758" y="5200"/>
                      <a:pt x="1758" y="5200"/>
                    </a:cubicBezTo>
                    <a:cubicBezTo>
                      <a:pt x="1758" y="5200"/>
                      <a:pt x="5858" y="5027"/>
                      <a:pt x="4896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5"/>
              <p:cNvSpPr/>
              <p:nvPr/>
            </p:nvSpPr>
            <p:spPr>
              <a:xfrm>
                <a:off x="3455400" y="3233600"/>
                <a:ext cx="71725" cy="99575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3983" extrusionOk="0">
                    <a:moveTo>
                      <a:pt x="2795" y="0"/>
                    </a:moveTo>
                    <a:cubicBezTo>
                      <a:pt x="2780" y="0"/>
                      <a:pt x="2764" y="7"/>
                      <a:pt x="2754" y="23"/>
                    </a:cubicBezTo>
                    <a:cubicBezTo>
                      <a:pt x="2419" y="459"/>
                      <a:pt x="2090" y="907"/>
                      <a:pt x="1767" y="1355"/>
                    </a:cubicBezTo>
                    <a:cubicBezTo>
                      <a:pt x="1767" y="1056"/>
                      <a:pt x="1773" y="758"/>
                      <a:pt x="1773" y="459"/>
                    </a:cubicBezTo>
                    <a:cubicBezTo>
                      <a:pt x="1773" y="426"/>
                      <a:pt x="1748" y="409"/>
                      <a:pt x="1723" y="409"/>
                    </a:cubicBezTo>
                    <a:cubicBezTo>
                      <a:pt x="1697" y="409"/>
                      <a:pt x="1672" y="426"/>
                      <a:pt x="1672" y="459"/>
                    </a:cubicBezTo>
                    <a:cubicBezTo>
                      <a:pt x="1672" y="811"/>
                      <a:pt x="1660" y="1158"/>
                      <a:pt x="1660" y="1505"/>
                    </a:cubicBezTo>
                    <a:cubicBezTo>
                      <a:pt x="1301" y="2013"/>
                      <a:pt x="949" y="2521"/>
                      <a:pt x="602" y="3041"/>
                    </a:cubicBezTo>
                    <a:cubicBezTo>
                      <a:pt x="596" y="3047"/>
                      <a:pt x="584" y="3053"/>
                      <a:pt x="584" y="3059"/>
                    </a:cubicBezTo>
                    <a:cubicBezTo>
                      <a:pt x="584" y="2575"/>
                      <a:pt x="596" y="2090"/>
                      <a:pt x="596" y="1594"/>
                    </a:cubicBezTo>
                    <a:cubicBezTo>
                      <a:pt x="596" y="1561"/>
                      <a:pt x="569" y="1545"/>
                      <a:pt x="542" y="1545"/>
                    </a:cubicBezTo>
                    <a:cubicBezTo>
                      <a:pt x="515" y="1545"/>
                      <a:pt x="488" y="1561"/>
                      <a:pt x="488" y="1594"/>
                    </a:cubicBezTo>
                    <a:cubicBezTo>
                      <a:pt x="488" y="2132"/>
                      <a:pt x="482" y="2682"/>
                      <a:pt x="482" y="3220"/>
                    </a:cubicBezTo>
                    <a:cubicBezTo>
                      <a:pt x="333" y="3447"/>
                      <a:pt x="178" y="3674"/>
                      <a:pt x="28" y="3907"/>
                    </a:cubicBezTo>
                    <a:cubicBezTo>
                      <a:pt x="0" y="3948"/>
                      <a:pt x="32" y="3983"/>
                      <a:pt x="68" y="3983"/>
                    </a:cubicBezTo>
                    <a:cubicBezTo>
                      <a:pt x="86" y="3983"/>
                      <a:pt x="104" y="3975"/>
                      <a:pt x="118" y="3955"/>
                    </a:cubicBezTo>
                    <a:lnTo>
                      <a:pt x="542" y="3310"/>
                    </a:lnTo>
                    <a:cubicBezTo>
                      <a:pt x="1146" y="3089"/>
                      <a:pt x="1744" y="2867"/>
                      <a:pt x="2347" y="2652"/>
                    </a:cubicBezTo>
                    <a:cubicBezTo>
                      <a:pt x="2401" y="2631"/>
                      <a:pt x="2392" y="2541"/>
                      <a:pt x="2337" y="2541"/>
                    </a:cubicBezTo>
                    <a:cubicBezTo>
                      <a:pt x="2331" y="2541"/>
                      <a:pt x="2324" y="2542"/>
                      <a:pt x="2317" y="2545"/>
                    </a:cubicBezTo>
                    <a:cubicBezTo>
                      <a:pt x="1761" y="2748"/>
                      <a:pt x="1200" y="2957"/>
                      <a:pt x="638" y="3160"/>
                    </a:cubicBezTo>
                    <a:cubicBezTo>
                      <a:pt x="991" y="2634"/>
                      <a:pt x="1343" y="2126"/>
                      <a:pt x="1708" y="1612"/>
                    </a:cubicBezTo>
                    <a:lnTo>
                      <a:pt x="1732" y="1612"/>
                    </a:lnTo>
                    <a:cubicBezTo>
                      <a:pt x="2090" y="1547"/>
                      <a:pt x="2449" y="1475"/>
                      <a:pt x="2795" y="1409"/>
                    </a:cubicBezTo>
                    <a:cubicBezTo>
                      <a:pt x="2863" y="1398"/>
                      <a:pt x="2840" y="1307"/>
                      <a:pt x="2777" y="1307"/>
                    </a:cubicBezTo>
                    <a:cubicBezTo>
                      <a:pt x="2773" y="1307"/>
                      <a:pt x="2770" y="1307"/>
                      <a:pt x="2766" y="1307"/>
                    </a:cubicBezTo>
                    <a:lnTo>
                      <a:pt x="1779" y="1487"/>
                    </a:lnTo>
                    <a:cubicBezTo>
                      <a:pt x="1923" y="1284"/>
                      <a:pt x="2066" y="1086"/>
                      <a:pt x="2216" y="895"/>
                    </a:cubicBezTo>
                    <a:cubicBezTo>
                      <a:pt x="2419" y="632"/>
                      <a:pt x="2628" y="357"/>
                      <a:pt x="2843" y="70"/>
                    </a:cubicBezTo>
                    <a:cubicBezTo>
                      <a:pt x="2869" y="37"/>
                      <a:pt x="2832" y="0"/>
                      <a:pt x="279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8" name="Google Shape;668;p15"/>
          <p:cNvGrpSpPr/>
          <p:nvPr/>
        </p:nvGrpSpPr>
        <p:grpSpPr>
          <a:xfrm rot="8100000">
            <a:off x="113754" y="597737"/>
            <a:ext cx="267741" cy="217981"/>
            <a:chOff x="6004400" y="1925250"/>
            <a:chExt cx="105325" cy="85750"/>
          </a:xfrm>
        </p:grpSpPr>
        <p:sp>
          <p:nvSpPr>
            <p:cNvPr id="669" name="Google Shape;669;p15"/>
            <p:cNvSpPr/>
            <p:nvPr/>
          </p:nvSpPr>
          <p:spPr>
            <a:xfrm>
              <a:off x="6004400" y="1925625"/>
              <a:ext cx="105325" cy="85375"/>
            </a:xfrm>
            <a:custGeom>
              <a:avLst/>
              <a:gdLst/>
              <a:ahLst/>
              <a:cxnLst/>
              <a:rect l="l" t="t" r="r" b="b"/>
              <a:pathLst>
                <a:path w="4213" h="3415" extrusionOk="0">
                  <a:moveTo>
                    <a:pt x="4168" y="1"/>
                  </a:moveTo>
                  <a:cubicBezTo>
                    <a:pt x="4163" y="1"/>
                    <a:pt x="4158" y="2"/>
                    <a:pt x="4154" y="4"/>
                  </a:cubicBezTo>
                  <a:cubicBezTo>
                    <a:pt x="3748" y="225"/>
                    <a:pt x="3299" y="345"/>
                    <a:pt x="2845" y="363"/>
                  </a:cubicBezTo>
                  <a:cubicBezTo>
                    <a:pt x="2801" y="365"/>
                    <a:pt x="2756" y="366"/>
                    <a:pt x="2712" y="366"/>
                  </a:cubicBezTo>
                  <a:cubicBezTo>
                    <a:pt x="2534" y="366"/>
                    <a:pt x="2354" y="347"/>
                    <a:pt x="2182" y="309"/>
                  </a:cubicBezTo>
                  <a:cubicBezTo>
                    <a:pt x="1966" y="273"/>
                    <a:pt x="1745" y="219"/>
                    <a:pt x="1530" y="189"/>
                  </a:cubicBezTo>
                  <a:cubicBezTo>
                    <a:pt x="1456" y="183"/>
                    <a:pt x="1381" y="179"/>
                    <a:pt x="1306" y="179"/>
                  </a:cubicBezTo>
                  <a:cubicBezTo>
                    <a:pt x="1169" y="179"/>
                    <a:pt x="1032" y="192"/>
                    <a:pt x="897" y="231"/>
                  </a:cubicBezTo>
                  <a:cubicBezTo>
                    <a:pt x="717" y="291"/>
                    <a:pt x="550" y="392"/>
                    <a:pt x="425" y="542"/>
                  </a:cubicBezTo>
                  <a:cubicBezTo>
                    <a:pt x="173" y="835"/>
                    <a:pt x="60" y="1253"/>
                    <a:pt x="185" y="1630"/>
                  </a:cubicBezTo>
                  <a:cubicBezTo>
                    <a:pt x="299" y="1952"/>
                    <a:pt x="568" y="2215"/>
                    <a:pt x="897" y="2317"/>
                  </a:cubicBezTo>
                  <a:cubicBezTo>
                    <a:pt x="813" y="2359"/>
                    <a:pt x="723" y="2395"/>
                    <a:pt x="634" y="2419"/>
                  </a:cubicBezTo>
                  <a:cubicBezTo>
                    <a:pt x="538" y="2442"/>
                    <a:pt x="442" y="2442"/>
                    <a:pt x="341" y="2442"/>
                  </a:cubicBezTo>
                  <a:cubicBezTo>
                    <a:pt x="316" y="2439"/>
                    <a:pt x="290" y="2436"/>
                    <a:pt x="263" y="2436"/>
                  </a:cubicBezTo>
                  <a:cubicBezTo>
                    <a:pt x="207" y="2436"/>
                    <a:pt x="149" y="2448"/>
                    <a:pt x="96" y="2484"/>
                  </a:cubicBezTo>
                  <a:cubicBezTo>
                    <a:pt x="24" y="2538"/>
                    <a:pt x="0" y="2634"/>
                    <a:pt x="30" y="2717"/>
                  </a:cubicBezTo>
                  <a:cubicBezTo>
                    <a:pt x="60" y="2813"/>
                    <a:pt x="156" y="2867"/>
                    <a:pt x="251" y="2873"/>
                  </a:cubicBezTo>
                  <a:cubicBezTo>
                    <a:pt x="264" y="2874"/>
                    <a:pt x="277" y="2875"/>
                    <a:pt x="289" y="2875"/>
                  </a:cubicBezTo>
                  <a:cubicBezTo>
                    <a:pt x="383" y="2875"/>
                    <a:pt x="471" y="2838"/>
                    <a:pt x="550" y="2801"/>
                  </a:cubicBezTo>
                  <a:cubicBezTo>
                    <a:pt x="652" y="2753"/>
                    <a:pt x="741" y="2693"/>
                    <a:pt x="819" y="2628"/>
                  </a:cubicBezTo>
                  <a:cubicBezTo>
                    <a:pt x="903" y="2568"/>
                    <a:pt x="980" y="2502"/>
                    <a:pt x="1046" y="2425"/>
                  </a:cubicBezTo>
                  <a:lnTo>
                    <a:pt x="1046" y="2425"/>
                  </a:lnTo>
                  <a:cubicBezTo>
                    <a:pt x="1040" y="2604"/>
                    <a:pt x="1076" y="2795"/>
                    <a:pt x="1172" y="2956"/>
                  </a:cubicBezTo>
                  <a:cubicBezTo>
                    <a:pt x="1358" y="3263"/>
                    <a:pt x="1710" y="3414"/>
                    <a:pt x="2057" y="3414"/>
                  </a:cubicBezTo>
                  <a:cubicBezTo>
                    <a:pt x="2089" y="3414"/>
                    <a:pt x="2120" y="3413"/>
                    <a:pt x="2152" y="3411"/>
                  </a:cubicBezTo>
                  <a:cubicBezTo>
                    <a:pt x="2528" y="3381"/>
                    <a:pt x="2881" y="3160"/>
                    <a:pt x="3144" y="2873"/>
                  </a:cubicBezTo>
                  <a:cubicBezTo>
                    <a:pt x="3461" y="2532"/>
                    <a:pt x="3652" y="2096"/>
                    <a:pt x="3801" y="1659"/>
                  </a:cubicBezTo>
                  <a:cubicBezTo>
                    <a:pt x="3987" y="1134"/>
                    <a:pt x="4124" y="590"/>
                    <a:pt x="4208" y="46"/>
                  </a:cubicBezTo>
                  <a:cubicBezTo>
                    <a:pt x="4213" y="21"/>
                    <a:pt x="4189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0" name="Google Shape;670;p15"/>
            <p:cNvGrpSpPr/>
            <p:nvPr/>
          </p:nvGrpSpPr>
          <p:grpSpPr>
            <a:xfrm>
              <a:off x="6004400" y="1925250"/>
              <a:ext cx="105325" cy="85600"/>
              <a:chOff x="3354650" y="1925250"/>
              <a:chExt cx="105325" cy="85600"/>
            </a:xfrm>
          </p:grpSpPr>
          <p:sp>
            <p:nvSpPr>
              <p:cNvPr id="671" name="Google Shape;671;p15"/>
              <p:cNvSpPr/>
              <p:nvPr/>
            </p:nvSpPr>
            <p:spPr>
              <a:xfrm>
                <a:off x="3354650" y="1925250"/>
                <a:ext cx="105325" cy="85600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24" extrusionOk="0">
                    <a:moveTo>
                      <a:pt x="4172" y="1"/>
                    </a:moveTo>
                    <a:cubicBezTo>
                      <a:pt x="4166" y="1"/>
                      <a:pt x="4160" y="3"/>
                      <a:pt x="4154" y="7"/>
                    </a:cubicBezTo>
                    <a:cubicBezTo>
                      <a:pt x="3742" y="222"/>
                      <a:pt x="3305" y="348"/>
                      <a:pt x="2845" y="366"/>
                    </a:cubicBezTo>
                    <a:cubicBezTo>
                      <a:pt x="2822" y="366"/>
                      <a:pt x="2799" y="367"/>
                      <a:pt x="2776" y="367"/>
                    </a:cubicBezTo>
                    <a:cubicBezTo>
                      <a:pt x="2577" y="367"/>
                      <a:pt x="2375" y="344"/>
                      <a:pt x="2182" y="312"/>
                    </a:cubicBezTo>
                    <a:cubicBezTo>
                      <a:pt x="1966" y="276"/>
                      <a:pt x="1751" y="222"/>
                      <a:pt x="1530" y="192"/>
                    </a:cubicBezTo>
                    <a:cubicBezTo>
                      <a:pt x="1446" y="180"/>
                      <a:pt x="1360" y="173"/>
                      <a:pt x="1274" y="173"/>
                    </a:cubicBezTo>
                    <a:cubicBezTo>
                      <a:pt x="1146" y="173"/>
                      <a:pt x="1018" y="189"/>
                      <a:pt x="897" y="228"/>
                    </a:cubicBezTo>
                    <a:cubicBezTo>
                      <a:pt x="717" y="288"/>
                      <a:pt x="556" y="395"/>
                      <a:pt x="424" y="545"/>
                    </a:cubicBezTo>
                    <a:cubicBezTo>
                      <a:pt x="173" y="844"/>
                      <a:pt x="60" y="1250"/>
                      <a:pt x="185" y="1627"/>
                    </a:cubicBezTo>
                    <a:cubicBezTo>
                      <a:pt x="299" y="1961"/>
                      <a:pt x="574" y="2218"/>
                      <a:pt x="897" y="2314"/>
                    </a:cubicBezTo>
                    <a:cubicBezTo>
                      <a:pt x="813" y="2368"/>
                      <a:pt x="723" y="2398"/>
                      <a:pt x="634" y="2416"/>
                    </a:cubicBezTo>
                    <a:cubicBezTo>
                      <a:pt x="561" y="2434"/>
                      <a:pt x="488" y="2442"/>
                      <a:pt x="414" y="2442"/>
                    </a:cubicBezTo>
                    <a:cubicBezTo>
                      <a:pt x="392" y="2442"/>
                      <a:pt x="369" y="2441"/>
                      <a:pt x="347" y="2440"/>
                    </a:cubicBezTo>
                    <a:cubicBezTo>
                      <a:pt x="332" y="2440"/>
                      <a:pt x="316" y="2439"/>
                      <a:pt x="301" y="2439"/>
                    </a:cubicBezTo>
                    <a:cubicBezTo>
                      <a:pt x="231" y="2439"/>
                      <a:pt x="159" y="2443"/>
                      <a:pt x="96" y="2487"/>
                    </a:cubicBezTo>
                    <a:cubicBezTo>
                      <a:pt x="24" y="2541"/>
                      <a:pt x="0" y="2637"/>
                      <a:pt x="30" y="2714"/>
                    </a:cubicBezTo>
                    <a:cubicBezTo>
                      <a:pt x="66" y="2816"/>
                      <a:pt x="156" y="2864"/>
                      <a:pt x="257" y="2876"/>
                    </a:cubicBezTo>
                    <a:cubicBezTo>
                      <a:pt x="269" y="2877"/>
                      <a:pt x="281" y="2878"/>
                      <a:pt x="293" y="2878"/>
                    </a:cubicBezTo>
                    <a:cubicBezTo>
                      <a:pt x="384" y="2878"/>
                      <a:pt x="477" y="2840"/>
                      <a:pt x="556" y="2798"/>
                    </a:cubicBezTo>
                    <a:cubicBezTo>
                      <a:pt x="652" y="2750"/>
                      <a:pt x="741" y="2696"/>
                      <a:pt x="825" y="2631"/>
                    </a:cubicBezTo>
                    <a:cubicBezTo>
                      <a:pt x="903" y="2565"/>
                      <a:pt x="980" y="2499"/>
                      <a:pt x="1046" y="2428"/>
                    </a:cubicBezTo>
                    <a:lnTo>
                      <a:pt x="1046" y="2428"/>
                    </a:lnTo>
                    <a:cubicBezTo>
                      <a:pt x="1034" y="2613"/>
                      <a:pt x="1076" y="2810"/>
                      <a:pt x="1172" y="2965"/>
                    </a:cubicBezTo>
                    <a:cubicBezTo>
                      <a:pt x="1358" y="3272"/>
                      <a:pt x="1715" y="3423"/>
                      <a:pt x="2059" y="3423"/>
                    </a:cubicBezTo>
                    <a:cubicBezTo>
                      <a:pt x="2090" y="3423"/>
                      <a:pt x="2121" y="3422"/>
                      <a:pt x="2152" y="3420"/>
                    </a:cubicBezTo>
                    <a:cubicBezTo>
                      <a:pt x="2534" y="3390"/>
                      <a:pt x="2887" y="3163"/>
                      <a:pt x="3144" y="2882"/>
                    </a:cubicBezTo>
                    <a:cubicBezTo>
                      <a:pt x="3461" y="2541"/>
                      <a:pt x="3646" y="2099"/>
                      <a:pt x="3801" y="1663"/>
                    </a:cubicBezTo>
                    <a:cubicBezTo>
                      <a:pt x="3993" y="1143"/>
                      <a:pt x="4124" y="605"/>
                      <a:pt x="4208" y="43"/>
                    </a:cubicBezTo>
                    <a:cubicBezTo>
                      <a:pt x="4212" y="20"/>
                      <a:pt x="4193" y="1"/>
                      <a:pt x="4172" y="1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5"/>
              <p:cNvSpPr/>
              <p:nvPr/>
            </p:nvSpPr>
            <p:spPr>
              <a:xfrm>
                <a:off x="3383900" y="1941225"/>
                <a:ext cx="61450" cy="44925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1797" extrusionOk="0">
                    <a:moveTo>
                      <a:pt x="2386" y="0"/>
                    </a:moveTo>
                    <a:cubicBezTo>
                      <a:pt x="2374" y="0"/>
                      <a:pt x="2361" y="6"/>
                      <a:pt x="2350" y="19"/>
                    </a:cubicBezTo>
                    <a:cubicBezTo>
                      <a:pt x="1992" y="396"/>
                      <a:pt x="1579" y="725"/>
                      <a:pt x="1131" y="1006"/>
                    </a:cubicBezTo>
                    <a:cubicBezTo>
                      <a:pt x="1131" y="994"/>
                      <a:pt x="1131" y="994"/>
                      <a:pt x="1137" y="988"/>
                    </a:cubicBezTo>
                    <a:cubicBezTo>
                      <a:pt x="1155" y="952"/>
                      <a:pt x="1161" y="904"/>
                      <a:pt x="1179" y="868"/>
                    </a:cubicBezTo>
                    <a:cubicBezTo>
                      <a:pt x="1197" y="784"/>
                      <a:pt x="1227" y="707"/>
                      <a:pt x="1251" y="623"/>
                    </a:cubicBezTo>
                    <a:cubicBezTo>
                      <a:pt x="1304" y="456"/>
                      <a:pt x="1358" y="294"/>
                      <a:pt x="1406" y="139"/>
                    </a:cubicBezTo>
                    <a:cubicBezTo>
                      <a:pt x="1420" y="96"/>
                      <a:pt x="1390" y="68"/>
                      <a:pt x="1357" y="68"/>
                    </a:cubicBezTo>
                    <a:cubicBezTo>
                      <a:pt x="1336" y="68"/>
                      <a:pt x="1314" y="80"/>
                      <a:pt x="1304" y="109"/>
                    </a:cubicBezTo>
                    <a:cubicBezTo>
                      <a:pt x="1245" y="294"/>
                      <a:pt x="1185" y="486"/>
                      <a:pt x="1125" y="677"/>
                    </a:cubicBezTo>
                    <a:cubicBezTo>
                      <a:pt x="1095" y="767"/>
                      <a:pt x="1065" y="856"/>
                      <a:pt x="1041" y="934"/>
                    </a:cubicBezTo>
                    <a:cubicBezTo>
                      <a:pt x="1024" y="982"/>
                      <a:pt x="1012" y="1024"/>
                      <a:pt x="1018" y="1065"/>
                    </a:cubicBezTo>
                    <a:cubicBezTo>
                      <a:pt x="808" y="1185"/>
                      <a:pt x="599" y="1292"/>
                      <a:pt x="378" y="1382"/>
                    </a:cubicBezTo>
                    <a:cubicBezTo>
                      <a:pt x="378" y="1364"/>
                      <a:pt x="384" y="1340"/>
                      <a:pt x="390" y="1322"/>
                    </a:cubicBezTo>
                    <a:cubicBezTo>
                      <a:pt x="408" y="1233"/>
                      <a:pt x="432" y="1155"/>
                      <a:pt x="444" y="1065"/>
                    </a:cubicBezTo>
                    <a:lnTo>
                      <a:pt x="551" y="527"/>
                    </a:lnTo>
                    <a:cubicBezTo>
                      <a:pt x="559" y="484"/>
                      <a:pt x="525" y="456"/>
                      <a:pt x="493" y="456"/>
                    </a:cubicBezTo>
                    <a:cubicBezTo>
                      <a:pt x="472" y="456"/>
                      <a:pt x="451" y="469"/>
                      <a:pt x="444" y="498"/>
                    </a:cubicBezTo>
                    <a:cubicBezTo>
                      <a:pt x="408" y="689"/>
                      <a:pt x="360" y="892"/>
                      <a:pt x="324" y="1083"/>
                    </a:cubicBezTo>
                    <a:cubicBezTo>
                      <a:pt x="300" y="1185"/>
                      <a:pt x="282" y="1281"/>
                      <a:pt x="265" y="1382"/>
                    </a:cubicBezTo>
                    <a:lnTo>
                      <a:pt x="265" y="1424"/>
                    </a:lnTo>
                    <a:cubicBezTo>
                      <a:pt x="199" y="1454"/>
                      <a:pt x="133" y="1472"/>
                      <a:pt x="61" y="1496"/>
                    </a:cubicBezTo>
                    <a:cubicBezTo>
                      <a:pt x="1" y="1518"/>
                      <a:pt x="21" y="1605"/>
                      <a:pt x="76" y="1605"/>
                    </a:cubicBezTo>
                    <a:cubicBezTo>
                      <a:pt x="81" y="1605"/>
                      <a:pt x="86" y="1605"/>
                      <a:pt x="91" y="1603"/>
                    </a:cubicBezTo>
                    <a:cubicBezTo>
                      <a:pt x="169" y="1573"/>
                      <a:pt x="235" y="1544"/>
                      <a:pt x="312" y="1520"/>
                    </a:cubicBezTo>
                    <a:cubicBezTo>
                      <a:pt x="324" y="1532"/>
                      <a:pt x="342" y="1544"/>
                      <a:pt x="360" y="1549"/>
                    </a:cubicBezTo>
                    <a:cubicBezTo>
                      <a:pt x="444" y="1585"/>
                      <a:pt x="551" y="1591"/>
                      <a:pt x="629" y="1609"/>
                    </a:cubicBezTo>
                    <a:cubicBezTo>
                      <a:pt x="731" y="1627"/>
                      <a:pt x="832" y="1645"/>
                      <a:pt x="928" y="1669"/>
                    </a:cubicBezTo>
                    <a:cubicBezTo>
                      <a:pt x="1131" y="1711"/>
                      <a:pt x="1334" y="1753"/>
                      <a:pt x="1538" y="1795"/>
                    </a:cubicBezTo>
                    <a:cubicBezTo>
                      <a:pt x="1543" y="1796"/>
                      <a:pt x="1547" y="1797"/>
                      <a:pt x="1552" y="1797"/>
                    </a:cubicBezTo>
                    <a:cubicBezTo>
                      <a:pt x="1607" y="1797"/>
                      <a:pt x="1628" y="1704"/>
                      <a:pt x="1567" y="1693"/>
                    </a:cubicBezTo>
                    <a:cubicBezTo>
                      <a:pt x="1215" y="1615"/>
                      <a:pt x="856" y="1549"/>
                      <a:pt x="504" y="1472"/>
                    </a:cubicBezTo>
                    <a:cubicBezTo>
                      <a:pt x="492" y="1472"/>
                      <a:pt x="468" y="1466"/>
                      <a:pt x="444" y="1466"/>
                    </a:cubicBezTo>
                    <a:cubicBezTo>
                      <a:pt x="659" y="1376"/>
                      <a:pt x="868" y="1263"/>
                      <a:pt x="1071" y="1143"/>
                    </a:cubicBezTo>
                    <a:cubicBezTo>
                      <a:pt x="1103" y="1161"/>
                      <a:pt x="1141" y="1166"/>
                      <a:pt x="1179" y="1166"/>
                    </a:cubicBezTo>
                    <a:cubicBezTo>
                      <a:pt x="1206" y="1166"/>
                      <a:pt x="1232" y="1163"/>
                      <a:pt x="1257" y="1161"/>
                    </a:cubicBezTo>
                    <a:cubicBezTo>
                      <a:pt x="1358" y="1155"/>
                      <a:pt x="1454" y="1155"/>
                      <a:pt x="1549" y="1143"/>
                    </a:cubicBezTo>
                    <a:cubicBezTo>
                      <a:pt x="1753" y="1131"/>
                      <a:pt x="1956" y="1125"/>
                      <a:pt x="2153" y="1107"/>
                    </a:cubicBezTo>
                    <a:cubicBezTo>
                      <a:pt x="2221" y="1102"/>
                      <a:pt x="2225" y="1005"/>
                      <a:pt x="2164" y="1005"/>
                    </a:cubicBezTo>
                    <a:cubicBezTo>
                      <a:pt x="2160" y="1005"/>
                      <a:pt x="2157" y="1005"/>
                      <a:pt x="2153" y="1006"/>
                    </a:cubicBezTo>
                    <a:cubicBezTo>
                      <a:pt x="1986" y="1012"/>
                      <a:pt x="1806" y="1024"/>
                      <a:pt x="1633" y="1035"/>
                    </a:cubicBezTo>
                    <a:cubicBezTo>
                      <a:pt x="1544" y="1041"/>
                      <a:pt x="1460" y="1041"/>
                      <a:pt x="1370" y="1047"/>
                    </a:cubicBezTo>
                    <a:cubicBezTo>
                      <a:pt x="1328" y="1047"/>
                      <a:pt x="1281" y="1053"/>
                      <a:pt x="1245" y="1053"/>
                    </a:cubicBezTo>
                    <a:lnTo>
                      <a:pt x="1221" y="1053"/>
                    </a:lnTo>
                    <a:cubicBezTo>
                      <a:pt x="1669" y="796"/>
                      <a:pt x="2075" y="468"/>
                      <a:pt x="2422" y="91"/>
                    </a:cubicBezTo>
                    <a:cubicBezTo>
                      <a:pt x="2458" y="51"/>
                      <a:pt x="2423" y="0"/>
                      <a:pt x="2386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5"/>
              <p:cNvSpPr/>
              <p:nvPr/>
            </p:nvSpPr>
            <p:spPr>
              <a:xfrm>
                <a:off x="3362100" y="1939225"/>
                <a:ext cx="11125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974" extrusionOk="0">
                    <a:moveTo>
                      <a:pt x="367" y="1"/>
                    </a:moveTo>
                    <a:cubicBezTo>
                      <a:pt x="354" y="1"/>
                      <a:pt x="342" y="5"/>
                      <a:pt x="330" y="16"/>
                    </a:cubicBezTo>
                    <a:cubicBezTo>
                      <a:pt x="91" y="255"/>
                      <a:pt x="1" y="613"/>
                      <a:pt x="97" y="936"/>
                    </a:cubicBezTo>
                    <a:cubicBezTo>
                      <a:pt x="106" y="962"/>
                      <a:pt x="126" y="973"/>
                      <a:pt x="147" y="973"/>
                    </a:cubicBezTo>
                    <a:cubicBezTo>
                      <a:pt x="179" y="973"/>
                      <a:pt x="211" y="946"/>
                      <a:pt x="204" y="906"/>
                    </a:cubicBezTo>
                    <a:cubicBezTo>
                      <a:pt x="120" y="619"/>
                      <a:pt x="198" y="297"/>
                      <a:pt x="407" y="88"/>
                    </a:cubicBezTo>
                    <a:cubicBezTo>
                      <a:pt x="445" y="55"/>
                      <a:pt x="409" y="1"/>
                      <a:pt x="367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5"/>
              <p:cNvSpPr/>
              <p:nvPr/>
            </p:nvSpPr>
            <p:spPr>
              <a:xfrm>
                <a:off x="3367950" y="1968900"/>
                <a:ext cx="777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61" extrusionOk="0">
                    <a:moveTo>
                      <a:pt x="60" y="0"/>
                    </a:moveTo>
                    <a:cubicBezTo>
                      <a:pt x="45" y="0"/>
                      <a:pt x="30" y="6"/>
                      <a:pt x="24" y="18"/>
                    </a:cubicBezTo>
                    <a:cubicBezTo>
                      <a:pt x="0" y="36"/>
                      <a:pt x="6" y="66"/>
                      <a:pt x="24" y="90"/>
                    </a:cubicBezTo>
                    <a:cubicBezTo>
                      <a:pt x="90" y="174"/>
                      <a:pt x="155" y="257"/>
                      <a:pt x="215" y="347"/>
                    </a:cubicBezTo>
                    <a:cubicBezTo>
                      <a:pt x="224" y="356"/>
                      <a:pt x="239" y="360"/>
                      <a:pt x="254" y="360"/>
                    </a:cubicBezTo>
                    <a:cubicBezTo>
                      <a:pt x="269" y="360"/>
                      <a:pt x="284" y="356"/>
                      <a:pt x="293" y="347"/>
                    </a:cubicBezTo>
                    <a:cubicBezTo>
                      <a:pt x="311" y="323"/>
                      <a:pt x="311" y="293"/>
                      <a:pt x="293" y="269"/>
                    </a:cubicBezTo>
                    <a:cubicBezTo>
                      <a:pt x="221" y="185"/>
                      <a:pt x="155" y="108"/>
                      <a:pt x="96" y="18"/>
                    </a:cubicBezTo>
                    <a:cubicBezTo>
                      <a:pt x="90" y="6"/>
                      <a:pt x="75" y="0"/>
                      <a:pt x="60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5"/>
              <p:cNvSpPr/>
              <p:nvPr/>
            </p:nvSpPr>
            <p:spPr>
              <a:xfrm>
                <a:off x="3430050" y="1957375"/>
                <a:ext cx="20600" cy="35900"/>
              </a:xfrm>
              <a:custGeom>
                <a:avLst/>
                <a:gdLst/>
                <a:ahLst/>
                <a:cxnLst/>
                <a:rect l="l" t="t" r="r" b="b"/>
                <a:pathLst>
                  <a:path w="824" h="1436" extrusionOk="0">
                    <a:moveTo>
                      <a:pt x="758" y="0"/>
                    </a:moveTo>
                    <a:cubicBezTo>
                      <a:pt x="738" y="0"/>
                      <a:pt x="718" y="11"/>
                      <a:pt x="714" y="37"/>
                    </a:cubicBezTo>
                    <a:cubicBezTo>
                      <a:pt x="606" y="521"/>
                      <a:pt x="379" y="975"/>
                      <a:pt x="32" y="1346"/>
                    </a:cubicBezTo>
                    <a:cubicBezTo>
                      <a:pt x="0" y="1382"/>
                      <a:pt x="34" y="1436"/>
                      <a:pt x="73" y="1436"/>
                    </a:cubicBezTo>
                    <a:cubicBezTo>
                      <a:pt x="86" y="1436"/>
                      <a:pt x="98" y="1430"/>
                      <a:pt x="110" y="1417"/>
                    </a:cubicBezTo>
                    <a:cubicBezTo>
                      <a:pt x="457" y="1035"/>
                      <a:pt x="708" y="575"/>
                      <a:pt x="809" y="67"/>
                    </a:cubicBezTo>
                    <a:cubicBezTo>
                      <a:pt x="824" y="27"/>
                      <a:pt x="790" y="0"/>
                      <a:pt x="758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76" name="Google Shape;676;p15"/>
          <p:cNvGrpSpPr/>
          <p:nvPr/>
        </p:nvGrpSpPr>
        <p:grpSpPr>
          <a:xfrm>
            <a:off x="7940028" y="4689419"/>
            <a:ext cx="424321" cy="382659"/>
            <a:chOff x="5631000" y="1628150"/>
            <a:chExt cx="121200" cy="109300"/>
          </a:xfrm>
        </p:grpSpPr>
        <p:sp>
          <p:nvSpPr>
            <p:cNvPr id="677" name="Google Shape;677;p15"/>
            <p:cNvSpPr/>
            <p:nvPr/>
          </p:nvSpPr>
          <p:spPr>
            <a:xfrm>
              <a:off x="5631000" y="1628250"/>
              <a:ext cx="121200" cy="109200"/>
            </a:xfrm>
            <a:custGeom>
              <a:avLst/>
              <a:gdLst/>
              <a:ahLst/>
              <a:cxnLst/>
              <a:rect l="l" t="t" r="r" b="b"/>
              <a:pathLst>
                <a:path w="4848" h="4368" extrusionOk="0">
                  <a:moveTo>
                    <a:pt x="2384" y="1"/>
                  </a:moveTo>
                  <a:cubicBezTo>
                    <a:pt x="1879" y="1"/>
                    <a:pt x="1371" y="179"/>
                    <a:pt x="963" y="543"/>
                  </a:cubicBezTo>
                  <a:cubicBezTo>
                    <a:pt x="84" y="1338"/>
                    <a:pt x="1" y="2683"/>
                    <a:pt x="783" y="3562"/>
                  </a:cubicBezTo>
                  <a:cubicBezTo>
                    <a:pt x="989" y="3792"/>
                    <a:pt x="1161" y="3886"/>
                    <a:pt x="1318" y="3886"/>
                  </a:cubicBezTo>
                  <a:cubicBezTo>
                    <a:pt x="1499" y="3886"/>
                    <a:pt x="1660" y="3762"/>
                    <a:pt x="1829" y="3579"/>
                  </a:cubicBezTo>
                  <a:cubicBezTo>
                    <a:pt x="1991" y="3406"/>
                    <a:pt x="2158" y="3173"/>
                    <a:pt x="2361" y="2946"/>
                  </a:cubicBezTo>
                  <a:cubicBezTo>
                    <a:pt x="2445" y="3018"/>
                    <a:pt x="2600" y="3197"/>
                    <a:pt x="2726" y="3621"/>
                  </a:cubicBezTo>
                  <a:cubicBezTo>
                    <a:pt x="2827" y="3968"/>
                    <a:pt x="2977" y="4261"/>
                    <a:pt x="3216" y="4338"/>
                  </a:cubicBezTo>
                  <a:cubicBezTo>
                    <a:pt x="3234" y="4350"/>
                    <a:pt x="3264" y="4356"/>
                    <a:pt x="3294" y="4362"/>
                  </a:cubicBezTo>
                  <a:cubicBezTo>
                    <a:pt x="3316" y="4366"/>
                    <a:pt x="3340" y="4368"/>
                    <a:pt x="3364" y="4368"/>
                  </a:cubicBezTo>
                  <a:cubicBezTo>
                    <a:pt x="3547" y="4368"/>
                    <a:pt x="3767" y="4264"/>
                    <a:pt x="4053" y="4010"/>
                  </a:cubicBezTo>
                  <a:cubicBezTo>
                    <a:pt x="4848" y="3305"/>
                    <a:pt x="4423" y="2916"/>
                    <a:pt x="3820" y="2659"/>
                  </a:cubicBezTo>
                  <a:cubicBezTo>
                    <a:pt x="3407" y="2486"/>
                    <a:pt x="3252" y="2306"/>
                    <a:pt x="3186" y="2217"/>
                  </a:cubicBezTo>
                  <a:cubicBezTo>
                    <a:pt x="3455" y="2032"/>
                    <a:pt x="3712" y="1888"/>
                    <a:pt x="3915" y="1739"/>
                  </a:cubicBezTo>
                  <a:cubicBezTo>
                    <a:pt x="4268" y="1458"/>
                    <a:pt x="4411" y="1195"/>
                    <a:pt x="3981" y="717"/>
                  </a:cubicBezTo>
                  <a:cubicBezTo>
                    <a:pt x="3559" y="244"/>
                    <a:pt x="2973" y="1"/>
                    <a:pt x="2384" y="1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8" name="Google Shape;678;p15"/>
            <p:cNvGrpSpPr/>
            <p:nvPr/>
          </p:nvGrpSpPr>
          <p:grpSpPr>
            <a:xfrm>
              <a:off x="5631000" y="1628150"/>
              <a:ext cx="121200" cy="109000"/>
              <a:chOff x="2980950" y="1628150"/>
              <a:chExt cx="121200" cy="109000"/>
            </a:xfrm>
          </p:grpSpPr>
          <p:sp>
            <p:nvSpPr>
              <p:cNvPr id="679" name="Google Shape;679;p15"/>
              <p:cNvSpPr/>
              <p:nvPr/>
            </p:nvSpPr>
            <p:spPr>
              <a:xfrm>
                <a:off x="2980950" y="1628150"/>
                <a:ext cx="121200" cy="109000"/>
              </a:xfrm>
              <a:custGeom>
                <a:avLst/>
                <a:gdLst/>
                <a:ahLst/>
                <a:cxnLst/>
                <a:rect l="l" t="t" r="r" b="b"/>
                <a:pathLst>
                  <a:path w="4848" h="4360" extrusionOk="0">
                    <a:moveTo>
                      <a:pt x="2380" y="1"/>
                    </a:moveTo>
                    <a:cubicBezTo>
                      <a:pt x="1877" y="1"/>
                      <a:pt x="1371" y="176"/>
                      <a:pt x="963" y="535"/>
                    </a:cubicBezTo>
                    <a:cubicBezTo>
                      <a:pt x="72" y="1318"/>
                      <a:pt x="0" y="2669"/>
                      <a:pt x="783" y="3554"/>
                    </a:cubicBezTo>
                    <a:cubicBezTo>
                      <a:pt x="989" y="3786"/>
                      <a:pt x="1159" y="3882"/>
                      <a:pt x="1315" y="3882"/>
                    </a:cubicBezTo>
                    <a:cubicBezTo>
                      <a:pt x="1495" y="3882"/>
                      <a:pt x="1656" y="3755"/>
                      <a:pt x="1829" y="3566"/>
                    </a:cubicBezTo>
                    <a:cubicBezTo>
                      <a:pt x="1985" y="3398"/>
                      <a:pt x="2158" y="3165"/>
                      <a:pt x="2361" y="2932"/>
                    </a:cubicBezTo>
                    <a:cubicBezTo>
                      <a:pt x="2445" y="3010"/>
                      <a:pt x="2600" y="3189"/>
                      <a:pt x="2726" y="3613"/>
                    </a:cubicBezTo>
                    <a:cubicBezTo>
                      <a:pt x="2833" y="3948"/>
                      <a:pt x="2971" y="4247"/>
                      <a:pt x="3210" y="4331"/>
                    </a:cubicBezTo>
                    <a:cubicBezTo>
                      <a:pt x="3240" y="4342"/>
                      <a:pt x="3264" y="4342"/>
                      <a:pt x="3294" y="4354"/>
                    </a:cubicBezTo>
                    <a:cubicBezTo>
                      <a:pt x="3314" y="4358"/>
                      <a:pt x="3336" y="4359"/>
                      <a:pt x="3358" y="4359"/>
                    </a:cubicBezTo>
                    <a:cubicBezTo>
                      <a:pt x="3536" y="4359"/>
                      <a:pt x="3765" y="4251"/>
                      <a:pt x="4047" y="4002"/>
                    </a:cubicBezTo>
                    <a:cubicBezTo>
                      <a:pt x="4848" y="3291"/>
                      <a:pt x="4423" y="2902"/>
                      <a:pt x="3820" y="2645"/>
                    </a:cubicBezTo>
                    <a:cubicBezTo>
                      <a:pt x="3407" y="2478"/>
                      <a:pt x="3240" y="2304"/>
                      <a:pt x="3180" y="2209"/>
                    </a:cubicBezTo>
                    <a:cubicBezTo>
                      <a:pt x="3461" y="2030"/>
                      <a:pt x="3718" y="1880"/>
                      <a:pt x="3915" y="1731"/>
                    </a:cubicBezTo>
                    <a:cubicBezTo>
                      <a:pt x="4274" y="1468"/>
                      <a:pt x="4417" y="1199"/>
                      <a:pt x="3987" y="721"/>
                    </a:cubicBezTo>
                    <a:cubicBezTo>
                      <a:pt x="3563" y="245"/>
                      <a:pt x="2973" y="1"/>
                      <a:pt x="2380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5"/>
              <p:cNvSpPr/>
              <p:nvPr/>
            </p:nvSpPr>
            <p:spPr>
              <a:xfrm>
                <a:off x="3020700" y="1666000"/>
                <a:ext cx="81450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2846" extrusionOk="0">
                    <a:moveTo>
                      <a:pt x="1537" y="1"/>
                    </a:moveTo>
                    <a:cubicBezTo>
                      <a:pt x="1196" y="1"/>
                      <a:pt x="861" y="118"/>
                      <a:pt x="592" y="360"/>
                    </a:cubicBezTo>
                    <a:cubicBezTo>
                      <a:pt x="120" y="779"/>
                      <a:pt x="0" y="1466"/>
                      <a:pt x="239" y="2052"/>
                    </a:cubicBezTo>
                    <a:cubicBezTo>
                      <a:pt x="395" y="1884"/>
                      <a:pt x="568" y="1651"/>
                      <a:pt x="771" y="1418"/>
                    </a:cubicBezTo>
                    <a:cubicBezTo>
                      <a:pt x="855" y="1496"/>
                      <a:pt x="1010" y="1675"/>
                      <a:pt x="1136" y="2099"/>
                    </a:cubicBezTo>
                    <a:cubicBezTo>
                      <a:pt x="1243" y="2434"/>
                      <a:pt x="1381" y="2733"/>
                      <a:pt x="1620" y="2817"/>
                    </a:cubicBezTo>
                    <a:cubicBezTo>
                      <a:pt x="1650" y="2828"/>
                      <a:pt x="1674" y="2828"/>
                      <a:pt x="1704" y="2840"/>
                    </a:cubicBezTo>
                    <a:cubicBezTo>
                      <a:pt x="1724" y="2844"/>
                      <a:pt x="1746" y="2845"/>
                      <a:pt x="1768" y="2845"/>
                    </a:cubicBezTo>
                    <a:cubicBezTo>
                      <a:pt x="1946" y="2845"/>
                      <a:pt x="2175" y="2737"/>
                      <a:pt x="2457" y="2488"/>
                    </a:cubicBezTo>
                    <a:cubicBezTo>
                      <a:pt x="3258" y="1777"/>
                      <a:pt x="2833" y="1388"/>
                      <a:pt x="2230" y="1137"/>
                    </a:cubicBezTo>
                    <a:cubicBezTo>
                      <a:pt x="1817" y="964"/>
                      <a:pt x="1662" y="790"/>
                      <a:pt x="1584" y="689"/>
                    </a:cubicBezTo>
                    <a:cubicBezTo>
                      <a:pt x="1859" y="510"/>
                      <a:pt x="2122" y="360"/>
                      <a:pt x="2319" y="211"/>
                    </a:cubicBezTo>
                    <a:cubicBezTo>
                      <a:pt x="2073" y="72"/>
                      <a:pt x="1803" y="1"/>
                      <a:pt x="1537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5"/>
              <p:cNvSpPr/>
              <p:nvPr/>
            </p:nvSpPr>
            <p:spPr>
              <a:xfrm>
                <a:off x="2992000" y="1648925"/>
                <a:ext cx="14325" cy="6160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2464" extrusionOk="0">
                    <a:moveTo>
                      <a:pt x="495" y="0"/>
                    </a:moveTo>
                    <a:cubicBezTo>
                      <a:pt x="483" y="0"/>
                      <a:pt x="472" y="5"/>
                      <a:pt x="461" y="15"/>
                    </a:cubicBezTo>
                    <a:cubicBezTo>
                      <a:pt x="180" y="356"/>
                      <a:pt x="13" y="786"/>
                      <a:pt x="7" y="1228"/>
                    </a:cubicBezTo>
                    <a:cubicBezTo>
                      <a:pt x="1" y="1671"/>
                      <a:pt x="156" y="2101"/>
                      <a:pt x="437" y="2448"/>
                    </a:cubicBezTo>
                    <a:cubicBezTo>
                      <a:pt x="448" y="2459"/>
                      <a:pt x="460" y="2463"/>
                      <a:pt x="472" y="2463"/>
                    </a:cubicBezTo>
                    <a:cubicBezTo>
                      <a:pt x="512" y="2463"/>
                      <a:pt x="547" y="2411"/>
                      <a:pt x="515" y="2370"/>
                    </a:cubicBezTo>
                    <a:cubicBezTo>
                      <a:pt x="252" y="2047"/>
                      <a:pt x="108" y="1641"/>
                      <a:pt x="120" y="1228"/>
                    </a:cubicBezTo>
                    <a:cubicBezTo>
                      <a:pt x="126" y="816"/>
                      <a:pt x="276" y="404"/>
                      <a:pt x="545" y="93"/>
                    </a:cubicBezTo>
                    <a:cubicBezTo>
                      <a:pt x="573" y="56"/>
                      <a:pt x="535" y="0"/>
                      <a:pt x="49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5"/>
              <p:cNvSpPr/>
              <p:nvPr/>
            </p:nvSpPr>
            <p:spPr>
              <a:xfrm>
                <a:off x="3051825" y="1636425"/>
                <a:ext cx="30750" cy="20300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812" extrusionOk="0">
                    <a:moveTo>
                      <a:pt x="88" y="1"/>
                    </a:moveTo>
                    <a:cubicBezTo>
                      <a:pt x="21" y="1"/>
                      <a:pt x="0" y="91"/>
                      <a:pt x="64" y="109"/>
                    </a:cubicBezTo>
                    <a:cubicBezTo>
                      <a:pt x="489" y="174"/>
                      <a:pt x="877" y="420"/>
                      <a:pt x="1110" y="784"/>
                    </a:cubicBezTo>
                    <a:cubicBezTo>
                      <a:pt x="1122" y="804"/>
                      <a:pt x="1140" y="812"/>
                      <a:pt x="1157" y="812"/>
                    </a:cubicBezTo>
                    <a:cubicBezTo>
                      <a:pt x="1194" y="812"/>
                      <a:pt x="1230" y="777"/>
                      <a:pt x="1206" y="736"/>
                    </a:cubicBezTo>
                    <a:cubicBezTo>
                      <a:pt x="961" y="348"/>
                      <a:pt x="548" y="79"/>
                      <a:pt x="94" y="1"/>
                    </a:cubicBezTo>
                    <a:cubicBezTo>
                      <a:pt x="92" y="1"/>
                      <a:pt x="90" y="1"/>
                      <a:pt x="88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5"/>
              <p:cNvSpPr/>
              <p:nvPr/>
            </p:nvSpPr>
            <p:spPr>
              <a:xfrm>
                <a:off x="3018450" y="1689450"/>
                <a:ext cx="17950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21" extrusionOk="0">
                    <a:moveTo>
                      <a:pt x="61" y="0"/>
                    </a:moveTo>
                    <a:cubicBezTo>
                      <a:pt x="35" y="0"/>
                      <a:pt x="17" y="13"/>
                      <a:pt x="7" y="38"/>
                    </a:cubicBezTo>
                    <a:cubicBezTo>
                      <a:pt x="1" y="62"/>
                      <a:pt x="13" y="97"/>
                      <a:pt x="42" y="109"/>
                    </a:cubicBezTo>
                    <a:cubicBezTo>
                      <a:pt x="246" y="145"/>
                      <a:pt x="443" y="181"/>
                      <a:pt x="640" y="217"/>
                    </a:cubicBezTo>
                    <a:cubicBezTo>
                      <a:pt x="648" y="220"/>
                      <a:pt x="655" y="221"/>
                      <a:pt x="661" y="221"/>
                    </a:cubicBezTo>
                    <a:cubicBezTo>
                      <a:pt x="686" y="221"/>
                      <a:pt x="702" y="205"/>
                      <a:pt x="712" y="181"/>
                    </a:cubicBezTo>
                    <a:cubicBezTo>
                      <a:pt x="718" y="151"/>
                      <a:pt x="706" y="115"/>
                      <a:pt x="676" y="115"/>
                    </a:cubicBezTo>
                    <a:cubicBezTo>
                      <a:pt x="473" y="80"/>
                      <a:pt x="276" y="38"/>
                      <a:pt x="78" y="2"/>
                    </a:cubicBezTo>
                    <a:cubicBezTo>
                      <a:pt x="72" y="1"/>
                      <a:pt x="67" y="0"/>
                      <a:pt x="61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5"/>
              <p:cNvSpPr/>
              <p:nvPr/>
            </p:nvSpPr>
            <p:spPr>
              <a:xfrm>
                <a:off x="3032050" y="1668575"/>
                <a:ext cx="1615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646" h="760" extrusionOk="0">
                    <a:moveTo>
                      <a:pt x="63" y="0"/>
                    </a:moveTo>
                    <a:cubicBezTo>
                      <a:pt x="48" y="0"/>
                      <a:pt x="33" y="6"/>
                      <a:pt x="24" y="18"/>
                    </a:cubicBezTo>
                    <a:cubicBezTo>
                      <a:pt x="1" y="36"/>
                      <a:pt x="12" y="66"/>
                      <a:pt x="24" y="90"/>
                    </a:cubicBezTo>
                    <a:cubicBezTo>
                      <a:pt x="198" y="305"/>
                      <a:pt x="371" y="526"/>
                      <a:pt x="550" y="741"/>
                    </a:cubicBezTo>
                    <a:cubicBezTo>
                      <a:pt x="556" y="753"/>
                      <a:pt x="571" y="759"/>
                      <a:pt x="586" y="759"/>
                    </a:cubicBezTo>
                    <a:cubicBezTo>
                      <a:pt x="601" y="759"/>
                      <a:pt x="616" y="753"/>
                      <a:pt x="622" y="741"/>
                    </a:cubicBezTo>
                    <a:cubicBezTo>
                      <a:pt x="646" y="723"/>
                      <a:pt x="640" y="693"/>
                      <a:pt x="622" y="664"/>
                    </a:cubicBezTo>
                    <a:cubicBezTo>
                      <a:pt x="449" y="448"/>
                      <a:pt x="281" y="233"/>
                      <a:pt x="102" y="18"/>
                    </a:cubicBezTo>
                    <a:cubicBezTo>
                      <a:pt x="93" y="6"/>
                      <a:pt x="78" y="0"/>
                      <a:pt x="63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5"/>
              <p:cNvSpPr/>
              <p:nvPr/>
            </p:nvSpPr>
            <p:spPr>
              <a:xfrm>
                <a:off x="3049400" y="1661525"/>
                <a:ext cx="7200" cy="17950"/>
              </a:xfrm>
              <a:custGeom>
                <a:avLst/>
                <a:gdLst/>
                <a:ahLst/>
                <a:cxnLst/>
                <a:rect l="l" t="t" r="r" b="b"/>
                <a:pathLst>
                  <a:path w="288" h="718" extrusionOk="0">
                    <a:moveTo>
                      <a:pt x="69" y="0"/>
                    </a:moveTo>
                    <a:cubicBezTo>
                      <a:pt x="36" y="0"/>
                      <a:pt x="1" y="27"/>
                      <a:pt x="12" y="67"/>
                    </a:cubicBezTo>
                    <a:cubicBezTo>
                      <a:pt x="60" y="270"/>
                      <a:pt x="119" y="479"/>
                      <a:pt x="173" y="677"/>
                    </a:cubicBezTo>
                    <a:cubicBezTo>
                      <a:pt x="183" y="705"/>
                      <a:pt x="204" y="718"/>
                      <a:pt x="225" y="718"/>
                    </a:cubicBezTo>
                    <a:cubicBezTo>
                      <a:pt x="256" y="718"/>
                      <a:pt x="288" y="690"/>
                      <a:pt x="281" y="647"/>
                    </a:cubicBezTo>
                    <a:cubicBezTo>
                      <a:pt x="227" y="449"/>
                      <a:pt x="167" y="240"/>
                      <a:pt x="113" y="37"/>
                    </a:cubicBezTo>
                    <a:cubicBezTo>
                      <a:pt x="109" y="11"/>
                      <a:pt x="89" y="0"/>
                      <a:pt x="69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6" name="Google Shape;686;p15"/>
          <p:cNvGrpSpPr/>
          <p:nvPr/>
        </p:nvGrpSpPr>
        <p:grpSpPr>
          <a:xfrm rot="-3109703">
            <a:off x="35466" y="4421048"/>
            <a:ext cx="424325" cy="374894"/>
            <a:chOff x="6063731" y="3208900"/>
            <a:chExt cx="147169" cy="130025"/>
          </a:xfrm>
        </p:grpSpPr>
        <p:sp>
          <p:nvSpPr>
            <p:cNvPr id="687" name="Google Shape;687;p15"/>
            <p:cNvSpPr/>
            <p:nvPr/>
          </p:nvSpPr>
          <p:spPr>
            <a:xfrm>
              <a:off x="6085375" y="3208900"/>
              <a:ext cx="125525" cy="130025"/>
            </a:xfrm>
            <a:custGeom>
              <a:avLst/>
              <a:gdLst/>
              <a:ahLst/>
              <a:cxnLst/>
              <a:rect l="l" t="t" r="r" b="b"/>
              <a:pathLst>
                <a:path w="5021" h="5201" extrusionOk="0">
                  <a:moveTo>
                    <a:pt x="4059" y="0"/>
                  </a:moveTo>
                  <a:cubicBezTo>
                    <a:pt x="1" y="1232"/>
                    <a:pt x="509" y="3999"/>
                    <a:pt x="807" y="4907"/>
                  </a:cubicBezTo>
                  <a:cubicBezTo>
                    <a:pt x="795" y="4937"/>
                    <a:pt x="807" y="4961"/>
                    <a:pt x="831" y="4967"/>
                  </a:cubicBezTo>
                  <a:cubicBezTo>
                    <a:pt x="885" y="5116"/>
                    <a:pt x="921" y="5200"/>
                    <a:pt x="921" y="5200"/>
                  </a:cubicBezTo>
                  <a:cubicBezTo>
                    <a:pt x="921" y="5200"/>
                    <a:pt x="5021" y="5027"/>
                    <a:pt x="4059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8" name="Google Shape;688;p15"/>
            <p:cNvGrpSpPr/>
            <p:nvPr/>
          </p:nvGrpSpPr>
          <p:grpSpPr>
            <a:xfrm>
              <a:off x="6063731" y="3208900"/>
              <a:ext cx="146450" cy="130025"/>
              <a:chOff x="3414550" y="3208900"/>
              <a:chExt cx="146450" cy="130025"/>
            </a:xfrm>
          </p:grpSpPr>
          <p:sp>
            <p:nvSpPr>
              <p:cNvPr id="689" name="Google Shape;689;p15"/>
              <p:cNvSpPr/>
              <p:nvPr/>
            </p:nvSpPr>
            <p:spPr>
              <a:xfrm>
                <a:off x="3414550" y="3208900"/>
                <a:ext cx="146450" cy="130025"/>
              </a:xfrm>
              <a:custGeom>
                <a:avLst/>
                <a:gdLst/>
                <a:ahLst/>
                <a:cxnLst/>
                <a:rect l="l" t="t" r="r" b="b"/>
                <a:pathLst>
                  <a:path w="5858" h="5201" extrusionOk="0">
                    <a:moveTo>
                      <a:pt x="4896" y="0"/>
                    </a:moveTo>
                    <a:lnTo>
                      <a:pt x="4896" y="0"/>
                    </a:lnTo>
                    <a:cubicBezTo>
                      <a:pt x="1" y="1495"/>
                      <a:pt x="1758" y="5200"/>
                      <a:pt x="1758" y="5200"/>
                    </a:cubicBezTo>
                    <a:cubicBezTo>
                      <a:pt x="1758" y="5200"/>
                      <a:pt x="5858" y="5027"/>
                      <a:pt x="4896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5"/>
              <p:cNvSpPr/>
              <p:nvPr/>
            </p:nvSpPr>
            <p:spPr>
              <a:xfrm>
                <a:off x="3455400" y="3233600"/>
                <a:ext cx="71725" cy="99575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3983" extrusionOk="0">
                    <a:moveTo>
                      <a:pt x="2795" y="0"/>
                    </a:moveTo>
                    <a:cubicBezTo>
                      <a:pt x="2780" y="0"/>
                      <a:pt x="2764" y="7"/>
                      <a:pt x="2754" y="23"/>
                    </a:cubicBezTo>
                    <a:cubicBezTo>
                      <a:pt x="2419" y="459"/>
                      <a:pt x="2090" y="907"/>
                      <a:pt x="1767" y="1355"/>
                    </a:cubicBezTo>
                    <a:cubicBezTo>
                      <a:pt x="1767" y="1056"/>
                      <a:pt x="1773" y="758"/>
                      <a:pt x="1773" y="459"/>
                    </a:cubicBezTo>
                    <a:cubicBezTo>
                      <a:pt x="1773" y="426"/>
                      <a:pt x="1748" y="409"/>
                      <a:pt x="1723" y="409"/>
                    </a:cubicBezTo>
                    <a:cubicBezTo>
                      <a:pt x="1697" y="409"/>
                      <a:pt x="1672" y="426"/>
                      <a:pt x="1672" y="459"/>
                    </a:cubicBezTo>
                    <a:cubicBezTo>
                      <a:pt x="1672" y="811"/>
                      <a:pt x="1660" y="1158"/>
                      <a:pt x="1660" y="1505"/>
                    </a:cubicBezTo>
                    <a:cubicBezTo>
                      <a:pt x="1301" y="2013"/>
                      <a:pt x="949" y="2521"/>
                      <a:pt x="602" y="3041"/>
                    </a:cubicBezTo>
                    <a:cubicBezTo>
                      <a:pt x="596" y="3047"/>
                      <a:pt x="584" y="3053"/>
                      <a:pt x="584" y="3059"/>
                    </a:cubicBezTo>
                    <a:cubicBezTo>
                      <a:pt x="584" y="2575"/>
                      <a:pt x="596" y="2090"/>
                      <a:pt x="596" y="1594"/>
                    </a:cubicBezTo>
                    <a:cubicBezTo>
                      <a:pt x="596" y="1561"/>
                      <a:pt x="569" y="1545"/>
                      <a:pt x="542" y="1545"/>
                    </a:cubicBezTo>
                    <a:cubicBezTo>
                      <a:pt x="515" y="1545"/>
                      <a:pt x="488" y="1561"/>
                      <a:pt x="488" y="1594"/>
                    </a:cubicBezTo>
                    <a:cubicBezTo>
                      <a:pt x="488" y="2132"/>
                      <a:pt x="482" y="2682"/>
                      <a:pt x="482" y="3220"/>
                    </a:cubicBezTo>
                    <a:cubicBezTo>
                      <a:pt x="333" y="3447"/>
                      <a:pt x="178" y="3674"/>
                      <a:pt x="28" y="3907"/>
                    </a:cubicBezTo>
                    <a:cubicBezTo>
                      <a:pt x="0" y="3948"/>
                      <a:pt x="32" y="3983"/>
                      <a:pt x="68" y="3983"/>
                    </a:cubicBezTo>
                    <a:cubicBezTo>
                      <a:pt x="86" y="3983"/>
                      <a:pt x="104" y="3975"/>
                      <a:pt x="118" y="3955"/>
                    </a:cubicBezTo>
                    <a:lnTo>
                      <a:pt x="542" y="3310"/>
                    </a:lnTo>
                    <a:cubicBezTo>
                      <a:pt x="1146" y="3089"/>
                      <a:pt x="1744" y="2867"/>
                      <a:pt x="2347" y="2652"/>
                    </a:cubicBezTo>
                    <a:cubicBezTo>
                      <a:pt x="2401" y="2631"/>
                      <a:pt x="2392" y="2541"/>
                      <a:pt x="2337" y="2541"/>
                    </a:cubicBezTo>
                    <a:cubicBezTo>
                      <a:pt x="2331" y="2541"/>
                      <a:pt x="2324" y="2542"/>
                      <a:pt x="2317" y="2545"/>
                    </a:cubicBezTo>
                    <a:cubicBezTo>
                      <a:pt x="1761" y="2748"/>
                      <a:pt x="1200" y="2957"/>
                      <a:pt x="638" y="3160"/>
                    </a:cubicBezTo>
                    <a:cubicBezTo>
                      <a:pt x="991" y="2634"/>
                      <a:pt x="1343" y="2126"/>
                      <a:pt x="1708" y="1612"/>
                    </a:cubicBezTo>
                    <a:lnTo>
                      <a:pt x="1732" y="1612"/>
                    </a:lnTo>
                    <a:cubicBezTo>
                      <a:pt x="2090" y="1547"/>
                      <a:pt x="2449" y="1475"/>
                      <a:pt x="2795" y="1409"/>
                    </a:cubicBezTo>
                    <a:cubicBezTo>
                      <a:pt x="2863" y="1398"/>
                      <a:pt x="2840" y="1307"/>
                      <a:pt x="2777" y="1307"/>
                    </a:cubicBezTo>
                    <a:cubicBezTo>
                      <a:pt x="2773" y="1307"/>
                      <a:pt x="2770" y="1307"/>
                      <a:pt x="2766" y="1307"/>
                    </a:cubicBezTo>
                    <a:lnTo>
                      <a:pt x="1779" y="1487"/>
                    </a:lnTo>
                    <a:cubicBezTo>
                      <a:pt x="1923" y="1284"/>
                      <a:pt x="2066" y="1086"/>
                      <a:pt x="2216" y="895"/>
                    </a:cubicBezTo>
                    <a:cubicBezTo>
                      <a:pt x="2419" y="632"/>
                      <a:pt x="2628" y="357"/>
                      <a:pt x="2843" y="70"/>
                    </a:cubicBezTo>
                    <a:cubicBezTo>
                      <a:pt x="2869" y="37"/>
                      <a:pt x="2832" y="0"/>
                      <a:pt x="279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93" name="Google Shape;693;p16"/>
          <p:cNvSpPr/>
          <p:nvPr/>
        </p:nvSpPr>
        <p:spPr>
          <a:xfrm>
            <a:off x="-902024" y="-205775"/>
            <a:ext cx="2875994" cy="841475"/>
          </a:xfrm>
          <a:custGeom>
            <a:avLst/>
            <a:gdLst/>
            <a:ahLst/>
            <a:cxnLst/>
            <a:rect l="l" t="t" r="r" b="b"/>
            <a:pathLst>
              <a:path w="130727" h="33659" extrusionOk="0">
                <a:moveTo>
                  <a:pt x="190" y="18497"/>
                </a:moveTo>
                <a:cubicBezTo>
                  <a:pt x="558" y="22914"/>
                  <a:pt x="4239" y="29448"/>
                  <a:pt x="11785" y="31749"/>
                </a:cubicBezTo>
                <a:cubicBezTo>
                  <a:pt x="19331" y="34050"/>
                  <a:pt x="34148" y="34235"/>
                  <a:pt x="45468" y="32302"/>
                </a:cubicBezTo>
                <a:cubicBezTo>
                  <a:pt x="56788" y="30370"/>
                  <a:pt x="68199" y="21535"/>
                  <a:pt x="79703" y="20154"/>
                </a:cubicBezTo>
                <a:cubicBezTo>
                  <a:pt x="91207" y="18774"/>
                  <a:pt x="106392" y="23835"/>
                  <a:pt x="114490" y="24019"/>
                </a:cubicBezTo>
                <a:cubicBezTo>
                  <a:pt x="122589" y="24203"/>
                  <a:pt x="125809" y="24019"/>
                  <a:pt x="128294" y="21258"/>
                </a:cubicBezTo>
                <a:cubicBezTo>
                  <a:pt x="130779" y="18497"/>
                  <a:pt x="131607" y="10675"/>
                  <a:pt x="129398" y="7454"/>
                </a:cubicBezTo>
                <a:cubicBezTo>
                  <a:pt x="127189" y="4233"/>
                  <a:pt x="126362" y="3128"/>
                  <a:pt x="115042" y="1932"/>
                </a:cubicBezTo>
                <a:cubicBezTo>
                  <a:pt x="103723" y="736"/>
                  <a:pt x="79059" y="-276"/>
                  <a:pt x="61481" y="276"/>
                </a:cubicBezTo>
                <a:cubicBezTo>
                  <a:pt x="43904" y="828"/>
                  <a:pt x="19792" y="2208"/>
                  <a:pt x="9577" y="5245"/>
                </a:cubicBezTo>
                <a:cubicBezTo>
                  <a:pt x="-638" y="8282"/>
                  <a:pt x="-178" y="14080"/>
                  <a:pt x="190" y="18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94" name="Google Shape;694;p16"/>
          <p:cNvSpPr/>
          <p:nvPr/>
        </p:nvSpPr>
        <p:spPr>
          <a:xfrm>
            <a:off x="6527944" y="4726673"/>
            <a:ext cx="1258350" cy="679850"/>
          </a:xfrm>
          <a:custGeom>
            <a:avLst/>
            <a:gdLst/>
            <a:ahLst/>
            <a:cxnLst/>
            <a:rect l="l" t="t" r="r" b="b"/>
            <a:pathLst>
              <a:path w="50334" h="27194" extrusionOk="0">
                <a:moveTo>
                  <a:pt x="23249" y="27148"/>
                </a:moveTo>
                <a:cubicBezTo>
                  <a:pt x="15519" y="27240"/>
                  <a:pt x="6407" y="26780"/>
                  <a:pt x="2818" y="23283"/>
                </a:cubicBezTo>
                <a:cubicBezTo>
                  <a:pt x="-771" y="19786"/>
                  <a:pt x="-587" y="10031"/>
                  <a:pt x="1714" y="6166"/>
                </a:cubicBezTo>
                <a:cubicBezTo>
                  <a:pt x="4015" y="2301"/>
                  <a:pt x="9813" y="276"/>
                  <a:pt x="16623" y="92"/>
                </a:cubicBezTo>
                <a:cubicBezTo>
                  <a:pt x="23433" y="-92"/>
                  <a:pt x="37145" y="1288"/>
                  <a:pt x="42575" y="5061"/>
                </a:cubicBezTo>
                <a:cubicBezTo>
                  <a:pt x="48005" y="8834"/>
                  <a:pt x="52422" y="19050"/>
                  <a:pt x="49201" y="22731"/>
                </a:cubicBezTo>
                <a:cubicBezTo>
                  <a:pt x="45980" y="26412"/>
                  <a:pt x="30980" y="27056"/>
                  <a:pt x="23249" y="271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95" name="Google Shape;695;p16"/>
          <p:cNvSpPr/>
          <p:nvPr/>
        </p:nvSpPr>
        <p:spPr>
          <a:xfrm>
            <a:off x="8481599" y="-205770"/>
            <a:ext cx="1278300" cy="2494500"/>
          </a:xfrm>
          <a:custGeom>
            <a:avLst/>
            <a:gdLst/>
            <a:ahLst/>
            <a:cxnLst/>
            <a:rect l="l" t="t" r="r" b="b"/>
            <a:pathLst>
              <a:path w="51132" h="99780" extrusionOk="0">
                <a:moveTo>
                  <a:pt x="5293" y="3261"/>
                </a:moveTo>
                <a:cubicBezTo>
                  <a:pt x="600" y="6114"/>
                  <a:pt x="-689" y="13844"/>
                  <a:pt x="323" y="18722"/>
                </a:cubicBezTo>
                <a:cubicBezTo>
                  <a:pt x="1335" y="23600"/>
                  <a:pt x="9894" y="24705"/>
                  <a:pt x="11366" y="32527"/>
                </a:cubicBezTo>
                <a:cubicBezTo>
                  <a:pt x="12839" y="40350"/>
                  <a:pt x="8882" y="55626"/>
                  <a:pt x="9158" y="65657"/>
                </a:cubicBezTo>
                <a:cubicBezTo>
                  <a:pt x="9434" y="75688"/>
                  <a:pt x="8054" y="87192"/>
                  <a:pt x="13023" y="92714"/>
                </a:cubicBezTo>
                <a:cubicBezTo>
                  <a:pt x="17993" y="98236"/>
                  <a:pt x="32901" y="101549"/>
                  <a:pt x="38975" y="98788"/>
                </a:cubicBezTo>
                <a:cubicBezTo>
                  <a:pt x="45049" y="96027"/>
                  <a:pt x="47810" y="88940"/>
                  <a:pt x="49466" y="76148"/>
                </a:cubicBezTo>
                <a:cubicBezTo>
                  <a:pt x="51123" y="63356"/>
                  <a:pt x="52411" y="34459"/>
                  <a:pt x="48914" y="22035"/>
                </a:cubicBezTo>
                <a:cubicBezTo>
                  <a:pt x="45417" y="9611"/>
                  <a:pt x="35754" y="4734"/>
                  <a:pt x="28484" y="1605"/>
                </a:cubicBezTo>
                <a:cubicBezTo>
                  <a:pt x="21214" y="-1524"/>
                  <a:pt x="9987" y="408"/>
                  <a:pt x="5293" y="326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96" name="Google Shape;696;p16"/>
          <p:cNvSpPr/>
          <p:nvPr/>
        </p:nvSpPr>
        <p:spPr>
          <a:xfrm>
            <a:off x="-193250" y="2319125"/>
            <a:ext cx="850950" cy="3119800"/>
          </a:xfrm>
          <a:custGeom>
            <a:avLst/>
            <a:gdLst/>
            <a:ahLst/>
            <a:cxnLst/>
            <a:rect l="l" t="t" r="r" b="b"/>
            <a:pathLst>
              <a:path w="34038" h="124792" extrusionOk="0">
                <a:moveTo>
                  <a:pt x="33682" y="124792"/>
                </a:moveTo>
                <a:cubicBezTo>
                  <a:pt x="33498" y="122215"/>
                  <a:pt x="35155" y="116233"/>
                  <a:pt x="32578" y="109331"/>
                </a:cubicBezTo>
                <a:cubicBezTo>
                  <a:pt x="30001" y="102429"/>
                  <a:pt x="21534" y="91661"/>
                  <a:pt x="18221" y="83378"/>
                </a:cubicBezTo>
                <a:cubicBezTo>
                  <a:pt x="14908" y="75095"/>
                  <a:pt x="11872" y="68010"/>
                  <a:pt x="12700" y="59635"/>
                </a:cubicBezTo>
                <a:cubicBezTo>
                  <a:pt x="13528" y="51261"/>
                  <a:pt x="22271" y="41874"/>
                  <a:pt x="23191" y="33131"/>
                </a:cubicBezTo>
                <a:cubicBezTo>
                  <a:pt x="24111" y="24388"/>
                  <a:pt x="22086" y="12700"/>
                  <a:pt x="18221" y="7178"/>
                </a:cubicBezTo>
                <a:cubicBezTo>
                  <a:pt x="14356" y="1656"/>
                  <a:pt x="3037" y="1196"/>
                  <a:pt x="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697" name="Google Shape;697;p16"/>
          <p:cNvSpPr/>
          <p:nvPr/>
        </p:nvSpPr>
        <p:spPr>
          <a:xfrm>
            <a:off x="7923700" y="-248475"/>
            <a:ext cx="1615100" cy="2202650"/>
          </a:xfrm>
          <a:custGeom>
            <a:avLst/>
            <a:gdLst/>
            <a:ahLst/>
            <a:cxnLst/>
            <a:rect l="l" t="t" r="r" b="b"/>
            <a:pathLst>
              <a:path w="64604" h="88106" extrusionOk="0">
                <a:moveTo>
                  <a:pt x="0" y="0"/>
                </a:moveTo>
                <a:cubicBezTo>
                  <a:pt x="828" y="3313"/>
                  <a:pt x="1012" y="15645"/>
                  <a:pt x="4969" y="19878"/>
                </a:cubicBezTo>
                <a:cubicBezTo>
                  <a:pt x="8926" y="24111"/>
                  <a:pt x="18773" y="21995"/>
                  <a:pt x="23743" y="25400"/>
                </a:cubicBezTo>
                <a:cubicBezTo>
                  <a:pt x="28713" y="28805"/>
                  <a:pt x="33131" y="31474"/>
                  <a:pt x="34787" y="40309"/>
                </a:cubicBezTo>
                <a:cubicBezTo>
                  <a:pt x="36444" y="49144"/>
                  <a:pt x="31750" y="70587"/>
                  <a:pt x="33682" y="78409"/>
                </a:cubicBezTo>
                <a:cubicBezTo>
                  <a:pt x="35615" y="86231"/>
                  <a:pt x="41228" y="85679"/>
                  <a:pt x="46382" y="87243"/>
                </a:cubicBezTo>
                <a:cubicBezTo>
                  <a:pt x="51536" y="88808"/>
                  <a:pt x="61567" y="87704"/>
                  <a:pt x="64604" y="87796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sp>
      <p:grpSp>
        <p:nvGrpSpPr>
          <p:cNvPr id="698" name="Google Shape;698;p16"/>
          <p:cNvGrpSpPr/>
          <p:nvPr/>
        </p:nvGrpSpPr>
        <p:grpSpPr>
          <a:xfrm>
            <a:off x="185718" y="772097"/>
            <a:ext cx="158213" cy="158213"/>
            <a:chOff x="6089850" y="862325"/>
            <a:chExt cx="38875" cy="38875"/>
          </a:xfrm>
        </p:grpSpPr>
        <p:sp>
          <p:nvSpPr>
            <p:cNvPr id="699" name="Google Shape;699;p16"/>
            <p:cNvSpPr/>
            <p:nvPr/>
          </p:nvSpPr>
          <p:spPr>
            <a:xfrm>
              <a:off x="6089850" y="862325"/>
              <a:ext cx="38875" cy="38875"/>
            </a:xfrm>
            <a:custGeom>
              <a:avLst/>
              <a:gdLst/>
              <a:ahLst/>
              <a:cxnLst/>
              <a:rect l="l" t="t" r="r" b="b"/>
              <a:pathLst>
                <a:path w="1555" h="1555" extrusionOk="0">
                  <a:moveTo>
                    <a:pt x="778" y="0"/>
                  </a:moveTo>
                  <a:cubicBezTo>
                    <a:pt x="347" y="0"/>
                    <a:pt x="1" y="347"/>
                    <a:pt x="1" y="777"/>
                  </a:cubicBezTo>
                  <a:cubicBezTo>
                    <a:pt x="1" y="1207"/>
                    <a:pt x="347" y="1554"/>
                    <a:pt x="778" y="1554"/>
                  </a:cubicBezTo>
                  <a:cubicBezTo>
                    <a:pt x="1208" y="1554"/>
                    <a:pt x="1555" y="1207"/>
                    <a:pt x="1555" y="777"/>
                  </a:cubicBezTo>
                  <a:cubicBezTo>
                    <a:pt x="1555" y="347"/>
                    <a:pt x="1208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0" name="Google Shape;700;p16"/>
            <p:cNvGrpSpPr/>
            <p:nvPr/>
          </p:nvGrpSpPr>
          <p:grpSpPr>
            <a:xfrm>
              <a:off x="6089850" y="862325"/>
              <a:ext cx="38875" cy="38875"/>
              <a:chOff x="3439950" y="862325"/>
              <a:chExt cx="38875" cy="38875"/>
            </a:xfrm>
          </p:grpSpPr>
          <p:sp>
            <p:nvSpPr>
              <p:cNvPr id="701" name="Google Shape;701;p16"/>
              <p:cNvSpPr/>
              <p:nvPr/>
            </p:nvSpPr>
            <p:spPr>
              <a:xfrm>
                <a:off x="3439950" y="862325"/>
                <a:ext cx="38875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555" extrusionOk="0">
                    <a:moveTo>
                      <a:pt x="778" y="0"/>
                    </a:moveTo>
                    <a:cubicBezTo>
                      <a:pt x="347" y="0"/>
                      <a:pt x="1" y="347"/>
                      <a:pt x="1" y="777"/>
                    </a:cubicBezTo>
                    <a:cubicBezTo>
                      <a:pt x="1" y="1207"/>
                      <a:pt x="347" y="1554"/>
                      <a:pt x="778" y="1554"/>
                    </a:cubicBezTo>
                    <a:cubicBezTo>
                      <a:pt x="1208" y="1554"/>
                      <a:pt x="1555" y="1207"/>
                      <a:pt x="1555" y="777"/>
                    </a:cubicBezTo>
                    <a:cubicBezTo>
                      <a:pt x="1555" y="347"/>
                      <a:pt x="1208" y="0"/>
                      <a:pt x="778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6"/>
              <p:cNvSpPr/>
              <p:nvPr/>
            </p:nvSpPr>
            <p:spPr>
              <a:xfrm>
                <a:off x="3443400" y="871125"/>
                <a:ext cx="78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692" extrusionOk="0">
                    <a:moveTo>
                      <a:pt x="227" y="0"/>
                    </a:moveTo>
                    <a:cubicBezTo>
                      <a:pt x="215" y="0"/>
                      <a:pt x="203" y="4"/>
                      <a:pt x="192" y="13"/>
                    </a:cubicBezTo>
                    <a:cubicBezTo>
                      <a:pt x="12" y="186"/>
                      <a:pt x="0" y="485"/>
                      <a:pt x="156" y="676"/>
                    </a:cubicBezTo>
                    <a:cubicBezTo>
                      <a:pt x="164" y="687"/>
                      <a:pt x="177" y="692"/>
                      <a:pt x="191" y="692"/>
                    </a:cubicBezTo>
                    <a:cubicBezTo>
                      <a:pt x="207" y="692"/>
                      <a:pt x="224" y="686"/>
                      <a:pt x="233" y="676"/>
                    </a:cubicBezTo>
                    <a:cubicBezTo>
                      <a:pt x="251" y="658"/>
                      <a:pt x="245" y="628"/>
                      <a:pt x="233" y="604"/>
                    </a:cubicBezTo>
                    <a:cubicBezTo>
                      <a:pt x="120" y="455"/>
                      <a:pt x="144" y="222"/>
                      <a:pt x="269" y="96"/>
                    </a:cubicBezTo>
                    <a:cubicBezTo>
                      <a:pt x="312" y="54"/>
                      <a:pt x="272" y="0"/>
                      <a:pt x="227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3" name="Google Shape;703;p16"/>
          <p:cNvGrpSpPr/>
          <p:nvPr/>
        </p:nvGrpSpPr>
        <p:grpSpPr>
          <a:xfrm rot="-2527489">
            <a:off x="323949" y="392392"/>
            <a:ext cx="391106" cy="285394"/>
            <a:chOff x="6025900" y="1163650"/>
            <a:chExt cx="96100" cy="70125"/>
          </a:xfrm>
        </p:grpSpPr>
        <p:sp>
          <p:nvSpPr>
            <p:cNvPr id="704" name="Google Shape;704;p16"/>
            <p:cNvSpPr/>
            <p:nvPr/>
          </p:nvSpPr>
          <p:spPr>
            <a:xfrm>
              <a:off x="6025900" y="1163650"/>
              <a:ext cx="96100" cy="70125"/>
            </a:xfrm>
            <a:custGeom>
              <a:avLst/>
              <a:gdLst/>
              <a:ahLst/>
              <a:cxnLst/>
              <a:rect l="l" t="t" r="r" b="b"/>
              <a:pathLst>
                <a:path w="3844" h="2805" extrusionOk="0">
                  <a:moveTo>
                    <a:pt x="1674" y="0"/>
                  </a:moveTo>
                  <a:cubicBezTo>
                    <a:pt x="1048" y="0"/>
                    <a:pt x="439" y="304"/>
                    <a:pt x="73" y="851"/>
                  </a:cubicBezTo>
                  <a:cubicBezTo>
                    <a:pt x="1" y="946"/>
                    <a:pt x="31" y="1072"/>
                    <a:pt x="126" y="1126"/>
                  </a:cubicBezTo>
                  <a:lnTo>
                    <a:pt x="772" y="1478"/>
                  </a:lnTo>
                  <a:cubicBezTo>
                    <a:pt x="800" y="1492"/>
                    <a:pt x="830" y="1499"/>
                    <a:pt x="859" y="1499"/>
                  </a:cubicBezTo>
                  <a:cubicBezTo>
                    <a:pt x="918" y="1499"/>
                    <a:pt x="975" y="1472"/>
                    <a:pt x="1011" y="1424"/>
                  </a:cubicBezTo>
                  <a:cubicBezTo>
                    <a:pt x="1174" y="1226"/>
                    <a:pt x="1416" y="1114"/>
                    <a:pt x="1667" y="1114"/>
                  </a:cubicBezTo>
                  <a:cubicBezTo>
                    <a:pt x="1802" y="1114"/>
                    <a:pt x="1939" y="1146"/>
                    <a:pt x="2069" y="1215"/>
                  </a:cubicBezTo>
                  <a:cubicBezTo>
                    <a:pt x="2427" y="1407"/>
                    <a:pt x="2589" y="1837"/>
                    <a:pt x="2469" y="2207"/>
                  </a:cubicBezTo>
                  <a:cubicBezTo>
                    <a:pt x="2439" y="2297"/>
                    <a:pt x="2475" y="2387"/>
                    <a:pt x="2559" y="2435"/>
                  </a:cubicBezTo>
                  <a:lnTo>
                    <a:pt x="3210" y="2781"/>
                  </a:lnTo>
                  <a:cubicBezTo>
                    <a:pt x="3238" y="2797"/>
                    <a:pt x="3269" y="2805"/>
                    <a:pt x="3300" y="2805"/>
                  </a:cubicBezTo>
                  <a:cubicBezTo>
                    <a:pt x="3373" y="2805"/>
                    <a:pt x="3444" y="2761"/>
                    <a:pt x="3473" y="2686"/>
                  </a:cubicBezTo>
                  <a:cubicBezTo>
                    <a:pt x="3844" y="1783"/>
                    <a:pt x="3479" y="713"/>
                    <a:pt x="2595" y="235"/>
                  </a:cubicBezTo>
                  <a:cubicBezTo>
                    <a:pt x="2302" y="76"/>
                    <a:pt x="1986" y="0"/>
                    <a:pt x="1674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5" name="Google Shape;705;p16"/>
            <p:cNvGrpSpPr/>
            <p:nvPr/>
          </p:nvGrpSpPr>
          <p:grpSpPr>
            <a:xfrm>
              <a:off x="6025975" y="1163775"/>
              <a:ext cx="95950" cy="69975"/>
              <a:chOff x="3376000" y="1163775"/>
              <a:chExt cx="95950" cy="69975"/>
            </a:xfrm>
          </p:grpSpPr>
          <p:sp>
            <p:nvSpPr>
              <p:cNvPr id="706" name="Google Shape;706;p16"/>
              <p:cNvSpPr/>
              <p:nvPr/>
            </p:nvSpPr>
            <p:spPr>
              <a:xfrm>
                <a:off x="3376000" y="1163775"/>
                <a:ext cx="95950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2799" extrusionOk="0">
                    <a:moveTo>
                      <a:pt x="1676" y="1"/>
                    </a:moveTo>
                    <a:cubicBezTo>
                      <a:pt x="1048" y="1"/>
                      <a:pt x="435" y="305"/>
                      <a:pt x="67" y="846"/>
                    </a:cubicBezTo>
                    <a:cubicBezTo>
                      <a:pt x="1" y="941"/>
                      <a:pt x="31" y="1067"/>
                      <a:pt x="114" y="1121"/>
                    </a:cubicBezTo>
                    <a:lnTo>
                      <a:pt x="766" y="1467"/>
                    </a:lnTo>
                    <a:cubicBezTo>
                      <a:pt x="794" y="1481"/>
                      <a:pt x="824" y="1488"/>
                      <a:pt x="853" y="1488"/>
                    </a:cubicBezTo>
                    <a:cubicBezTo>
                      <a:pt x="910" y="1488"/>
                      <a:pt x="965" y="1463"/>
                      <a:pt x="1005" y="1419"/>
                    </a:cubicBezTo>
                    <a:cubicBezTo>
                      <a:pt x="1171" y="1218"/>
                      <a:pt x="1412" y="1107"/>
                      <a:pt x="1659" y="1107"/>
                    </a:cubicBezTo>
                    <a:cubicBezTo>
                      <a:pt x="1794" y="1107"/>
                      <a:pt x="1930" y="1141"/>
                      <a:pt x="2057" y="1210"/>
                    </a:cubicBezTo>
                    <a:cubicBezTo>
                      <a:pt x="2427" y="1402"/>
                      <a:pt x="2583" y="1826"/>
                      <a:pt x="2463" y="2202"/>
                    </a:cubicBezTo>
                    <a:cubicBezTo>
                      <a:pt x="2433" y="2292"/>
                      <a:pt x="2469" y="2382"/>
                      <a:pt x="2553" y="2424"/>
                    </a:cubicBezTo>
                    <a:lnTo>
                      <a:pt x="3204" y="2776"/>
                    </a:lnTo>
                    <a:cubicBezTo>
                      <a:pt x="3231" y="2791"/>
                      <a:pt x="3260" y="2799"/>
                      <a:pt x="3289" y="2799"/>
                    </a:cubicBezTo>
                    <a:cubicBezTo>
                      <a:pt x="3362" y="2799"/>
                      <a:pt x="3433" y="2753"/>
                      <a:pt x="3467" y="2681"/>
                    </a:cubicBezTo>
                    <a:cubicBezTo>
                      <a:pt x="3838" y="1772"/>
                      <a:pt x="3473" y="708"/>
                      <a:pt x="2589" y="230"/>
                    </a:cubicBezTo>
                    <a:cubicBezTo>
                      <a:pt x="2299" y="74"/>
                      <a:pt x="1986" y="1"/>
                      <a:pt x="1676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6"/>
              <p:cNvSpPr/>
              <p:nvPr/>
            </p:nvSpPr>
            <p:spPr>
              <a:xfrm>
                <a:off x="3439050" y="1182400"/>
                <a:ext cx="21850" cy="46850"/>
              </a:xfrm>
              <a:custGeom>
                <a:avLst/>
                <a:gdLst/>
                <a:ahLst/>
                <a:cxnLst/>
                <a:rect l="l" t="t" r="r" b="b"/>
                <a:pathLst>
                  <a:path w="874" h="1874" extrusionOk="0">
                    <a:moveTo>
                      <a:pt x="370" y="1"/>
                    </a:moveTo>
                    <a:cubicBezTo>
                      <a:pt x="331" y="1"/>
                      <a:pt x="290" y="39"/>
                      <a:pt x="324" y="77"/>
                    </a:cubicBezTo>
                    <a:cubicBezTo>
                      <a:pt x="646" y="531"/>
                      <a:pt x="772" y="1105"/>
                      <a:pt x="658" y="1655"/>
                    </a:cubicBezTo>
                    <a:cubicBezTo>
                      <a:pt x="485" y="1523"/>
                      <a:pt x="276" y="1451"/>
                      <a:pt x="67" y="1451"/>
                    </a:cubicBezTo>
                    <a:cubicBezTo>
                      <a:pt x="1" y="1451"/>
                      <a:pt x="1" y="1553"/>
                      <a:pt x="67" y="1553"/>
                    </a:cubicBezTo>
                    <a:cubicBezTo>
                      <a:pt x="324" y="1553"/>
                      <a:pt x="563" y="1667"/>
                      <a:pt x="736" y="1852"/>
                    </a:cubicBezTo>
                    <a:cubicBezTo>
                      <a:pt x="745" y="1867"/>
                      <a:pt x="757" y="1874"/>
                      <a:pt x="768" y="1874"/>
                    </a:cubicBezTo>
                    <a:cubicBezTo>
                      <a:pt x="801" y="1874"/>
                      <a:pt x="833" y="1822"/>
                      <a:pt x="802" y="1786"/>
                    </a:cubicBezTo>
                    <a:cubicBezTo>
                      <a:pt x="784" y="1762"/>
                      <a:pt x="766" y="1750"/>
                      <a:pt x="742" y="1726"/>
                    </a:cubicBezTo>
                    <a:cubicBezTo>
                      <a:pt x="748" y="1720"/>
                      <a:pt x="748" y="1714"/>
                      <a:pt x="754" y="1702"/>
                    </a:cubicBezTo>
                    <a:cubicBezTo>
                      <a:pt x="874" y="1123"/>
                      <a:pt x="754" y="507"/>
                      <a:pt x="413" y="23"/>
                    </a:cubicBezTo>
                    <a:cubicBezTo>
                      <a:pt x="403" y="7"/>
                      <a:pt x="387" y="1"/>
                      <a:pt x="37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6"/>
              <p:cNvSpPr/>
              <p:nvPr/>
            </p:nvSpPr>
            <p:spPr>
              <a:xfrm>
                <a:off x="3384250" y="1167975"/>
                <a:ext cx="3660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770" extrusionOk="0">
                    <a:moveTo>
                      <a:pt x="1245" y="0"/>
                    </a:moveTo>
                    <a:cubicBezTo>
                      <a:pt x="757" y="0"/>
                      <a:pt x="285" y="266"/>
                      <a:pt x="29" y="690"/>
                    </a:cubicBezTo>
                    <a:cubicBezTo>
                      <a:pt x="0" y="731"/>
                      <a:pt x="40" y="770"/>
                      <a:pt x="77" y="770"/>
                    </a:cubicBezTo>
                    <a:cubicBezTo>
                      <a:pt x="94" y="770"/>
                      <a:pt x="110" y="762"/>
                      <a:pt x="119" y="743"/>
                    </a:cubicBezTo>
                    <a:cubicBezTo>
                      <a:pt x="350" y="351"/>
                      <a:pt x="795" y="113"/>
                      <a:pt x="1243" y="113"/>
                    </a:cubicBezTo>
                    <a:cubicBezTo>
                      <a:pt x="1293" y="113"/>
                      <a:pt x="1342" y="116"/>
                      <a:pt x="1392" y="122"/>
                    </a:cubicBezTo>
                    <a:cubicBezTo>
                      <a:pt x="1394" y="122"/>
                      <a:pt x="1396" y="122"/>
                      <a:pt x="1398" y="122"/>
                    </a:cubicBezTo>
                    <a:cubicBezTo>
                      <a:pt x="1464" y="122"/>
                      <a:pt x="1462" y="20"/>
                      <a:pt x="1392" y="8"/>
                    </a:cubicBezTo>
                    <a:cubicBezTo>
                      <a:pt x="1343" y="3"/>
                      <a:pt x="1294" y="0"/>
                      <a:pt x="124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6"/>
              <p:cNvSpPr/>
              <p:nvPr/>
            </p:nvSpPr>
            <p:spPr>
              <a:xfrm>
                <a:off x="3388400" y="1179750"/>
                <a:ext cx="1302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50" extrusionOk="0">
                    <a:moveTo>
                      <a:pt x="458" y="0"/>
                    </a:moveTo>
                    <a:cubicBezTo>
                      <a:pt x="450" y="0"/>
                      <a:pt x="440" y="2"/>
                      <a:pt x="431" y="4"/>
                    </a:cubicBezTo>
                    <a:cubicBezTo>
                      <a:pt x="264" y="87"/>
                      <a:pt x="120" y="213"/>
                      <a:pt x="19" y="368"/>
                    </a:cubicBezTo>
                    <a:cubicBezTo>
                      <a:pt x="1" y="392"/>
                      <a:pt x="13" y="428"/>
                      <a:pt x="43" y="440"/>
                    </a:cubicBezTo>
                    <a:cubicBezTo>
                      <a:pt x="54" y="447"/>
                      <a:pt x="64" y="450"/>
                      <a:pt x="74" y="450"/>
                    </a:cubicBezTo>
                    <a:cubicBezTo>
                      <a:pt x="90" y="450"/>
                      <a:pt x="103" y="441"/>
                      <a:pt x="114" y="422"/>
                    </a:cubicBezTo>
                    <a:cubicBezTo>
                      <a:pt x="210" y="284"/>
                      <a:pt x="342" y="171"/>
                      <a:pt x="491" y="99"/>
                    </a:cubicBezTo>
                    <a:cubicBezTo>
                      <a:pt x="509" y="87"/>
                      <a:pt x="521" y="45"/>
                      <a:pt x="503" y="27"/>
                    </a:cubicBezTo>
                    <a:cubicBezTo>
                      <a:pt x="495" y="7"/>
                      <a:pt x="478" y="0"/>
                      <a:pt x="458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6"/>
              <p:cNvSpPr/>
              <p:nvPr/>
            </p:nvSpPr>
            <p:spPr>
              <a:xfrm>
                <a:off x="3395725" y="1186100"/>
                <a:ext cx="5850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22" extrusionOk="0">
                    <a:moveTo>
                      <a:pt x="180" y="1"/>
                    </a:moveTo>
                    <a:cubicBezTo>
                      <a:pt x="168" y="1"/>
                      <a:pt x="150" y="12"/>
                      <a:pt x="144" y="18"/>
                    </a:cubicBezTo>
                    <a:cubicBezTo>
                      <a:pt x="96" y="54"/>
                      <a:pt x="54" y="90"/>
                      <a:pt x="19" y="132"/>
                    </a:cubicBezTo>
                    <a:cubicBezTo>
                      <a:pt x="7" y="138"/>
                      <a:pt x="1" y="150"/>
                      <a:pt x="1" y="168"/>
                    </a:cubicBezTo>
                    <a:cubicBezTo>
                      <a:pt x="1" y="180"/>
                      <a:pt x="7" y="198"/>
                      <a:pt x="19" y="204"/>
                    </a:cubicBezTo>
                    <a:cubicBezTo>
                      <a:pt x="25" y="210"/>
                      <a:pt x="37" y="222"/>
                      <a:pt x="54" y="222"/>
                    </a:cubicBezTo>
                    <a:cubicBezTo>
                      <a:pt x="66" y="222"/>
                      <a:pt x="84" y="210"/>
                      <a:pt x="90" y="204"/>
                    </a:cubicBezTo>
                    <a:lnTo>
                      <a:pt x="216" y="90"/>
                    </a:lnTo>
                    <a:cubicBezTo>
                      <a:pt x="228" y="84"/>
                      <a:pt x="234" y="72"/>
                      <a:pt x="234" y="54"/>
                    </a:cubicBezTo>
                    <a:cubicBezTo>
                      <a:pt x="234" y="42"/>
                      <a:pt x="228" y="24"/>
                      <a:pt x="216" y="18"/>
                    </a:cubicBezTo>
                    <a:cubicBezTo>
                      <a:pt x="210" y="12"/>
                      <a:pt x="198" y="1"/>
                      <a:pt x="18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1" name="Google Shape;711;p16"/>
          <p:cNvGrpSpPr/>
          <p:nvPr/>
        </p:nvGrpSpPr>
        <p:grpSpPr>
          <a:xfrm>
            <a:off x="8424002" y="4484780"/>
            <a:ext cx="611541" cy="536908"/>
            <a:chOff x="8424002" y="4484780"/>
            <a:chExt cx="611541" cy="536908"/>
          </a:xfrm>
        </p:grpSpPr>
        <p:sp>
          <p:nvSpPr>
            <p:cNvPr id="712" name="Google Shape;712;p16"/>
            <p:cNvSpPr/>
            <p:nvPr/>
          </p:nvSpPr>
          <p:spPr>
            <a:xfrm>
              <a:off x="8425479" y="4484780"/>
              <a:ext cx="610063" cy="536908"/>
            </a:xfrm>
            <a:custGeom>
              <a:avLst/>
              <a:gdLst/>
              <a:ahLst/>
              <a:cxnLst/>
              <a:rect l="l" t="t" r="r" b="b"/>
              <a:pathLst>
                <a:path w="5996" h="5277" extrusionOk="0">
                  <a:moveTo>
                    <a:pt x="3433" y="1"/>
                  </a:moveTo>
                  <a:cubicBezTo>
                    <a:pt x="3401" y="1"/>
                    <a:pt x="3368" y="2"/>
                    <a:pt x="3336" y="3"/>
                  </a:cubicBezTo>
                  <a:cubicBezTo>
                    <a:pt x="2690" y="39"/>
                    <a:pt x="2117" y="416"/>
                    <a:pt x="1728" y="1073"/>
                  </a:cubicBezTo>
                  <a:lnTo>
                    <a:pt x="1722" y="1085"/>
                  </a:lnTo>
                  <a:lnTo>
                    <a:pt x="1704" y="1085"/>
                  </a:lnTo>
                  <a:cubicBezTo>
                    <a:pt x="1376" y="1169"/>
                    <a:pt x="1083" y="1300"/>
                    <a:pt x="856" y="1474"/>
                  </a:cubicBezTo>
                  <a:cubicBezTo>
                    <a:pt x="563" y="1689"/>
                    <a:pt x="348" y="1976"/>
                    <a:pt x="228" y="2310"/>
                  </a:cubicBezTo>
                  <a:cubicBezTo>
                    <a:pt x="1" y="2938"/>
                    <a:pt x="138" y="3661"/>
                    <a:pt x="605" y="4283"/>
                  </a:cubicBezTo>
                  <a:cubicBezTo>
                    <a:pt x="1095" y="4940"/>
                    <a:pt x="1805" y="5277"/>
                    <a:pt x="2563" y="5277"/>
                  </a:cubicBezTo>
                  <a:cubicBezTo>
                    <a:pt x="3164" y="5277"/>
                    <a:pt x="3794" y="5066"/>
                    <a:pt x="4370" y="4635"/>
                  </a:cubicBezTo>
                  <a:cubicBezTo>
                    <a:pt x="5679" y="3661"/>
                    <a:pt x="5995" y="2101"/>
                    <a:pt x="5117" y="930"/>
                  </a:cubicBezTo>
                  <a:cubicBezTo>
                    <a:pt x="4679" y="333"/>
                    <a:pt x="4068" y="1"/>
                    <a:pt x="3433" y="1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3" name="Google Shape;713;p16"/>
            <p:cNvGrpSpPr/>
            <p:nvPr/>
          </p:nvGrpSpPr>
          <p:grpSpPr>
            <a:xfrm>
              <a:off x="8424002" y="4484780"/>
              <a:ext cx="610063" cy="536501"/>
              <a:chOff x="3791675" y="2185325"/>
              <a:chExt cx="149900" cy="131825"/>
            </a:xfrm>
          </p:grpSpPr>
          <p:sp>
            <p:nvSpPr>
              <p:cNvPr id="714" name="Google Shape;714;p16"/>
              <p:cNvSpPr/>
              <p:nvPr/>
            </p:nvSpPr>
            <p:spPr>
              <a:xfrm>
                <a:off x="3791675" y="2185325"/>
                <a:ext cx="149900" cy="131825"/>
              </a:xfrm>
              <a:custGeom>
                <a:avLst/>
                <a:gdLst/>
                <a:ahLst/>
                <a:cxnLst/>
                <a:rect l="l" t="t" r="r" b="b"/>
                <a:pathLst>
                  <a:path w="5996" h="5273" extrusionOk="0">
                    <a:moveTo>
                      <a:pt x="3433" y="1"/>
                    </a:moveTo>
                    <a:cubicBezTo>
                      <a:pt x="3401" y="1"/>
                      <a:pt x="3368" y="2"/>
                      <a:pt x="3336" y="3"/>
                    </a:cubicBezTo>
                    <a:cubicBezTo>
                      <a:pt x="2684" y="39"/>
                      <a:pt x="2117" y="410"/>
                      <a:pt x="1728" y="1067"/>
                    </a:cubicBezTo>
                    <a:lnTo>
                      <a:pt x="1722" y="1085"/>
                    </a:lnTo>
                    <a:lnTo>
                      <a:pt x="1704" y="1085"/>
                    </a:lnTo>
                    <a:cubicBezTo>
                      <a:pt x="1375" y="1169"/>
                      <a:pt x="1095" y="1294"/>
                      <a:pt x="856" y="1474"/>
                    </a:cubicBezTo>
                    <a:cubicBezTo>
                      <a:pt x="563" y="1689"/>
                      <a:pt x="347" y="1976"/>
                      <a:pt x="228" y="2310"/>
                    </a:cubicBezTo>
                    <a:cubicBezTo>
                      <a:pt x="1" y="2938"/>
                      <a:pt x="144" y="3655"/>
                      <a:pt x="604" y="4283"/>
                    </a:cubicBezTo>
                    <a:cubicBezTo>
                      <a:pt x="1095" y="4937"/>
                      <a:pt x="1806" y="5272"/>
                      <a:pt x="2565" y="5272"/>
                    </a:cubicBezTo>
                    <a:cubicBezTo>
                      <a:pt x="3165" y="5272"/>
                      <a:pt x="3795" y="5063"/>
                      <a:pt x="4370" y="4635"/>
                    </a:cubicBezTo>
                    <a:cubicBezTo>
                      <a:pt x="5679" y="3661"/>
                      <a:pt x="5995" y="2101"/>
                      <a:pt x="5117" y="930"/>
                    </a:cubicBezTo>
                    <a:cubicBezTo>
                      <a:pt x="4679" y="333"/>
                      <a:pt x="4068" y="1"/>
                      <a:pt x="3433" y="1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6"/>
              <p:cNvSpPr/>
              <p:nvPr/>
            </p:nvSpPr>
            <p:spPr>
              <a:xfrm>
                <a:off x="3791825" y="2217675"/>
                <a:ext cx="96850" cy="94825"/>
              </a:xfrm>
              <a:custGeom>
                <a:avLst/>
                <a:gdLst/>
                <a:ahLst/>
                <a:cxnLst/>
                <a:rect l="l" t="t" r="r" b="b"/>
                <a:pathLst>
                  <a:path w="3874" h="3793" extrusionOk="0">
                    <a:moveTo>
                      <a:pt x="1627" y="0"/>
                    </a:moveTo>
                    <a:cubicBezTo>
                      <a:pt x="1585" y="0"/>
                      <a:pt x="1543" y="8"/>
                      <a:pt x="1501" y="24"/>
                    </a:cubicBezTo>
                    <a:cubicBezTo>
                      <a:pt x="276" y="502"/>
                      <a:pt x="1" y="1817"/>
                      <a:pt x="796" y="2875"/>
                    </a:cubicBezTo>
                    <a:cubicBezTo>
                      <a:pt x="844" y="2947"/>
                      <a:pt x="897" y="3013"/>
                      <a:pt x="957" y="3072"/>
                    </a:cubicBezTo>
                    <a:cubicBezTo>
                      <a:pt x="1401" y="3561"/>
                      <a:pt x="1977" y="3792"/>
                      <a:pt x="2577" y="3792"/>
                    </a:cubicBezTo>
                    <a:cubicBezTo>
                      <a:pt x="2930" y="3792"/>
                      <a:pt x="3292" y="3712"/>
                      <a:pt x="3641" y="3556"/>
                    </a:cubicBezTo>
                    <a:cubicBezTo>
                      <a:pt x="3802" y="3485"/>
                      <a:pt x="3874" y="3287"/>
                      <a:pt x="3796" y="3126"/>
                    </a:cubicBezTo>
                    <a:lnTo>
                      <a:pt x="3778" y="3078"/>
                    </a:lnTo>
                    <a:lnTo>
                      <a:pt x="3419" y="2337"/>
                    </a:lnTo>
                    <a:cubicBezTo>
                      <a:pt x="3408" y="2325"/>
                      <a:pt x="3408" y="2319"/>
                      <a:pt x="3402" y="2307"/>
                    </a:cubicBezTo>
                    <a:cubicBezTo>
                      <a:pt x="3402" y="2301"/>
                      <a:pt x="3402" y="2301"/>
                      <a:pt x="3396" y="2295"/>
                    </a:cubicBezTo>
                    <a:cubicBezTo>
                      <a:pt x="3353" y="2231"/>
                      <a:pt x="3279" y="2194"/>
                      <a:pt x="3201" y="2194"/>
                    </a:cubicBezTo>
                    <a:cubicBezTo>
                      <a:pt x="3170" y="2194"/>
                      <a:pt x="3139" y="2200"/>
                      <a:pt x="3109" y="2212"/>
                    </a:cubicBezTo>
                    <a:cubicBezTo>
                      <a:pt x="3026" y="2246"/>
                      <a:pt x="2947" y="2261"/>
                      <a:pt x="2873" y="2261"/>
                    </a:cubicBezTo>
                    <a:cubicBezTo>
                      <a:pt x="2545" y="2261"/>
                      <a:pt x="2297" y="1966"/>
                      <a:pt x="2093" y="1698"/>
                    </a:cubicBezTo>
                    <a:cubicBezTo>
                      <a:pt x="1913" y="1441"/>
                      <a:pt x="2057" y="1220"/>
                      <a:pt x="2158" y="1106"/>
                    </a:cubicBezTo>
                    <a:cubicBezTo>
                      <a:pt x="2236" y="1034"/>
                      <a:pt x="2248" y="921"/>
                      <a:pt x="2206" y="831"/>
                    </a:cubicBezTo>
                    <a:cubicBezTo>
                      <a:pt x="2206" y="831"/>
                      <a:pt x="2206" y="825"/>
                      <a:pt x="2200" y="813"/>
                    </a:cubicBezTo>
                    <a:cubicBezTo>
                      <a:pt x="2188" y="807"/>
                      <a:pt x="2188" y="795"/>
                      <a:pt x="2182" y="783"/>
                    </a:cubicBezTo>
                    <a:cubicBezTo>
                      <a:pt x="2182" y="777"/>
                      <a:pt x="2182" y="771"/>
                      <a:pt x="2176" y="765"/>
                    </a:cubicBezTo>
                    <a:cubicBezTo>
                      <a:pt x="2170" y="747"/>
                      <a:pt x="2158" y="724"/>
                      <a:pt x="2152" y="712"/>
                    </a:cubicBezTo>
                    <a:cubicBezTo>
                      <a:pt x="2093" y="574"/>
                      <a:pt x="1997" y="365"/>
                      <a:pt x="1919" y="198"/>
                    </a:cubicBezTo>
                    <a:cubicBezTo>
                      <a:pt x="1870" y="72"/>
                      <a:pt x="1753" y="0"/>
                      <a:pt x="1627" y="0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6"/>
              <p:cNvSpPr/>
              <p:nvPr/>
            </p:nvSpPr>
            <p:spPr>
              <a:xfrm>
                <a:off x="3838900" y="2190950"/>
                <a:ext cx="93400" cy="97275"/>
              </a:xfrm>
              <a:custGeom>
                <a:avLst/>
                <a:gdLst/>
                <a:ahLst/>
                <a:cxnLst/>
                <a:rect l="l" t="t" r="r" b="b"/>
                <a:pathLst>
                  <a:path w="3736" h="3891" extrusionOk="0">
                    <a:moveTo>
                      <a:pt x="1492" y="1"/>
                    </a:moveTo>
                    <a:cubicBezTo>
                      <a:pt x="990" y="1"/>
                      <a:pt x="492" y="232"/>
                      <a:pt x="108" y="717"/>
                    </a:cubicBezTo>
                    <a:cubicBezTo>
                      <a:pt x="0" y="854"/>
                      <a:pt x="18" y="1051"/>
                      <a:pt x="150" y="1165"/>
                    </a:cubicBezTo>
                    <a:cubicBezTo>
                      <a:pt x="293" y="1290"/>
                      <a:pt x="473" y="1440"/>
                      <a:pt x="580" y="1541"/>
                    </a:cubicBezTo>
                    <a:lnTo>
                      <a:pt x="598" y="1559"/>
                    </a:lnTo>
                    <a:cubicBezTo>
                      <a:pt x="610" y="1571"/>
                      <a:pt x="616" y="1571"/>
                      <a:pt x="622" y="1577"/>
                    </a:cubicBezTo>
                    <a:lnTo>
                      <a:pt x="628" y="1577"/>
                    </a:lnTo>
                    <a:lnTo>
                      <a:pt x="658" y="1607"/>
                    </a:lnTo>
                    <a:cubicBezTo>
                      <a:pt x="658" y="1613"/>
                      <a:pt x="670" y="1613"/>
                      <a:pt x="670" y="1613"/>
                    </a:cubicBezTo>
                    <a:lnTo>
                      <a:pt x="682" y="1631"/>
                    </a:lnTo>
                    <a:cubicBezTo>
                      <a:pt x="729" y="1671"/>
                      <a:pt x="788" y="1691"/>
                      <a:pt x="847" y="1691"/>
                    </a:cubicBezTo>
                    <a:cubicBezTo>
                      <a:pt x="884" y="1691"/>
                      <a:pt x="922" y="1683"/>
                      <a:pt x="957" y="1667"/>
                    </a:cubicBezTo>
                    <a:cubicBezTo>
                      <a:pt x="1034" y="1627"/>
                      <a:pt x="1132" y="1591"/>
                      <a:pt x="1235" y="1591"/>
                    </a:cubicBezTo>
                    <a:cubicBezTo>
                      <a:pt x="1348" y="1591"/>
                      <a:pt x="1466" y="1634"/>
                      <a:pt x="1566" y="1763"/>
                    </a:cubicBezTo>
                    <a:cubicBezTo>
                      <a:pt x="1811" y="2091"/>
                      <a:pt x="2074" y="2510"/>
                      <a:pt x="1764" y="2886"/>
                    </a:cubicBezTo>
                    <a:cubicBezTo>
                      <a:pt x="1758" y="2886"/>
                      <a:pt x="1758" y="2892"/>
                      <a:pt x="1752" y="2898"/>
                    </a:cubicBezTo>
                    <a:cubicBezTo>
                      <a:pt x="1734" y="2916"/>
                      <a:pt x="1728" y="2928"/>
                      <a:pt x="1722" y="2952"/>
                    </a:cubicBezTo>
                    <a:cubicBezTo>
                      <a:pt x="1692" y="3036"/>
                      <a:pt x="1704" y="3113"/>
                      <a:pt x="1758" y="3185"/>
                    </a:cubicBezTo>
                    <a:lnTo>
                      <a:pt x="1776" y="3197"/>
                    </a:lnTo>
                    <a:lnTo>
                      <a:pt x="1793" y="3221"/>
                    </a:lnTo>
                    <a:lnTo>
                      <a:pt x="2403" y="3771"/>
                    </a:lnTo>
                    <a:lnTo>
                      <a:pt x="2439" y="3801"/>
                    </a:lnTo>
                    <a:cubicBezTo>
                      <a:pt x="2500" y="3862"/>
                      <a:pt x="2577" y="3891"/>
                      <a:pt x="2654" y="3891"/>
                    </a:cubicBezTo>
                    <a:cubicBezTo>
                      <a:pt x="2742" y="3891"/>
                      <a:pt x="2829" y="3853"/>
                      <a:pt x="2893" y="3783"/>
                    </a:cubicBezTo>
                    <a:cubicBezTo>
                      <a:pt x="3569" y="2994"/>
                      <a:pt x="3736" y="1972"/>
                      <a:pt x="3198" y="1069"/>
                    </a:cubicBezTo>
                    <a:cubicBezTo>
                      <a:pt x="3156" y="1004"/>
                      <a:pt x="3108" y="926"/>
                      <a:pt x="3061" y="860"/>
                    </a:cubicBezTo>
                    <a:cubicBezTo>
                      <a:pt x="2638" y="298"/>
                      <a:pt x="2062" y="1"/>
                      <a:pt x="1492" y="1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6"/>
              <p:cNvSpPr/>
              <p:nvPr/>
            </p:nvSpPr>
            <p:spPr>
              <a:xfrm>
                <a:off x="3836950" y="2215575"/>
                <a:ext cx="6547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334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252" y="574"/>
                      <a:pt x="359" y="808"/>
                    </a:cubicBezTo>
                    <a:cubicBezTo>
                      <a:pt x="365" y="813"/>
                      <a:pt x="371" y="825"/>
                      <a:pt x="371" y="831"/>
                    </a:cubicBezTo>
                    <a:cubicBezTo>
                      <a:pt x="371" y="837"/>
                      <a:pt x="377" y="843"/>
                      <a:pt x="377" y="855"/>
                    </a:cubicBezTo>
                    <a:cubicBezTo>
                      <a:pt x="389" y="867"/>
                      <a:pt x="395" y="873"/>
                      <a:pt x="395" y="885"/>
                    </a:cubicBezTo>
                    <a:cubicBezTo>
                      <a:pt x="401" y="891"/>
                      <a:pt x="401" y="897"/>
                      <a:pt x="401" y="897"/>
                    </a:cubicBezTo>
                    <a:cubicBezTo>
                      <a:pt x="437" y="993"/>
                      <a:pt x="425" y="1100"/>
                      <a:pt x="359" y="1172"/>
                    </a:cubicBezTo>
                    <a:cubicBezTo>
                      <a:pt x="240" y="1304"/>
                      <a:pt x="96" y="1531"/>
                      <a:pt x="282" y="1782"/>
                    </a:cubicBezTo>
                    <a:cubicBezTo>
                      <a:pt x="481" y="2050"/>
                      <a:pt x="733" y="2345"/>
                      <a:pt x="1061" y="2345"/>
                    </a:cubicBezTo>
                    <a:cubicBezTo>
                      <a:pt x="1136" y="2345"/>
                      <a:pt x="1215" y="2330"/>
                      <a:pt x="1298" y="2296"/>
                    </a:cubicBezTo>
                    <a:cubicBezTo>
                      <a:pt x="1325" y="2282"/>
                      <a:pt x="1354" y="2276"/>
                      <a:pt x="1384" y="2276"/>
                    </a:cubicBezTo>
                    <a:cubicBezTo>
                      <a:pt x="1457" y="2276"/>
                      <a:pt x="1532" y="2315"/>
                      <a:pt x="1579" y="2379"/>
                    </a:cubicBezTo>
                    <a:cubicBezTo>
                      <a:pt x="1597" y="2391"/>
                      <a:pt x="1603" y="2409"/>
                      <a:pt x="1614" y="2421"/>
                    </a:cubicBezTo>
                    <a:lnTo>
                      <a:pt x="1973" y="3162"/>
                    </a:lnTo>
                    <a:cubicBezTo>
                      <a:pt x="1979" y="3174"/>
                      <a:pt x="1985" y="3198"/>
                      <a:pt x="2003" y="3216"/>
                    </a:cubicBezTo>
                    <a:cubicBezTo>
                      <a:pt x="2064" y="3299"/>
                      <a:pt x="2162" y="3345"/>
                      <a:pt x="2262" y="3345"/>
                    </a:cubicBezTo>
                    <a:cubicBezTo>
                      <a:pt x="2328" y="3345"/>
                      <a:pt x="2394" y="3325"/>
                      <a:pt x="2451" y="3282"/>
                    </a:cubicBezTo>
                    <a:cubicBezTo>
                      <a:pt x="2607" y="3162"/>
                      <a:pt x="2619" y="2923"/>
                      <a:pt x="2469" y="2792"/>
                    </a:cubicBezTo>
                    <a:lnTo>
                      <a:pt x="1865" y="2236"/>
                    </a:lnTo>
                    <a:cubicBezTo>
                      <a:pt x="1854" y="2230"/>
                      <a:pt x="1836" y="2212"/>
                      <a:pt x="1830" y="2200"/>
                    </a:cubicBezTo>
                    <a:cubicBezTo>
                      <a:pt x="1776" y="2134"/>
                      <a:pt x="1770" y="2045"/>
                      <a:pt x="1794" y="1967"/>
                    </a:cubicBezTo>
                    <a:cubicBezTo>
                      <a:pt x="1800" y="1955"/>
                      <a:pt x="1806" y="1931"/>
                      <a:pt x="1824" y="1913"/>
                    </a:cubicBezTo>
                    <a:lnTo>
                      <a:pt x="1836" y="1901"/>
                    </a:lnTo>
                    <a:cubicBezTo>
                      <a:pt x="2140" y="1525"/>
                      <a:pt x="1883" y="1106"/>
                      <a:pt x="1632" y="778"/>
                    </a:cubicBezTo>
                    <a:cubicBezTo>
                      <a:pt x="1535" y="649"/>
                      <a:pt x="1417" y="606"/>
                      <a:pt x="1304" y="606"/>
                    </a:cubicBezTo>
                    <a:cubicBezTo>
                      <a:pt x="1201" y="606"/>
                      <a:pt x="1103" y="642"/>
                      <a:pt x="1029" y="682"/>
                    </a:cubicBezTo>
                    <a:cubicBezTo>
                      <a:pt x="994" y="698"/>
                      <a:pt x="955" y="706"/>
                      <a:pt x="917" y="706"/>
                    </a:cubicBezTo>
                    <a:cubicBezTo>
                      <a:pt x="857" y="706"/>
                      <a:pt x="798" y="686"/>
                      <a:pt x="754" y="646"/>
                    </a:cubicBezTo>
                    <a:lnTo>
                      <a:pt x="736" y="628"/>
                    </a:lnTo>
                    <a:lnTo>
                      <a:pt x="730" y="622"/>
                    </a:lnTo>
                    <a:cubicBezTo>
                      <a:pt x="724" y="616"/>
                      <a:pt x="718" y="598"/>
                      <a:pt x="700" y="592"/>
                    </a:cubicBezTo>
                    <a:lnTo>
                      <a:pt x="694" y="592"/>
                    </a:lnTo>
                    <a:cubicBezTo>
                      <a:pt x="688" y="592"/>
                      <a:pt x="676" y="586"/>
                      <a:pt x="670" y="574"/>
                    </a:cubicBezTo>
                    <a:cubicBezTo>
                      <a:pt x="485" y="413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84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6"/>
              <p:cNvSpPr/>
              <p:nvPr/>
            </p:nvSpPr>
            <p:spPr>
              <a:xfrm>
                <a:off x="3810950" y="2229475"/>
                <a:ext cx="65925" cy="73225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929" extrusionOk="0">
                    <a:moveTo>
                      <a:pt x="602" y="0"/>
                    </a:moveTo>
                    <a:cubicBezTo>
                      <a:pt x="337" y="0"/>
                      <a:pt x="60" y="161"/>
                      <a:pt x="19" y="449"/>
                    </a:cubicBezTo>
                    <a:cubicBezTo>
                      <a:pt x="1" y="592"/>
                      <a:pt x="73" y="718"/>
                      <a:pt x="162" y="819"/>
                    </a:cubicBezTo>
                    <a:cubicBezTo>
                      <a:pt x="282" y="939"/>
                      <a:pt x="431" y="1058"/>
                      <a:pt x="401" y="1250"/>
                    </a:cubicBezTo>
                    <a:cubicBezTo>
                      <a:pt x="371" y="1429"/>
                      <a:pt x="228" y="1560"/>
                      <a:pt x="174" y="1734"/>
                    </a:cubicBezTo>
                    <a:cubicBezTo>
                      <a:pt x="126" y="1865"/>
                      <a:pt x="120" y="2009"/>
                      <a:pt x="150" y="2152"/>
                    </a:cubicBezTo>
                    <a:cubicBezTo>
                      <a:pt x="180" y="2278"/>
                      <a:pt x="240" y="2391"/>
                      <a:pt x="324" y="2481"/>
                    </a:cubicBezTo>
                    <a:cubicBezTo>
                      <a:pt x="431" y="2600"/>
                      <a:pt x="581" y="2684"/>
                      <a:pt x="748" y="2714"/>
                    </a:cubicBezTo>
                    <a:cubicBezTo>
                      <a:pt x="783" y="2718"/>
                      <a:pt x="819" y="2721"/>
                      <a:pt x="854" y="2721"/>
                    </a:cubicBezTo>
                    <a:cubicBezTo>
                      <a:pt x="963" y="2721"/>
                      <a:pt x="1073" y="2699"/>
                      <a:pt x="1172" y="2654"/>
                    </a:cubicBezTo>
                    <a:cubicBezTo>
                      <a:pt x="1264" y="2610"/>
                      <a:pt x="1345" y="2564"/>
                      <a:pt x="1426" y="2564"/>
                    </a:cubicBezTo>
                    <a:cubicBezTo>
                      <a:pt x="1478" y="2564"/>
                      <a:pt x="1529" y="2582"/>
                      <a:pt x="1585" y="2630"/>
                    </a:cubicBezTo>
                    <a:cubicBezTo>
                      <a:pt x="1680" y="2720"/>
                      <a:pt x="1746" y="2839"/>
                      <a:pt x="1878" y="2899"/>
                    </a:cubicBezTo>
                    <a:cubicBezTo>
                      <a:pt x="1920" y="2920"/>
                      <a:pt x="1965" y="2929"/>
                      <a:pt x="2010" y="2929"/>
                    </a:cubicBezTo>
                    <a:cubicBezTo>
                      <a:pt x="2096" y="2929"/>
                      <a:pt x="2181" y="2894"/>
                      <a:pt x="2248" y="2839"/>
                    </a:cubicBezTo>
                    <a:cubicBezTo>
                      <a:pt x="2487" y="2642"/>
                      <a:pt x="2601" y="2278"/>
                      <a:pt x="2631" y="1985"/>
                    </a:cubicBezTo>
                    <a:cubicBezTo>
                      <a:pt x="2631" y="1937"/>
                      <a:pt x="2637" y="1889"/>
                      <a:pt x="2637" y="1835"/>
                    </a:cubicBezTo>
                    <a:cubicBezTo>
                      <a:pt x="2637" y="1829"/>
                      <a:pt x="2637" y="1829"/>
                      <a:pt x="2631" y="1823"/>
                    </a:cubicBezTo>
                    <a:cubicBezTo>
                      <a:pt x="2591" y="1764"/>
                      <a:pt x="2525" y="1728"/>
                      <a:pt x="2450" y="1728"/>
                    </a:cubicBezTo>
                    <a:cubicBezTo>
                      <a:pt x="2412" y="1728"/>
                      <a:pt x="2372" y="1737"/>
                      <a:pt x="2332" y="1758"/>
                    </a:cubicBezTo>
                    <a:cubicBezTo>
                      <a:pt x="2250" y="1792"/>
                      <a:pt x="2172" y="1807"/>
                      <a:pt x="2098" y="1807"/>
                    </a:cubicBezTo>
                    <a:cubicBezTo>
                      <a:pt x="1768" y="1807"/>
                      <a:pt x="1516" y="1506"/>
                      <a:pt x="1316" y="1238"/>
                    </a:cubicBezTo>
                    <a:cubicBezTo>
                      <a:pt x="1124" y="993"/>
                      <a:pt x="1268" y="760"/>
                      <a:pt x="1387" y="634"/>
                    </a:cubicBezTo>
                    <a:cubicBezTo>
                      <a:pt x="1465" y="562"/>
                      <a:pt x="1477" y="449"/>
                      <a:pt x="1435" y="359"/>
                    </a:cubicBezTo>
                    <a:cubicBezTo>
                      <a:pt x="1435" y="359"/>
                      <a:pt x="1435" y="353"/>
                      <a:pt x="1423" y="341"/>
                    </a:cubicBezTo>
                    <a:cubicBezTo>
                      <a:pt x="1417" y="335"/>
                      <a:pt x="1417" y="323"/>
                      <a:pt x="1411" y="311"/>
                    </a:cubicBezTo>
                    <a:cubicBezTo>
                      <a:pt x="1411" y="305"/>
                      <a:pt x="1411" y="299"/>
                      <a:pt x="1405" y="293"/>
                    </a:cubicBezTo>
                    <a:cubicBezTo>
                      <a:pt x="1393" y="275"/>
                      <a:pt x="1387" y="252"/>
                      <a:pt x="1381" y="240"/>
                    </a:cubicBezTo>
                    <a:cubicBezTo>
                      <a:pt x="1136" y="132"/>
                      <a:pt x="897" y="0"/>
                      <a:pt x="616" y="0"/>
                    </a:cubicBezTo>
                    <a:cubicBezTo>
                      <a:pt x="612" y="0"/>
                      <a:pt x="607" y="0"/>
                      <a:pt x="602" y="0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6"/>
              <p:cNvSpPr/>
              <p:nvPr/>
            </p:nvSpPr>
            <p:spPr>
              <a:xfrm>
                <a:off x="3851300" y="2198050"/>
                <a:ext cx="66675" cy="74375"/>
              </a:xfrm>
              <a:custGeom>
                <a:avLst/>
                <a:gdLst/>
                <a:ahLst/>
                <a:cxnLst/>
                <a:rect l="l" t="t" r="r" b="b"/>
                <a:pathLst>
                  <a:path w="2667" h="2975" extrusionOk="0">
                    <a:moveTo>
                      <a:pt x="597" y="1"/>
                    </a:moveTo>
                    <a:cubicBezTo>
                      <a:pt x="344" y="1"/>
                      <a:pt x="142" y="213"/>
                      <a:pt x="72" y="451"/>
                    </a:cubicBezTo>
                    <a:cubicBezTo>
                      <a:pt x="1" y="720"/>
                      <a:pt x="54" y="989"/>
                      <a:pt x="84" y="1257"/>
                    </a:cubicBezTo>
                    <a:lnTo>
                      <a:pt x="102" y="1275"/>
                    </a:lnTo>
                    <a:cubicBezTo>
                      <a:pt x="108" y="1287"/>
                      <a:pt x="120" y="1287"/>
                      <a:pt x="126" y="1293"/>
                    </a:cubicBezTo>
                    <a:lnTo>
                      <a:pt x="132" y="1293"/>
                    </a:lnTo>
                    <a:lnTo>
                      <a:pt x="162" y="1323"/>
                    </a:lnTo>
                    <a:cubicBezTo>
                      <a:pt x="162" y="1329"/>
                      <a:pt x="168" y="1329"/>
                      <a:pt x="168" y="1329"/>
                    </a:cubicBezTo>
                    <a:lnTo>
                      <a:pt x="186" y="1347"/>
                    </a:lnTo>
                    <a:cubicBezTo>
                      <a:pt x="230" y="1387"/>
                      <a:pt x="289" y="1407"/>
                      <a:pt x="349" y="1407"/>
                    </a:cubicBezTo>
                    <a:cubicBezTo>
                      <a:pt x="387" y="1407"/>
                      <a:pt x="426" y="1399"/>
                      <a:pt x="461" y="1383"/>
                    </a:cubicBezTo>
                    <a:cubicBezTo>
                      <a:pt x="535" y="1343"/>
                      <a:pt x="633" y="1307"/>
                      <a:pt x="736" y="1307"/>
                    </a:cubicBezTo>
                    <a:cubicBezTo>
                      <a:pt x="849" y="1307"/>
                      <a:pt x="967" y="1350"/>
                      <a:pt x="1064" y="1479"/>
                    </a:cubicBezTo>
                    <a:cubicBezTo>
                      <a:pt x="1315" y="1807"/>
                      <a:pt x="1572" y="2226"/>
                      <a:pt x="1268" y="2602"/>
                    </a:cubicBezTo>
                    <a:cubicBezTo>
                      <a:pt x="1262" y="2602"/>
                      <a:pt x="1262" y="2608"/>
                      <a:pt x="1256" y="2614"/>
                    </a:cubicBezTo>
                    <a:cubicBezTo>
                      <a:pt x="1238" y="2632"/>
                      <a:pt x="1232" y="2644"/>
                      <a:pt x="1226" y="2668"/>
                    </a:cubicBezTo>
                    <a:cubicBezTo>
                      <a:pt x="1196" y="2752"/>
                      <a:pt x="1208" y="2829"/>
                      <a:pt x="1262" y="2901"/>
                    </a:cubicBezTo>
                    <a:lnTo>
                      <a:pt x="1274" y="2913"/>
                    </a:lnTo>
                    <a:cubicBezTo>
                      <a:pt x="1321" y="2919"/>
                      <a:pt x="1363" y="2937"/>
                      <a:pt x="1417" y="2943"/>
                    </a:cubicBezTo>
                    <a:cubicBezTo>
                      <a:pt x="1522" y="2962"/>
                      <a:pt x="1638" y="2975"/>
                      <a:pt x="1756" y="2975"/>
                    </a:cubicBezTo>
                    <a:cubicBezTo>
                      <a:pt x="1967" y="2975"/>
                      <a:pt x="2182" y="2935"/>
                      <a:pt x="2343" y="2823"/>
                    </a:cubicBezTo>
                    <a:cubicBezTo>
                      <a:pt x="2457" y="2752"/>
                      <a:pt x="2535" y="2614"/>
                      <a:pt x="2511" y="2483"/>
                    </a:cubicBezTo>
                    <a:cubicBezTo>
                      <a:pt x="2487" y="2345"/>
                      <a:pt x="2391" y="2244"/>
                      <a:pt x="2331" y="2124"/>
                    </a:cubicBezTo>
                    <a:cubicBezTo>
                      <a:pt x="2248" y="1951"/>
                      <a:pt x="2361" y="1855"/>
                      <a:pt x="2463" y="1736"/>
                    </a:cubicBezTo>
                    <a:cubicBezTo>
                      <a:pt x="2565" y="1628"/>
                      <a:pt x="2630" y="1491"/>
                      <a:pt x="2642" y="1347"/>
                    </a:cubicBezTo>
                    <a:cubicBezTo>
                      <a:pt x="2666" y="1180"/>
                      <a:pt x="2630" y="1012"/>
                      <a:pt x="2547" y="875"/>
                    </a:cubicBezTo>
                    <a:cubicBezTo>
                      <a:pt x="2487" y="767"/>
                      <a:pt x="2397" y="684"/>
                      <a:pt x="2278" y="618"/>
                    </a:cubicBezTo>
                    <a:cubicBezTo>
                      <a:pt x="2168" y="552"/>
                      <a:pt x="2038" y="522"/>
                      <a:pt x="1911" y="522"/>
                    </a:cubicBezTo>
                    <a:cubicBezTo>
                      <a:pt x="1900" y="522"/>
                      <a:pt x="1889" y="522"/>
                      <a:pt x="1877" y="522"/>
                    </a:cubicBezTo>
                    <a:cubicBezTo>
                      <a:pt x="1706" y="528"/>
                      <a:pt x="1554" y="610"/>
                      <a:pt x="1395" y="610"/>
                    </a:cubicBezTo>
                    <a:cubicBezTo>
                      <a:pt x="1377" y="610"/>
                      <a:pt x="1358" y="609"/>
                      <a:pt x="1339" y="606"/>
                    </a:cubicBezTo>
                    <a:cubicBezTo>
                      <a:pt x="1148" y="582"/>
                      <a:pt x="1082" y="397"/>
                      <a:pt x="993" y="253"/>
                    </a:cubicBezTo>
                    <a:cubicBezTo>
                      <a:pt x="927" y="134"/>
                      <a:pt x="819" y="32"/>
                      <a:pt x="682" y="8"/>
                    </a:cubicBezTo>
                    <a:cubicBezTo>
                      <a:pt x="653" y="3"/>
                      <a:pt x="625" y="1"/>
                      <a:pt x="597" y="1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16"/>
              <p:cNvSpPr/>
              <p:nvPr/>
            </p:nvSpPr>
            <p:spPr>
              <a:xfrm>
                <a:off x="3820225" y="2266975"/>
                <a:ext cx="2347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939" h="573" extrusionOk="0">
                    <a:moveTo>
                      <a:pt x="939" y="1"/>
                    </a:moveTo>
                    <a:lnTo>
                      <a:pt x="939" y="1"/>
                    </a:lnTo>
                    <a:cubicBezTo>
                      <a:pt x="939" y="1"/>
                      <a:pt x="0" y="7"/>
                      <a:pt x="329" y="449"/>
                    </a:cubicBezTo>
                    <a:cubicBezTo>
                      <a:pt x="394" y="537"/>
                      <a:pt x="458" y="572"/>
                      <a:pt x="518" y="572"/>
                    </a:cubicBezTo>
                    <a:cubicBezTo>
                      <a:pt x="758" y="572"/>
                      <a:pt x="939" y="1"/>
                      <a:pt x="939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6"/>
              <p:cNvSpPr/>
              <p:nvPr/>
            </p:nvSpPr>
            <p:spPr>
              <a:xfrm>
                <a:off x="3820125" y="2241475"/>
                <a:ext cx="194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489" extrusionOk="0">
                    <a:moveTo>
                      <a:pt x="219" y="1"/>
                    </a:moveTo>
                    <a:cubicBezTo>
                      <a:pt x="127" y="1"/>
                      <a:pt x="53" y="57"/>
                      <a:pt x="28" y="214"/>
                    </a:cubicBezTo>
                    <a:cubicBezTo>
                      <a:pt x="1" y="424"/>
                      <a:pt x="106" y="489"/>
                      <a:pt x="246" y="489"/>
                    </a:cubicBezTo>
                    <a:cubicBezTo>
                      <a:pt x="468" y="489"/>
                      <a:pt x="775" y="327"/>
                      <a:pt x="775" y="327"/>
                    </a:cubicBezTo>
                    <a:cubicBezTo>
                      <a:pt x="775" y="327"/>
                      <a:pt x="443" y="1"/>
                      <a:pt x="219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6"/>
              <p:cNvSpPr/>
              <p:nvPr/>
            </p:nvSpPr>
            <p:spPr>
              <a:xfrm>
                <a:off x="3842625" y="2275800"/>
                <a:ext cx="26325" cy="18800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752" extrusionOk="0">
                    <a:moveTo>
                      <a:pt x="652" y="0"/>
                    </a:moveTo>
                    <a:cubicBezTo>
                      <a:pt x="652" y="0"/>
                      <a:pt x="1" y="670"/>
                      <a:pt x="539" y="747"/>
                    </a:cubicBezTo>
                    <a:cubicBezTo>
                      <a:pt x="562" y="750"/>
                      <a:pt x="583" y="752"/>
                      <a:pt x="603" y="752"/>
                    </a:cubicBezTo>
                    <a:cubicBezTo>
                      <a:pt x="1053" y="752"/>
                      <a:pt x="652" y="0"/>
                      <a:pt x="652" y="0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16"/>
              <p:cNvSpPr/>
              <p:nvPr/>
            </p:nvSpPr>
            <p:spPr>
              <a:xfrm>
                <a:off x="3884925" y="2221900"/>
                <a:ext cx="2332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933" h="573" extrusionOk="0">
                    <a:moveTo>
                      <a:pt x="416" y="1"/>
                    </a:moveTo>
                    <a:cubicBezTo>
                      <a:pt x="177" y="1"/>
                      <a:pt x="0" y="572"/>
                      <a:pt x="0" y="572"/>
                    </a:cubicBezTo>
                    <a:cubicBezTo>
                      <a:pt x="0" y="572"/>
                      <a:pt x="933" y="566"/>
                      <a:pt x="604" y="124"/>
                    </a:cubicBezTo>
                    <a:cubicBezTo>
                      <a:pt x="539" y="36"/>
                      <a:pt x="475" y="1"/>
                      <a:pt x="416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16"/>
              <p:cNvSpPr/>
              <p:nvPr/>
            </p:nvSpPr>
            <p:spPr>
              <a:xfrm>
                <a:off x="3859775" y="2208550"/>
                <a:ext cx="26075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754" extrusionOk="0">
                    <a:moveTo>
                      <a:pt x="433" y="1"/>
                    </a:moveTo>
                    <a:cubicBezTo>
                      <a:pt x="1" y="1"/>
                      <a:pt x="391" y="754"/>
                      <a:pt x="391" y="754"/>
                    </a:cubicBezTo>
                    <a:cubicBezTo>
                      <a:pt x="391" y="754"/>
                      <a:pt x="1042" y="90"/>
                      <a:pt x="504" y="7"/>
                    </a:cubicBezTo>
                    <a:cubicBezTo>
                      <a:pt x="478" y="3"/>
                      <a:pt x="454" y="1"/>
                      <a:pt x="433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6"/>
              <p:cNvSpPr/>
              <p:nvPr/>
            </p:nvSpPr>
            <p:spPr>
              <a:xfrm>
                <a:off x="3888950" y="2249550"/>
                <a:ext cx="19525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781" h="487" extrusionOk="0">
                    <a:moveTo>
                      <a:pt x="534" y="1"/>
                    </a:moveTo>
                    <a:cubicBezTo>
                      <a:pt x="312" y="1"/>
                      <a:pt x="1" y="160"/>
                      <a:pt x="1" y="160"/>
                    </a:cubicBezTo>
                    <a:cubicBezTo>
                      <a:pt x="1" y="160"/>
                      <a:pt x="336" y="486"/>
                      <a:pt x="560" y="486"/>
                    </a:cubicBezTo>
                    <a:cubicBezTo>
                      <a:pt x="652" y="486"/>
                      <a:pt x="725" y="430"/>
                      <a:pt x="748" y="273"/>
                    </a:cubicBezTo>
                    <a:cubicBezTo>
                      <a:pt x="780" y="65"/>
                      <a:pt x="675" y="1"/>
                      <a:pt x="534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6"/>
              <p:cNvSpPr/>
              <p:nvPr/>
            </p:nvSpPr>
            <p:spPr>
              <a:xfrm>
                <a:off x="3801850" y="2223600"/>
                <a:ext cx="21400" cy="33850"/>
              </a:xfrm>
              <a:custGeom>
                <a:avLst/>
                <a:gdLst/>
                <a:ahLst/>
                <a:cxnLst/>
                <a:rect l="l" t="t" r="r" b="b"/>
                <a:pathLst>
                  <a:path w="856" h="1354" extrusionOk="0">
                    <a:moveTo>
                      <a:pt x="781" y="0"/>
                    </a:moveTo>
                    <a:cubicBezTo>
                      <a:pt x="772" y="0"/>
                      <a:pt x="763" y="3"/>
                      <a:pt x="753" y="8"/>
                    </a:cubicBezTo>
                    <a:cubicBezTo>
                      <a:pt x="311" y="289"/>
                      <a:pt x="18" y="779"/>
                      <a:pt x="0" y="1299"/>
                    </a:cubicBezTo>
                    <a:cubicBezTo>
                      <a:pt x="0" y="1335"/>
                      <a:pt x="26" y="1353"/>
                      <a:pt x="51" y="1353"/>
                    </a:cubicBezTo>
                    <a:cubicBezTo>
                      <a:pt x="76" y="1353"/>
                      <a:pt x="102" y="1335"/>
                      <a:pt x="102" y="1299"/>
                    </a:cubicBezTo>
                    <a:cubicBezTo>
                      <a:pt x="126" y="815"/>
                      <a:pt x="395" y="361"/>
                      <a:pt x="795" y="98"/>
                    </a:cubicBezTo>
                    <a:cubicBezTo>
                      <a:pt x="855" y="68"/>
                      <a:pt x="827" y="0"/>
                      <a:pt x="781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16"/>
              <p:cNvSpPr/>
              <p:nvPr/>
            </p:nvSpPr>
            <p:spPr>
              <a:xfrm>
                <a:off x="3801850" y="2261750"/>
                <a:ext cx="9625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99" extrusionOk="0">
                    <a:moveTo>
                      <a:pt x="57" y="0"/>
                    </a:moveTo>
                    <a:cubicBezTo>
                      <a:pt x="32" y="0"/>
                      <a:pt x="6" y="18"/>
                      <a:pt x="6" y="54"/>
                    </a:cubicBezTo>
                    <a:cubicBezTo>
                      <a:pt x="0" y="323"/>
                      <a:pt x="96" y="580"/>
                      <a:pt x="275" y="783"/>
                    </a:cubicBezTo>
                    <a:cubicBezTo>
                      <a:pt x="284" y="794"/>
                      <a:pt x="295" y="798"/>
                      <a:pt x="306" y="798"/>
                    </a:cubicBezTo>
                    <a:cubicBezTo>
                      <a:pt x="345" y="798"/>
                      <a:pt x="384" y="743"/>
                      <a:pt x="347" y="706"/>
                    </a:cubicBezTo>
                    <a:cubicBezTo>
                      <a:pt x="186" y="520"/>
                      <a:pt x="102" y="293"/>
                      <a:pt x="108" y="54"/>
                    </a:cubicBezTo>
                    <a:cubicBezTo>
                      <a:pt x="108" y="18"/>
                      <a:pt x="82" y="0"/>
                      <a:pt x="57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6"/>
              <p:cNvSpPr/>
              <p:nvPr/>
            </p:nvSpPr>
            <p:spPr>
              <a:xfrm>
                <a:off x="3865200" y="2233775"/>
                <a:ext cx="19150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080" extrusionOk="0">
                    <a:moveTo>
                      <a:pt x="62" y="1"/>
                    </a:moveTo>
                    <a:cubicBezTo>
                      <a:pt x="1" y="1"/>
                      <a:pt x="4" y="103"/>
                      <a:pt x="72" y="103"/>
                    </a:cubicBezTo>
                    <a:cubicBezTo>
                      <a:pt x="263" y="121"/>
                      <a:pt x="443" y="229"/>
                      <a:pt x="544" y="396"/>
                    </a:cubicBezTo>
                    <a:cubicBezTo>
                      <a:pt x="652" y="576"/>
                      <a:pt x="652" y="815"/>
                      <a:pt x="556" y="1000"/>
                    </a:cubicBezTo>
                    <a:cubicBezTo>
                      <a:pt x="536" y="1041"/>
                      <a:pt x="572" y="1080"/>
                      <a:pt x="606" y="1080"/>
                    </a:cubicBezTo>
                    <a:cubicBezTo>
                      <a:pt x="622" y="1080"/>
                      <a:pt x="637" y="1072"/>
                      <a:pt x="646" y="1054"/>
                    </a:cubicBezTo>
                    <a:cubicBezTo>
                      <a:pt x="765" y="833"/>
                      <a:pt x="759" y="558"/>
                      <a:pt x="634" y="342"/>
                    </a:cubicBezTo>
                    <a:cubicBezTo>
                      <a:pt x="514" y="151"/>
                      <a:pt x="293" y="20"/>
                      <a:pt x="72" y="2"/>
                    </a:cubicBezTo>
                    <a:cubicBezTo>
                      <a:pt x="68" y="1"/>
                      <a:pt x="65" y="1"/>
                      <a:pt x="62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6"/>
              <p:cNvSpPr/>
              <p:nvPr/>
            </p:nvSpPr>
            <p:spPr>
              <a:xfrm>
                <a:off x="3881925" y="2273525"/>
                <a:ext cx="148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593" h="724" extrusionOk="0">
                    <a:moveTo>
                      <a:pt x="62" y="0"/>
                    </a:moveTo>
                    <a:cubicBezTo>
                      <a:pt x="54" y="0"/>
                      <a:pt x="45" y="3"/>
                      <a:pt x="37" y="8"/>
                    </a:cubicBezTo>
                    <a:cubicBezTo>
                      <a:pt x="13" y="26"/>
                      <a:pt x="1" y="61"/>
                      <a:pt x="13" y="85"/>
                    </a:cubicBezTo>
                    <a:cubicBezTo>
                      <a:pt x="174" y="283"/>
                      <a:pt x="323" y="486"/>
                      <a:pt x="479" y="695"/>
                    </a:cubicBezTo>
                    <a:cubicBezTo>
                      <a:pt x="488" y="712"/>
                      <a:pt x="506" y="723"/>
                      <a:pt x="527" y="723"/>
                    </a:cubicBezTo>
                    <a:cubicBezTo>
                      <a:pt x="535" y="723"/>
                      <a:pt x="543" y="722"/>
                      <a:pt x="551" y="719"/>
                    </a:cubicBezTo>
                    <a:cubicBezTo>
                      <a:pt x="575" y="701"/>
                      <a:pt x="592" y="665"/>
                      <a:pt x="575" y="641"/>
                    </a:cubicBezTo>
                    <a:cubicBezTo>
                      <a:pt x="419" y="438"/>
                      <a:pt x="270" y="241"/>
                      <a:pt x="114" y="31"/>
                    </a:cubicBezTo>
                    <a:cubicBezTo>
                      <a:pt x="101" y="14"/>
                      <a:pt x="82" y="0"/>
                      <a:pt x="62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0" name="Google Shape;730;p16"/>
          <p:cNvGrpSpPr/>
          <p:nvPr/>
        </p:nvGrpSpPr>
        <p:grpSpPr>
          <a:xfrm>
            <a:off x="69267" y="4417670"/>
            <a:ext cx="391107" cy="381664"/>
            <a:chOff x="5966600" y="3904575"/>
            <a:chExt cx="162575" cy="158650"/>
          </a:xfrm>
        </p:grpSpPr>
        <p:sp>
          <p:nvSpPr>
            <p:cNvPr id="731" name="Google Shape;731;p16"/>
            <p:cNvSpPr/>
            <p:nvPr/>
          </p:nvSpPr>
          <p:spPr>
            <a:xfrm>
              <a:off x="5966600" y="3904575"/>
              <a:ext cx="162575" cy="158450"/>
            </a:xfrm>
            <a:custGeom>
              <a:avLst/>
              <a:gdLst/>
              <a:ahLst/>
              <a:cxnLst/>
              <a:rect l="l" t="t" r="r" b="b"/>
              <a:pathLst>
                <a:path w="6503" h="6338" extrusionOk="0">
                  <a:moveTo>
                    <a:pt x="1325" y="0"/>
                  </a:moveTo>
                  <a:cubicBezTo>
                    <a:pt x="1029" y="0"/>
                    <a:pt x="788" y="154"/>
                    <a:pt x="658" y="258"/>
                  </a:cubicBezTo>
                  <a:cubicBezTo>
                    <a:pt x="436" y="461"/>
                    <a:pt x="0" y="1035"/>
                    <a:pt x="646" y="1758"/>
                  </a:cubicBezTo>
                  <a:cubicBezTo>
                    <a:pt x="1464" y="2690"/>
                    <a:pt x="466" y="4089"/>
                    <a:pt x="1668" y="5230"/>
                  </a:cubicBezTo>
                  <a:cubicBezTo>
                    <a:pt x="1993" y="5540"/>
                    <a:pt x="2312" y="5648"/>
                    <a:pt x="2614" y="5648"/>
                  </a:cubicBezTo>
                  <a:cubicBezTo>
                    <a:pt x="3331" y="5648"/>
                    <a:pt x="3960" y="5038"/>
                    <a:pt x="4382" y="5038"/>
                  </a:cubicBezTo>
                  <a:cubicBezTo>
                    <a:pt x="4439" y="5038"/>
                    <a:pt x="4493" y="5049"/>
                    <a:pt x="4542" y="5075"/>
                  </a:cubicBezTo>
                  <a:cubicBezTo>
                    <a:pt x="4602" y="5105"/>
                    <a:pt x="4656" y="5147"/>
                    <a:pt x="4704" y="5200"/>
                  </a:cubicBezTo>
                  <a:cubicBezTo>
                    <a:pt x="5007" y="5557"/>
                    <a:pt x="5086" y="6338"/>
                    <a:pt x="5493" y="6338"/>
                  </a:cubicBezTo>
                  <a:cubicBezTo>
                    <a:pt x="5591" y="6338"/>
                    <a:pt x="5708" y="6293"/>
                    <a:pt x="5851" y="6187"/>
                  </a:cubicBezTo>
                  <a:cubicBezTo>
                    <a:pt x="6503" y="5523"/>
                    <a:pt x="5409" y="5350"/>
                    <a:pt x="5032" y="4920"/>
                  </a:cubicBezTo>
                  <a:cubicBezTo>
                    <a:pt x="4985" y="4866"/>
                    <a:pt x="4949" y="4806"/>
                    <a:pt x="4925" y="4746"/>
                  </a:cubicBezTo>
                  <a:cubicBezTo>
                    <a:pt x="4710" y="4155"/>
                    <a:pt x="6437" y="3276"/>
                    <a:pt x="5463" y="1931"/>
                  </a:cubicBezTo>
                  <a:cubicBezTo>
                    <a:pt x="4495" y="586"/>
                    <a:pt x="2976" y="1381"/>
                    <a:pt x="2152" y="443"/>
                  </a:cubicBezTo>
                  <a:cubicBezTo>
                    <a:pt x="1860" y="108"/>
                    <a:pt x="1574" y="0"/>
                    <a:pt x="1325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2" name="Google Shape;732;p16"/>
            <p:cNvGrpSpPr/>
            <p:nvPr/>
          </p:nvGrpSpPr>
          <p:grpSpPr>
            <a:xfrm>
              <a:off x="5966600" y="3904675"/>
              <a:ext cx="162575" cy="158550"/>
              <a:chOff x="3316700" y="3904675"/>
              <a:chExt cx="162575" cy="158550"/>
            </a:xfrm>
          </p:grpSpPr>
          <p:sp>
            <p:nvSpPr>
              <p:cNvPr id="733" name="Google Shape;733;p16"/>
              <p:cNvSpPr/>
              <p:nvPr/>
            </p:nvSpPr>
            <p:spPr>
              <a:xfrm>
                <a:off x="3316700" y="3904675"/>
                <a:ext cx="162575" cy="158550"/>
              </a:xfrm>
              <a:custGeom>
                <a:avLst/>
                <a:gdLst/>
                <a:ahLst/>
                <a:cxnLst/>
                <a:rect l="l" t="t" r="r" b="b"/>
                <a:pathLst>
                  <a:path w="6503" h="6342" extrusionOk="0">
                    <a:moveTo>
                      <a:pt x="1323" y="0"/>
                    </a:moveTo>
                    <a:cubicBezTo>
                      <a:pt x="1028" y="0"/>
                      <a:pt x="787" y="153"/>
                      <a:pt x="657" y="260"/>
                    </a:cubicBezTo>
                    <a:cubicBezTo>
                      <a:pt x="436" y="469"/>
                      <a:pt x="0" y="1025"/>
                      <a:pt x="646" y="1760"/>
                    </a:cubicBezTo>
                    <a:cubicBezTo>
                      <a:pt x="1458" y="2692"/>
                      <a:pt x="466" y="4091"/>
                      <a:pt x="1668" y="5232"/>
                    </a:cubicBezTo>
                    <a:cubicBezTo>
                      <a:pt x="1993" y="5544"/>
                      <a:pt x="2312" y="5653"/>
                      <a:pt x="2615" y="5653"/>
                    </a:cubicBezTo>
                    <a:cubicBezTo>
                      <a:pt x="3332" y="5653"/>
                      <a:pt x="3960" y="5040"/>
                      <a:pt x="4383" y="5040"/>
                    </a:cubicBezTo>
                    <a:cubicBezTo>
                      <a:pt x="4440" y="5040"/>
                      <a:pt x="4493" y="5051"/>
                      <a:pt x="4542" y="5077"/>
                    </a:cubicBezTo>
                    <a:cubicBezTo>
                      <a:pt x="4602" y="5107"/>
                      <a:pt x="4656" y="5149"/>
                      <a:pt x="4704" y="5202"/>
                    </a:cubicBezTo>
                    <a:cubicBezTo>
                      <a:pt x="5007" y="5554"/>
                      <a:pt x="5086" y="6341"/>
                      <a:pt x="5493" y="6341"/>
                    </a:cubicBezTo>
                    <a:cubicBezTo>
                      <a:pt x="5591" y="6341"/>
                      <a:pt x="5708" y="6296"/>
                      <a:pt x="5851" y="6189"/>
                    </a:cubicBezTo>
                    <a:cubicBezTo>
                      <a:pt x="6503" y="5531"/>
                      <a:pt x="5409" y="5364"/>
                      <a:pt x="5032" y="4922"/>
                    </a:cubicBezTo>
                    <a:cubicBezTo>
                      <a:pt x="4985" y="4868"/>
                      <a:pt x="4949" y="4808"/>
                      <a:pt x="4925" y="4748"/>
                    </a:cubicBezTo>
                    <a:cubicBezTo>
                      <a:pt x="4710" y="4151"/>
                      <a:pt x="6437" y="3272"/>
                      <a:pt x="5463" y="1927"/>
                    </a:cubicBezTo>
                    <a:cubicBezTo>
                      <a:pt x="4494" y="582"/>
                      <a:pt x="2976" y="1377"/>
                      <a:pt x="2152" y="445"/>
                    </a:cubicBezTo>
                    <a:cubicBezTo>
                      <a:pt x="1859" y="109"/>
                      <a:pt x="1571" y="0"/>
                      <a:pt x="1323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6"/>
              <p:cNvSpPr/>
              <p:nvPr/>
            </p:nvSpPr>
            <p:spPr>
              <a:xfrm>
                <a:off x="3353275" y="3936475"/>
                <a:ext cx="76025" cy="85675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427" extrusionOk="0">
                    <a:moveTo>
                      <a:pt x="1260" y="1"/>
                    </a:moveTo>
                    <a:cubicBezTo>
                      <a:pt x="1236" y="1"/>
                      <a:pt x="1209" y="16"/>
                      <a:pt x="1203" y="46"/>
                    </a:cubicBezTo>
                    <a:cubicBezTo>
                      <a:pt x="1173" y="446"/>
                      <a:pt x="1191" y="840"/>
                      <a:pt x="1250" y="1235"/>
                    </a:cubicBezTo>
                    <a:cubicBezTo>
                      <a:pt x="1185" y="1151"/>
                      <a:pt x="1125" y="1080"/>
                      <a:pt x="1053" y="996"/>
                    </a:cubicBezTo>
                    <a:cubicBezTo>
                      <a:pt x="874" y="775"/>
                      <a:pt x="689" y="554"/>
                      <a:pt x="509" y="332"/>
                    </a:cubicBezTo>
                    <a:cubicBezTo>
                      <a:pt x="501" y="321"/>
                      <a:pt x="491" y="317"/>
                      <a:pt x="481" y="317"/>
                    </a:cubicBezTo>
                    <a:cubicBezTo>
                      <a:pt x="448" y="317"/>
                      <a:pt x="416" y="366"/>
                      <a:pt x="444" y="398"/>
                    </a:cubicBezTo>
                    <a:cubicBezTo>
                      <a:pt x="683" y="691"/>
                      <a:pt x="922" y="972"/>
                      <a:pt x="1155" y="1265"/>
                    </a:cubicBezTo>
                    <a:lnTo>
                      <a:pt x="79" y="1044"/>
                    </a:lnTo>
                    <a:cubicBezTo>
                      <a:pt x="74" y="1042"/>
                      <a:pt x="69" y="1041"/>
                      <a:pt x="65" y="1041"/>
                    </a:cubicBezTo>
                    <a:cubicBezTo>
                      <a:pt x="16" y="1041"/>
                      <a:pt x="0" y="1122"/>
                      <a:pt x="55" y="1133"/>
                    </a:cubicBezTo>
                    <a:cubicBezTo>
                      <a:pt x="450" y="1211"/>
                      <a:pt x="856" y="1295"/>
                      <a:pt x="1250" y="1384"/>
                    </a:cubicBezTo>
                    <a:cubicBezTo>
                      <a:pt x="1633" y="1839"/>
                      <a:pt x="2004" y="2305"/>
                      <a:pt x="2386" y="2759"/>
                    </a:cubicBezTo>
                    <a:cubicBezTo>
                      <a:pt x="2392" y="2765"/>
                      <a:pt x="2398" y="2783"/>
                      <a:pt x="2416" y="2789"/>
                    </a:cubicBezTo>
                    <a:cubicBezTo>
                      <a:pt x="1735" y="2633"/>
                      <a:pt x="1047" y="2484"/>
                      <a:pt x="366" y="2329"/>
                    </a:cubicBezTo>
                    <a:cubicBezTo>
                      <a:pt x="361" y="2327"/>
                      <a:pt x="355" y="2326"/>
                      <a:pt x="351" y="2326"/>
                    </a:cubicBezTo>
                    <a:cubicBezTo>
                      <a:pt x="304" y="2326"/>
                      <a:pt x="294" y="2402"/>
                      <a:pt x="348" y="2418"/>
                    </a:cubicBezTo>
                    <a:lnTo>
                      <a:pt x="2517" y="2908"/>
                    </a:lnTo>
                    <a:cubicBezTo>
                      <a:pt x="2661" y="3082"/>
                      <a:pt x="2804" y="3255"/>
                      <a:pt x="2936" y="3416"/>
                    </a:cubicBezTo>
                    <a:cubicBezTo>
                      <a:pt x="2945" y="3424"/>
                      <a:pt x="2956" y="3427"/>
                      <a:pt x="2966" y="3427"/>
                    </a:cubicBezTo>
                    <a:cubicBezTo>
                      <a:pt x="3006" y="3427"/>
                      <a:pt x="3041" y="3378"/>
                      <a:pt x="3008" y="3345"/>
                    </a:cubicBezTo>
                    <a:cubicBezTo>
                      <a:pt x="2882" y="3195"/>
                      <a:pt x="2763" y="3046"/>
                      <a:pt x="2631" y="2896"/>
                    </a:cubicBezTo>
                    <a:cubicBezTo>
                      <a:pt x="2643" y="2885"/>
                      <a:pt x="2643" y="2879"/>
                      <a:pt x="2643" y="2873"/>
                    </a:cubicBezTo>
                    <a:cubicBezTo>
                      <a:pt x="2607" y="2209"/>
                      <a:pt x="2589" y="1540"/>
                      <a:pt x="2559" y="870"/>
                    </a:cubicBezTo>
                    <a:cubicBezTo>
                      <a:pt x="2559" y="840"/>
                      <a:pt x="2535" y="826"/>
                      <a:pt x="2512" y="826"/>
                    </a:cubicBezTo>
                    <a:cubicBezTo>
                      <a:pt x="2488" y="826"/>
                      <a:pt x="2464" y="840"/>
                      <a:pt x="2464" y="870"/>
                    </a:cubicBezTo>
                    <a:cubicBezTo>
                      <a:pt x="2494" y="1510"/>
                      <a:pt x="2512" y="2149"/>
                      <a:pt x="2541" y="2789"/>
                    </a:cubicBezTo>
                    <a:cubicBezTo>
                      <a:pt x="2147" y="2311"/>
                      <a:pt x="1758" y="1839"/>
                      <a:pt x="1364" y="1360"/>
                    </a:cubicBezTo>
                    <a:cubicBezTo>
                      <a:pt x="1370" y="1354"/>
                      <a:pt x="1370" y="1343"/>
                      <a:pt x="1370" y="1331"/>
                    </a:cubicBezTo>
                    <a:cubicBezTo>
                      <a:pt x="1286" y="906"/>
                      <a:pt x="1274" y="476"/>
                      <a:pt x="1304" y="46"/>
                    </a:cubicBezTo>
                    <a:cubicBezTo>
                      <a:pt x="1307" y="16"/>
                      <a:pt x="1285" y="1"/>
                      <a:pt x="126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5" name="Google Shape;735;p16"/>
          <p:cNvGrpSpPr/>
          <p:nvPr/>
        </p:nvGrpSpPr>
        <p:grpSpPr>
          <a:xfrm>
            <a:off x="278750" y="4489843"/>
            <a:ext cx="481495" cy="526782"/>
            <a:chOff x="6521375" y="1611800"/>
            <a:chExt cx="166925" cy="182625"/>
          </a:xfrm>
        </p:grpSpPr>
        <p:sp>
          <p:nvSpPr>
            <p:cNvPr id="736" name="Google Shape;736;p16"/>
            <p:cNvSpPr/>
            <p:nvPr/>
          </p:nvSpPr>
          <p:spPr>
            <a:xfrm>
              <a:off x="6521375" y="1611925"/>
              <a:ext cx="166925" cy="182500"/>
            </a:xfrm>
            <a:custGeom>
              <a:avLst/>
              <a:gdLst/>
              <a:ahLst/>
              <a:cxnLst/>
              <a:rect l="l" t="t" r="r" b="b"/>
              <a:pathLst>
                <a:path w="6677" h="7300" extrusionOk="0">
                  <a:moveTo>
                    <a:pt x="3019" y="1"/>
                  </a:moveTo>
                  <a:lnTo>
                    <a:pt x="3019" y="1"/>
                  </a:lnTo>
                  <a:cubicBezTo>
                    <a:pt x="3204" y="294"/>
                    <a:pt x="3282" y="676"/>
                    <a:pt x="3216" y="1035"/>
                  </a:cubicBezTo>
                  <a:cubicBezTo>
                    <a:pt x="3150" y="1388"/>
                    <a:pt x="2971" y="1728"/>
                    <a:pt x="2714" y="1955"/>
                  </a:cubicBezTo>
                  <a:cubicBezTo>
                    <a:pt x="2570" y="2081"/>
                    <a:pt x="2397" y="2165"/>
                    <a:pt x="2236" y="2254"/>
                  </a:cubicBezTo>
                  <a:cubicBezTo>
                    <a:pt x="1608" y="2571"/>
                    <a:pt x="933" y="2870"/>
                    <a:pt x="514" y="3485"/>
                  </a:cubicBezTo>
                  <a:cubicBezTo>
                    <a:pt x="42" y="4167"/>
                    <a:pt x="0" y="5165"/>
                    <a:pt x="401" y="5870"/>
                  </a:cubicBezTo>
                  <a:cubicBezTo>
                    <a:pt x="640" y="6288"/>
                    <a:pt x="1022" y="6587"/>
                    <a:pt x="1423" y="6779"/>
                  </a:cubicBezTo>
                  <a:cubicBezTo>
                    <a:pt x="1829" y="6982"/>
                    <a:pt x="2272" y="7095"/>
                    <a:pt x="2702" y="7197"/>
                  </a:cubicBezTo>
                  <a:lnTo>
                    <a:pt x="2995" y="7245"/>
                  </a:lnTo>
                  <a:lnTo>
                    <a:pt x="3288" y="7287"/>
                  </a:lnTo>
                  <a:cubicBezTo>
                    <a:pt x="3460" y="7293"/>
                    <a:pt x="3633" y="7299"/>
                    <a:pt x="3806" y="7299"/>
                  </a:cubicBezTo>
                  <a:cubicBezTo>
                    <a:pt x="4081" y="7299"/>
                    <a:pt x="4357" y="7284"/>
                    <a:pt x="4632" y="7233"/>
                  </a:cubicBezTo>
                  <a:cubicBezTo>
                    <a:pt x="5081" y="7155"/>
                    <a:pt x="5523" y="6976"/>
                    <a:pt x="5864" y="6647"/>
                  </a:cubicBezTo>
                  <a:cubicBezTo>
                    <a:pt x="6449" y="6085"/>
                    <a:pt x="6676" y="5105"/>
                    <a:pt x="6419" y="4328"/>
                  </a:cubicBezTo>
                  <a:cubicBezTo>
                    <a:pt x="6180" y="3617"/>
                    <a:pt x="5618" y="3151"/>
                    <a:pt x="5110" y="2673"/>
                  </a:cubicBezTo>
                  <a:cubicBezTo>
                    <a:pt x="4973" y="2541"/>
                    <a:pt x="4842" y="2416"/>
                    <a:pt x="4734" y="2254"/>
                  </a:cubicBezTo>
                  <a:cubicBezTo>
                    <a:pt x="4549" y="1961"/>
                    <a:pt x="4465" y="1585"/>
                    <a:pt x="4513" y="1220"/>
                  </a:cubicBezTo>
                  <a:cubicBezTo>
                    <a:pt x="4555" y="856"/>
                    <a:pt x="4734" y="509"/>
                    <a:pt x="4997" y="288"/>
                  </a:cubicBezTo>
                  <a:lnTo>
                    <a:pt x="4997" y="288"/>
                  </a:lnTo>
                  <a:cubicBezTo>
                    <a:pt x="4997" y="288"/>
                    <a:pt x="4602" y="342"/>
                    <a:pt x="4375" y="563"/>
                  </a:cubicBezTo>
                  <a:lnTo>
                    <a:pt x="4029" y="25"/>
                  </a:lnTo>
                  <a:lnTo>
                    <a:pt x="3539" y="443"/>
                  </a:lnTo>
                  <a:cubicBezTo>
                    <a:pt x="3389" y="168"/>
                    <a:pt x="3019" y="1"/>
                    <a:pt x="3019" y="1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7" name="Google Shape;737;p16"/>
            <p:cNvGrpSpPr/>
            <p:nvPr/>
          </p:nvGrpSpPr>
          <p:grpSpPr>
            <a:xfrm>
              <a:off x="6521450" y="1611800"/>
              <a:ext cx="166775" cy="182400"/>
              <a:chOff x="3871475" y="1611800"/>
              <a:chExt cx="166775" cy="182400"/>
            </a:xfrm>
          </p:grpSpPr>
          <p:sp>
            <p:nvSpPr>
              <p:cNvPr id="738" name="Google Shape;738;p16"/>
              <p:cNvSpPr/>
              <p:nvPr/>
            </p:nvSpPr>
            <p:spPr>
              <a:xfrm>
                <a:off x="3871475" y="1611800"/>
                <a:ext cx="166775" cy="18240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7296" extrusionOk="0">
                    <a:moveTo>
                      <a:pt x="3013" y="0"/>
                    </a:moveTo>
                    <a:lnTo>
                      <a:pt x="3013" y="0"/>
                    </a:lnTo>
                    <a:cubicBezTo>
                      <a:pt x="3198" y="293"/>
                      <a:pt x="3270" y="675"/>
                      <a:pt x="3210" y="1034"/>
                    </a:cubicBezTo>
                    <a:cubicBezTo>
                      <a:pt x="3150" y="1387"/>
                      <a:pt x="2971" y="1733"/>
                      <a:pt x="2714" y="1954"/>
                    </a:cubicBezTo>
                    <a:cubicBezTo>
                      <a:pt x="2570" y="2086"/>
                      <a:pt x="2397" y="2164"/>
                      <a:pt x="2236" y="2253"/>
                    </a:cubicBezTo>
                    <a:cubicBezTo>
                      <a:pt x="1608" y="2576"/>
                      <a:pt x="933" y="2875"/>
                      <a:pt x="514" y="3490"/>
                    </a:cubicBezTo>
                    <a:cubicBezTo>
                      <a:pt x="42" y="4172"/>
                      <a:pt x="0" y="5170"/>
                      <a:pt x="401" y="5869"/>
                    </a:cubicBezTo>
                    <a:cubicBezTo>
                      <a:pt x="640" y="6287"/>
                      <a:pt x="1022" y="6586"/>
                      <a:pt x="1429" y="6784"/>
                    </a:cubicBezTo>
                    <a:cubicBezTo>
                      <a:pt x="1829" y="6987"/>
                      <a:pt x="2272" y="7100"/>
                      <a:pt x="2702" y="7202"/>
                    </a:cubicBezTo>
                    <a:lnTo>
                      <a:pt x="2989" y="7238"/>
                    </a:lnTo>
                    <a:lnTo>
                      <a:pt x="3282" y="7286"/>
                    </a:lnTo>
                    <a:cubicBezTo>
                      <a:pt x="3458" y="7290"/>
                      <a:pt x="3634" y="7296"/>
                      <a:pt x="3811" y="7296"/>
                    </a:cubicBezTo>
                    <a:cubicBezTo>
                      <a:pt x="4083" y="7296"/>
                      <a:pt x="4354" y="7283"/>
                      <a:pt x="4626" y="7232"/>
                    </a:cubicBezTo>
                    <a:cubicBezTo>
                      <a:pt x="5063" y="7148"/>
                      <a:pt x="5511" y="6969"/>
                      <a:pt x="5858" y="6640"/>
                    </a:cubicBezTo>
                    <a:cubicBezTo>
                      <a:pt x="6437" y="6084"/>
                      <a:pt x="6670" y="5104"/>
                      <a:pt x="6407" y="4327"/>
                    </a:cubicBezTo>
                    <a:cubicBezTo>
                      <a:pt x="6168" y="3616"/>
                      <a:pt x="5612" y="3144"/>
                      <a:pt x="5104" y="2666"/>
                    </a:cubicBezTo>
                    <a:cubicBezTo>
                      <a:pt x="4967" y="2540"/>
                      <a:pt x="4835" y="2415"/>
                      <a:pt x="4728" y="2247"/>
                    </a:cubicBezTo>
                    <a:cubicBezTo>
                      <a:pt x="4543" y="1954"/>
                      <a:pt x="4459" y="1584"/>
                      <a:pt x="4507" y="1219"/>
                    </a:cubicBezTo>
                    <a:cubicBezTo>
                      <a:pt x="4549" y="855"/>
                      <a:pt x="4728" y="508"/>
                      <a:pt x="4991" y="287"/>
                    </a:cubicBezTo>
                    <a:lnTo>
                      <a:pt x="4991" y="287"/>
                    </a:lnTo>
                    <a:cubicBezTo>
                      <a:pt x="4991" y="287"/>
                      <a:pt x="4596" y="335"/>
                      <a:pt x="4369" y="562"/>
                    </a:cubicBezTo>
                    <a:lnTo>
                      <a:pt x="4017" y="24"/>
                    </a:lnTo>
                    <a:lnTo>
                      <a:pt x="3533" y="442"/>
                    </a:lnTo>
                    <a:cubicBezTo>
                      <a:pt x="3383" y="161"/>
                      <a:pt x="3013" y="0"/>
                      <a:pt x="3013" y="0"/>
                    </a:cubicBezTo>
                    <a:close/>
                  </a:path>
                </a:pathLst>
              </a:custGeom>
              <a:solidFill>
                <a:srgbClr val="CC6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6"/>
              <p:cNvSpPr/>
              <p:nvPr/>
            </p:nvSpPr>
            <p:spPr>
              <a:xfrm>
                <a:off x="3889325" y="1629400"/>
                <a:ext cx="73175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2927" h="4354" extrusionOk="0">
                    <a:moveTo>
                      <a:pt x="2789" y="0"/>
                    </a:moveTo>
                    <a:cubicBezTo>
                      <a:pt x="2756" y="0"/>
                      <a:pt x="2722" y="27"/>
                      <a:pt x="2729" y="67"/>
                    </a:cubicBezTo>
                    <a:cubicBezTo>
                      <a:pt x="2896" y="748"/>
                      <a:pt x="2705" y="1501"/>
                      <a:pt x="2227" y="2015"/>
                    </a:cubicBezTo>
                    <a:cubicBezTo>
                      <a:pt x="1725" y="2553"/>
                      <a:pt x="1002" y="2798"/>
                      <a:pt x="488" y="3324"/>
                    </a:cubicBezTo>
                    <a:cubicBezTo>
                      <a:pt x="225" y="3593"/>
                      <a:pt x="27" y="3922"/>
                      <a:pt x="4" y="4304"/>
                    </a:cubicBezTo>
                    <a:cubicBezTo>
                      <a:pt x="1" y="4337"/>
                      <a:pt x="26" y="4354"/>
                      <a:pt x="52" y="4354"/>
                    </a:cubicBezTo>
                    <a:cubicBezTo>
                      <a:pt x="78" y="4354"/>
                      <a:pt x="105" y="4337"/>
                      <a:pt x="105" y="4304"/>
                    </a:cubicBezTo>
                    <a:cubicBezTo>
                      <a:pt x="159" y="3557"/>
                      <a:pt x="870" y="3109"/>
                      <a:pt x="1438" y="2751"/>
                    </a:cubicBezTo>
                    <a:cubicBezTo>
                      <a:pt x="1749" y="2553"/>
                      <a:pt x="2071" y="2344"/>
                      <a:pt x="2328" y="2069"/>
                    </a:cubicBezTo>
                    <a:cubicBezTo>
                      <a:pt x="2550" y="1812"/>
                      <a:pt x="2723" y="1507"/>
                      <a:pt x="2813" y="1179"/>
                    </a:cubicBezTo>
                    <a:cubicBezTo>
                      <a:pt x="2908" y="808"/>
                      <a:pt x="2926" y="408"/>
                      <a:pt x="2837" y="37"/>
                    </a:cubicBezTo>
                    <a:cubicBezTo>
                      <a:pt x="2829" y="11"/>
                      <a:pt x="2810" y="0"/>
                      <a:pt x="2789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6"/>
              <p:cNvSpPr/>
              <p:nvPr/>
            </p:nvSpPr>
            <p:spPr>
              <a:xfrm>
                <a:off x="3888200" y="1745675"/>
                <a:ext cx="1020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408" h="763" extrusionOk="0">
                    <a:moveTo>
                      <a:pt x="84" y="0"/>
                    </a:moveTo>
                    <a:cubicBezTo>
                      <a:pt x="55" y="0"/>
                      <a:pt x="31" y="24"/>
                      <a:pt x="31" y="54"/>
                    </a:cubicBezTo>
                    <a:cubicBezTo>
                      <a:pt x="1" y="317"/>
                      <a:pt x="114" y="586"/>
                      <a:pt x="312" y="747"/>
                    </a:cubicBezTo>
                    <a:cubicBezTo>
                      <a:pt x="321" y="757"/>
                      <a:pt x="334" y="763"/>
                      <a:pt x="348" y="763"/>
                    </a:cubicBezTo>
                    <a:cubicBezTo>
                      <a:pt x="360" y="763"/>
                      <a:pt x="372" y="758"/>
                      <a:pt x="383" y="747"/>
                    </a:cubicBezTo>
                    <a:cubicBezTo>
                      <a:pt x="401" y="735"/>
                      <a:pt x="407" y="699"/>
                      <a:pt x="383" y="675"/>
                    </a:cubicBezTo>
                    <a:cubicBezTo>
                      <a:pt x="204" y="526"/>
                      <a:pt x="108" y="293"/>
                      <a:pt x="138" y="54"/>
                    </a:cubicBezTo>
                    <a:cubicBezTo>
                      <a:pt x="138" y="24"/>
                      <a:pt x="108" y="0"/>
                      <a:pt x="84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16"/>
              <p:cNvSpPr/>
              <p:nvPr/>
            </p:nvSpPr>
            <p:spPr>
              <a:xfrm>
                <a:off x="3970975" y="1633400"/>
                <a:ext cx="43075" cy="142675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5707" extrusionOk="0">
                    <a:moveTo>
                      <a:pt x="302" y="0"/>
                    </a:moveTo>
                    <a:cubicBezTo>
                      <a:pt x="285" y="0"/>
                      <a:pt x="269" y="8"/>
                      <a:pt x="258" y="27"/>
                    </a:cubicBezTo>
                    <a:cubicBezTo>
                      <a:pt x="49" y="325"/>
                      <a:pt x="1" y="696"/>
                      <a:pt x="67" y="1055"/>
                    </a:cubicBezTo>
                    <a:cubicBezTo>
                      <a:pt x="138" y="1443"/>
                      <a:pt x="330" y="1796"/>
                      <a:pt x="545" y="2118"/>
                    </a:cubicBezTo>
                    <a:cubicBezTo>
                      <a:pt x="778" y="2459"/>
                      <a:pt x="1041" y="2782"/>
                      <a:pt x="1232" y="3152"/>
                    </a:cubicBezTo>
                    <a:cubicBezTo>
                      <a:pt x="1423" y="3511"/>
                      <a:pt x="1513" y="3917"/>
                      <a:pt x="1519" y="4330"/>
                    </a:cubicBezTo>
                    <a:cubicBezTo>
                      <a:pt x="1519" y="4784"/>
                      <a:pt x="1405" y="5232"/>
                      <a:pt x="1190" y="5627"/>
                    </a:cubicBezTo>
                    <a:cubicBezTo>
                      <a:pt x="1170" y="5668"/>
                      <a:pt x="1206" y="5706"/>
                      <a:pt x="1240" y="5706"/>
                    </a:cubicBezTo>
                    <a:cubicBezTo>
                      <a:pt x="1256" y="5706"/>
                      <a:pt x="1271" y="5699"/>
                      <a:pt x="1280" y="5680"/>
                    </a:cubicBezTo>
                    <a:cubicBezTo>
                      <a:pt x="1650" y="4987"/>
                      <a:pt x="1722" y="4132"/>
                      <a:pt x="1453" y="3397"/>
                    </a:cubicBezTo>
                    <a:cubicBezTo>
                      <a:pt x="1166" y="2626"/>
                      <a:pt x="485" y="2071"/>
                      <a:pt x="234" y="1288"/>
                    </a:cubicBezTo>
                    <a:cubicBezTo>
                      <a:pt x="108" y="887"/>
                      <a:pt x="90" y="427"/>
                      <a:pt x="347" y="74"/>
                    </a:cubicBezTo>
                    <a:cubicBezTo>
                      <a:pt x="372" y="37"/>
                      <a:pt x="337" y="0"/>
                      <a:pt x="302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6"/>
              <p:cNvSpPr/>
              <p:nvPr/>
            </p:nvSpPr>
            <p:spPr>
              <a:xfrm>
                <a:off x="3946600" y="1699775"/>
                <a:ext cx="13525" cy="7865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3146" extrusionOk="0">
                    <a:moveTo>
                      <a:pt x="472" y="0"/>
                    </a:moveTo>
                    <a:cubicBezTo>
                      <a:pt x="452" y="0"/>
                      <a:pt x="434" y="11"/>
                      <a:pt x="432" y="37"/>
                    </a:cubicBezTo>
                    <a:cubicBezTo>
                      <a:pt x="289" y="1053"/>
                      <a:pt x="145" y="2063"/>
                      <a:pt x="8" y="3079"/>
                    </a:cubicBezTo>
                    <a:cubicBezTo>
                      <a:pt x="0" y="3119"/>
                      <a:pt x="37" y="3146"/>
                      <a:pt x="69" y="3146"/>
                    </a:cubicBezTo>
                    <a:cubicBezTo>
                      <a:pt x="89" y="3146"/>
                      <a:pt x="107" y="3135"/>
                      <a:pt x="109" y="3109"/>
                    </a:cubicBezTo>
                    <a:cubicBezTo>
                      <a:pt x="253" y="2093"/>
                      <a:pt x="396" y="1083"/>
                      <a:pt x="534" y="67"/>
                    </a:cubicBezTo>
                    <a:cubicBezTo>
                      <a:pt x="541" y="27"/>
                      <a:pt x="504" y="0"/>
                      <a:pt x="472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6"/>
              <p:cNvSpPr/>
              <p:nvPr/>
            </p:nvSpPr>
            <p:spPr>
              <a:xfrm>
                <a:off x="3936550" y="1737900"/>
                <a:ext cx="5250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232" extrusionOk="0">
                    <a:moveTo>
                      <a:pt x="159" y="0"/>
                    </a:moveTo>
                    <a:cubicBezTo>
                      <a:pt x="133" y="0"/>
                      <a:pt x="105" y="18"/>
                      <a:pt x="99" y="54"/>
                    </a:cubicBezTo>
                    <a:cubicBezTo>
                      <a:pt x="69" y="425"/>
                      <a:pt x="33" y="807"/>
                      <a:pt x="3" y="1178"/>
                    </a:cubicBezTo>
                    <a:cubicBezTo>
                      <a:pt x="0" y="1214"/>
                      <a:pt x="27" y="1231"/>
                      <a:pt x="55" y="1231"/>
                    </a:cubicBezTo>
                    <a:cubicBezTo>
                      <a:pt x="82" y="1231"/>
                      <a:pt x="111" y="1214"/>
                      <a:pt x="111" y="1178"/>
                    </a:cubicBezTo>
                    <a:cubicBezTo>
                      <a:pt x="141" y="807"/>
                      <a:pt x="177" y="425"/>
                      <a:pt x="206" y="54"/>
                    </a:cubicBezTo>
                    <a:cubicBezTo>
                      <a:pt x="209" y="18"/>
                      <a:pt x="185" y="0"/>
                      <a:pt x="159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4" name="Google Shape;744;p16"/>
          <p:cNvGrpSpPr/>
          <p:nvPr/>
        </p:nvGrpSpPr>
        <p:grpSpPr>
          <a:xfrm rot="-1837495">
            <a:off x="8604312" y="290552"/>
            <a:ext cx="545268" cy="720772"/>
            <a:chOff x="6664550" y="3395475"/>
            <a:chExt cx="180100" cy="238075"/>
          </a:xfrm>
        </p:grpSpPr>
        <p:sp>
          <p:nvSpPr>
            <p:cNvPr id="745" name="Google Shape;745;p16"/>
            <p:cNvSpPr/>
            <p:nvPr/>
          </p:nvSpPr>
          <p:spPr>
            <a:xfrm>
              <a:off x="6664625" y="3395550"/>
              <a:ext cx="179950" cy="237925"/>
            </a:xfrm>
            <a:custGeom>
              <a:avLst/>
              <a:gdLst/>
              <a:ahLst/>
              <a:cxnLst/>
              <a:rect l="l" t="t" r="r" b="b"/>
              <a:pathLst>
                <a:path w="7198" h="9517" extrusionOk="0">
                  <a:moveTo>
                    <a:pt x="3098" y="6194"/>
                  </a:moveTo>
                  <a:lnTo>
                    <a:pt x="3098" y="6206"/>
                  </a:lnTo>
                  <a:lnTo>
                    <a:pt x="3092" y="6200"/>
                  </a:lnTo>
                  <a:lnTo>
                    <a:pt x="3080" y="6200"/>
                  </a:lnTo>
                  <a:cubicBezTo>
                    <a:pt x="3086" y="6200"/>
                    <a:pt x="3086" y="6194"/>
                    <a:pt x="3092" y="6194"/>
                  </a:cubicBezTo>
                  <a:close/>
                  <a:moveTo>
                    <a:pt x="5174" y="0"/>
                  </a:moveTo>
                  <a:cubicBezTo>
                    <a:pt x="5032" y="0"/>
                    <a:pt x="4895" y="86"/>
                    <a:pt x="4807" y="211"/>
                  </a:cubicBezTo>
                  <a:cubicBezTo>
                    <a:pt x="4712" y="337"/>
                    <a:pt x="4676" y="492"/>
                    <a:pt x="4640" y="648"/>
                  </a:cubicBezTo>
                  <a:cubicBezTo>
                    <a:pt x="4538" y="1108"/>
                    <a:pt x="4526" y="1574"/>
                    <a:pt x="4502" y="2046"/>
                  </a:cubicBezTo>
                  <a:cubicBezTo>
                    <a:pt x="4479" y="2554"/>
                    <a:pt x="4467" y="3068"/>
                    <a:pt x="4443" y="3576"/>
                  </a:cubicBezTo>
                  <a:cubicBezTo>
                    <a:pt x="4413" y="3666"/>
                    <a:pt x="4377" y="3750"/>
                    <a:pt x="4347" y="3839"/>
                  </a:cubicBezTo>
                  <a:cubicBezTo>
                    <a:pt x="4239" y="4102"/>
                    <a:pt x="4120" y="4353"/>
                    <a:pt x="4000" y="4604"/>
                  </a:cubicBezTo>
                  <a:cubicBezTo>
                    <a:pt x="4114" y="3750"/>
                    <a:pt x="4174" y="2877"/>
                    <a:pt x="3923" y="2052"/>
                  </a:cubicBezTo>
                  <a:cubicBezTo>
                    <a:pt x="3869" y="1885"/>
                    <a:pt x="3791" y="1706"/>
                    <a:pt x="3660" y="1586"/>
                  </a:cubicBezTo>
                  <a:cubicBezTo>
                    <a:pt x="3568" y="1506"/>
                    <a:pt x="3445" y="1453"/>
                    <a:pt x="3325" y="1453"/>
                  </a:cubicBezTo>
                  <a:cubicBezTo>
                    <a:pt x="3265" y="1453"/>
                    <a:pt x="3206" y="1467"/>
                    <a:pt x="3152" y="1496"/>
                  </a:cubicBezTo>
                  <a:cubicBezTo>
                    <a:pt x="2954" y="1604"/>
                    <a:pt x="2925" y="1867"/>
                    <a:pt x="2949" y="2082"/>
                  </a:cubicBezTo>
                  <a:cubicBezTo>
                    <a:pt x="3038" y="2991"/>
                    <a:pt x="3702" y="3756"/>
                    <a:pt x="3923" y="4622"/>
                  </a:cubicBezTo>
                  <a:lnTo>
                    <a:pt x="3941" y="4712"/>
                  </a:lnTo>
                  <a:cubicBezTo>
                    <a:pt x="3881" y="4831"/>
                    <a:pt x="3815" y="4951"/>
                    <a:pt x="3749" y="5070"/>
                  </a:cubicBezTo>
                  <a:cubicBezTo>
                    <a:pt x="3552" y="5417"/>
                    <a:pt x="3337" y="5752"/>
                    <a:pt x="3104" y="6081"/>
                  </a:cubicBezTo>
                  <a:cubicBezTo>
                    <a:pt x="3128" y="5602"/>
                    <a:pt x="3146" y="5118"/>
                    <a:pt x="3098" y="4640"/>
                  </a:cubicBezTo>
                  <a:cubicBezTo>
                    <a:pt x="3050" y="4108"/>
                    <a:pt x="2913" y="3588"/>
                    <a:pt x="2644" y="3128"/>
                  </a:cubicBezTo>
                  <a:cubicBezTo>
                    <a:pt x="2584" y="3032"/>
                    <a:pt x="2524" y="2937"/>
                    <a:pt x="2435" y="2877"/>
                  </a:cubicBezTo>
                  <a:cubicBezTo>
                    <a:pt x="2371" y="2831"/>
                    <a:pt x="2293" y="2802"/>
                    <a:pt x="2214" y="2802"/>
                  </a:cubicBezTo>
                  <a:cubicBezTo>
                    <a:pt x="2182" y="2802"/>
                    <a:pt x="2149" y="2807"/>
                    <a:pt x="2118" y="2817"/>
                  </a:cubicBezTo>
                  <a:cubicBezTo>
                    <a:pt x="1938" y="2883"/>
                    <a:pt x="1897" y="3122"/>
                    <a:pt x="1909" y="3319"/>
                  </a:cubicBezTo>
                  <a:cubicBezTo>
                    <a:pt x="1956" y="3786"/>
                    <a:pt x="2195" y="4204"/>
                    <a:pt x="2440" y="4604"/>
                  </a:cubicBezTo>
                  <a:cubicBezTo>
                    <a:pt x="2476" y="4664"/>
                    <a:pt x="2518" y="4712"/>
                    <a:pt x="2548" y="4772"/>
                  </a:cubicBezTo>
                  <a:cubicBezTo>
                    <a:pt x="2799" y="5184"/>
                    <a:pt x="3056" y="5626"/>
                    <a:pt x="3092" y="6104"/>
                  </a:cubicBezTo>
                  <a:cubicBezTo>
                    <a:pt x="2733" y="6606"/>
                    <a:pt x="2345" y="7085"/>
                    <a:pt x="1932" y="7539"/>
                  </a:cubicBezTo>
                  <a:cubicBezTo>
                    <a:pt x="2136" y="6768"/>
                    <a:pt x="2237" y="5967"/>
                    <a:pt x="2231" y="5172"/>
                  </a:cubicBezTo>
                  <a:cubicBezTo>
                    <a:pt x="2231" y="4969"/>
                    <a:pt x="2225" y="4754"/>
                    <a:pt x="2136" y="4562"/>
                  </a:cubicBezTo>
                  <a:cubicBezTo>
                    <a:pt x="2130" y="4551"/>
                    <a:pt x="2118" y="4545"/>
                    <a:pt x="2112" y="4527"/>
                  </a:cubicBezTo>
                  <a:cubicBezTo>
                    <a:pt x="2026" y="4365"/>
                    <a:pt x="1851" y="4238"/>
                    <a:pt x="1673" y="4238"/>
                  </a:cubicBezTo>
                  <a:cubicBezTo>
                    <a:pt x="1640" y="4238"/>
                    <a:pt x="1607" y="4242"/>
                    <a:pt x="1574" y="4252"/>
                  </a:cubicBezTo>
                  <a:cubicBezTo>
                    <a:pt x="1442" y="4288"/>
                    <a:pt x="1335" y="4401"/>
                    <a:pt x="1281" y="4527"/>
                  </a:cubicBezTo>
                  <a:cubicBezTo>
                    <a:pt x="1233" y="4652"/>
                    <a:pt x="1215" y="4796"/>
                    <a:pt x="1215" y="4939"/>
                  </a:cubicBezTo>
                  <a:cubicBezTo>
                    <a:pt x="1233" y="5847"/>
                    <a:pt x="1783" y="6672"/>
                    <a:pt x="1903" y="7569"/>
                  </a:cubicBezTo>
                  <a:cubicBezTo>
                    <a:pt x="1777" y="7712"/>
                    <a:pt x="1640" y="7850"/>
                    <a:pt x="1508" y="7993"/>
                  </a:cubicBezTo>
                  <a:cubicBezTo>
                    <a:pt x="1335" y="8172"/>
                    <a:pt x="1156" y="8352"/>
                    <a:pt x="976" y="8531"/>
                  </a:cubicBezTo>
                  <a:cubicBezTo>
                    <a:pt x="1042" y="8083"/>
                    <a:pt x="1090" y="7640"/>
                    <a:pt x="1066" y="7186"/>
                  </a:cubicBezTo>
                  <a:cubicBezTo>
                    <a:pt x="1042" y="6684"/>
                    <a:pt x="922" y="6188"/>
                    <a:pt x="677" y="5752"/>
                  </a:cubicBezTo>
                  <a:cubicBezTo>
                    <a:pt x="616" y="5640"/>
                    <a:pt x="512" y="5517"/>
                    <a:pt x="391" y="5517"/>
                  </a:cubicBezTo>
                  <a:cubicBezTo>
                    <a:pt x="383" y="5517"/>
                    <a:pt x="375" y="5518"/>
                    <a:pt x="367" y="5519"/>
                  </a:cubicBezTo>
                  <a:cubicBezTo>
                    <a:pt x="205" y="5543"/>
                    <a:pt x="145" y="5746"/>
                    <a:pt x="139" y="5901"/>
                  </a:cubicBezTo>
                  <a:cubicBezTo>
                    <a:pt x="134" y="6846"/>
                    <a:pt x="910" y="7664"/>
                    <a:pt x="916" y="8591"/>
                  </a:cubicBezTo>
                  <a:cubicBezTo>
                    <a:pt x="624" y="8878"/>
                    <a:pt x="325" y="9159"/>
                    <a:pt x="38" y="9445"/>
                  </a:cubicBezTo>
                  <a:cubicBezTo>
                    <a:pt x="0" y="9473"/>
                    <a:pt x="33" y="9516"/>
                    <a:pt x="71" y="9516"/>
                  </a:cubicBezTo>
                  <a:cubicBezTo>
                    <a:pt x="82" y="9516"/>
                    <a:pt x="93" y="9513"/>
                    <a:pt x="104" y="9505"/>
                  </a:cubicBezTo>
                  <a:cubicBezTo>
                    <a:pt x="385" y="9236"/>
                    <a:pt x="677" y="8967"/>
                    <a:pt x="952" y="8686"/>
                  </a:cubicBezTo>
                  <a:lnTo>
                    <a:pt x="964" y="8680"/>
                  </a:lnTo>
                  <a:lnTo>
                    <a:pt x="964" y="8668"/>
                  </a:lnTo>
                  <a:cubicBezTo>
                    <a:pt x="964" y="8668"/>
                    <a:pt x="970" y="8668"/>
                    <a:pt x="970" y="8674"/>
                  </a:cubicBezTo>
                  <a:cubicBezTo>
                    <a:pt x="1090" y="8716"/>
                    <a:pt x="1203" y="8770"/>
                    <a:pt x="1323" y="8818"/>
                  </a:cubicBezTo>
                  <a:cubicBezTo>
                    <a:pt x="1861" y="9033"/>
                    <a:pt x="2387" y="9248"/>
                    <a:pt x="2943" y="9404"/>
                  </a:cubicBezTo>
                  <a:cubicBezTo>
                    <a:pt x="3010" y="9423"/>
                    <a:pt x="3086" y="9440"/>
                    <a:pt x="3157" y="9440"/>
                  </a:cubicBezTo>
                  <a:cubicBezTo>
                    <a:pt x="3236" y="9440"/>
                    <a:pt x="3310" y="9419"/>
                    <a:pt x="3361" y="9356"/>
                  </a:cubicBezTo>
                  <a:cubicBezTo>
                    <a:pt x="3415" y="9278"/>
                    <a:pt x="3415" y="9182"/>
                    <a:pt x="3385" y="9093"/>
                  </a:cubicBezTo>
                  <a:cubicBezTo>
                    <a:pt x="3343" y="9009"/>
                    <a:pt x="3277" y="8943"/>
                    <a:pt x="3211" y="8884"/>
                  </a:cubicBezTo>
                  <a:cubicBezTo>
                    <a:pt x="2883" y="8609"/>
                    <a:pt x="2470" y="8435"/>
                    <a:pt x="2040" y="8405"/>
                  </a:cubicBezTo>
                  <a:cubicBezTo>
                    <a:pt x="1991" y="8402"/>
                    <a:pt x="1943" y="8400"/>
                    <a:pt x="1894" y="8400"/>
                  </a:cubicBezTo>
                  <a:cubicBezTo>
                    <a:pt x="1603" y="8400"/>
                    <a:pt x="1315" y="8462"/>
                    <a:pt x="1054" y="8585"/>
                  </a:cubicBezTo>
                  <a:cubicBezTo>
                    <a:pt x="1365" y="8268"/>
                    <a:pt x="1681" y="7951"/>
                    <a:pt x="1980" y="7623"/>
                  </a:cubicBezTo>
                  <a:cubicBezTo>
                    <a:pt x="2650" y="7748"/>
                    <a:pt x="3331" y="7874"/>
                    <a:pt x="4000" y="7993"/>
                  </a:cubicBezTo>
                  <a:cubicBezTo>
                    <a:pt x="4079" y="8007"/>
                    <a:pt x="4151" y="8021"/>
                    <a:pt x="4223" y="8021"/>
                  </a:cubicBezTo>
                  <a:cubicBezTo>
                    <a:pt x="4244" y="8021"/>
                    <a:pt x="4266" y="8020"/>
                    <a:pt x="4287" y="8017"/>
                  </a:cubicBezTo>
                  <a:cubicBezTo>
                    <a:pt x="4383" y="7999"/>
                    <a:pt x="4473" y="7957"/>
                    <a:pt x="4520" y="7868"/>
                  </a:cubicBezTo>
                  <a:cubicBezTo>
                    <a:pt x="4568" y="7760"/>
                    <a:pt x="4532" y="7634"/>
                    <a:pt x="4461" y="7545"/>
                  </a:cubicBezTo>
                  <a:cubicBezTo>
                    <a:pt x="4383" y="7455"/>
                    <a:pt x="4269" y="7413"/>
                    <a:pt x="4168" y="7372"/>
                  </a:cubicBezTo>
                  <a:cubicBezTo>
                    <a:pt x="3888" y="7271"/>
                    <a:pt x="3591" y="7222"/>
                    <a:pt x="3294" y="7222"/>
                  </a:cubicBezTo>
                  <a:cubicBezTo>
                    <a:pt x="2866" y="7222"/>
                    <a:pt x="2440" y="7324"/>
                    <a:pt x="2070" y="7521"/>
                  </a:cubicBezTo>
                  <a:cubicBezTo>
                    <a:pt x="2267" y="7294"/>
                    <a:pt x="2470" y="7061"/>
                    <a:pt x="2656" y="6822"/>
                  </a:cubicBezTo>
                  <a:cubicBezTo>
                    <a:pt x="2823" y="6618"/>
                    <a:pt x="2972" y="6409"/>
                    <a:pt x="3128" y="6200"/>
                  </a:cubicBezTo>
                  <a:lnTo>
                    <a:pt x="3158" y="6200"/>
                  </a:lnTo>
                  <a:cubicBezTo>
                    <a:pt x="3546" y="6218"/>
                    <a:pt x="3923" y="6373"/>
                    <a:pt x="4287" y="6505"/>
                  </a:cubicBezTo>
                  <a:cubicBezTo>
                    <a:pt x="4587" y="6614"/>
                    <a:pt x="4906" y="6713"/>
                    <a:pt x="5219" y="6713"/>
                  </a:cubicBezTo>
                  <a:cubicBezTo>
                    <a:pt x="5336" y="6713"/>
                    <a:pt x="5452" y="6699"/>
                    <a:pt x="5566" y="6666"/>
                  </a:cubicBezTo>
                  <a:cubicBezTo>
                    <a:pt x="5692" y="6624"/>
                    <a:pt x="5811" y="6565"/>
                    <a:pt x="5895" y="6475"/>
                  </a:cubicBezTo>
                  <a:cubicBezTo>
                    <a:pt x="5985" y="6379"/>
                    <a:pt x="6026" y="6248"/>
                    <a:pt x="6003" y="6116"/>
                  </a:cubicBezTo>
                  <a:cubicBezTo>
                    <a:pt x="5985" y="5997"/>
                    <a:pt x="5895" y="5907"/>
                    <a:pt x="5787" y="5847"/>
                  </a:cubicBezTo>
                  <a:cubicBezTo>
                    <a:pt x="5686" y="5788"/>
                    <a:pt x="5566" y="5758"/>
                    <a:pt x="5447" y="5746"/>
                  </a:cubicBezTo>
                  <a:cubicBezTo>
                    <a:pt x="5258" y="5712"/>
                    <a:pt x="5066" y="5696"/>
                    <a:pt x="4874" y="5696"/>
                  </a:cubicBezTo>
                  <a:cubicBezTo>
                    <a:pt x="4277" y="5696"/>
                    <a:pt x="3678" y="5855"/>
                    <a:pt x="3158" y="6158"/>
                  </a:cubicBezTo>
                  <a:cubicBezTo>
                    <a:pt x="3457" y="5728"/>
                    <a:pt x="3731" y="5292"/>
                    <a:pt x="3982" y="4825"/>
                  </a:cubicBezTo>
                  <a:cubicBezTo>
                    <a:pt x="4044" y="4818"/>
                    <a:pt x="4107" y="4815"/>
                    <a:pt x="4169" y="4815"/>
                  </a:cubicBezTo>
                  <a:cubicBezTo>
                    <a:pt x="4562" y="4815"/>
                    <a:pt x="4961" y="4944"/>
                    <a:pt x="5363" y="4975"/>
                  </a:cubicBezTo>
                  <a:cubicBezTo>
                    <a:pt x="5430" y="4980"/>
                    <a:pt x="5496" y="4983"/>
                    <a:pt x="5563" y="4983"/>
                  </a:cubicBezTo>
                  <a:cubicBezTo>
                    <a:pt x="5960" y="4983"/>
                    <a:pt x="6362" y="4893"/>
                    <a:pt x="6720" y="4724"/>
                  </a:cubicBezTo>
                  <a:cubicBezTo>
                    <a:pt x="6851" y="4664"/>
                    <a:pt x="6971" y="4586"/>
                    <a:pt x="7060" y="4485"/>
                  </a:cubicBezTo>
                  <a:cubicBezTo>
                    <a:pt x="7150" y="4377"/>
                    <a:pt x="7198" y="4228"/>
                    <a:pt x="7162" y="4096"/>
                  </a:cubicBezTo>
                  <a:cubicBezTo>
                    <a:pt x="7126" y="3947"/>
                    <a:pt x="7001" y="3845"/>
                    <a:pt x="6875" y="3797"/>
                  </a:cubicBezTo>
                  <a:cubicBezTo>
                    <a:pt x="6772" y="3757"/>
                    <a:pt x="6666" y="3747"/>
                    <a:pt x="6561" y="3747"/>
                  </a:cubicBezTo>
                  <a:cubicBezTo>
                    <a:pt x="6526" y="3747"/>
                    <a:pt x="6491" y="3748"/>
                    <a:pt x="6457" y="3750"/>
                  </a:cubicBezTo>
                  <a:cubicBezTo>
                    <a:pt x="5572" y="3780"/>
                    <a:pt x="4706" y="4126"/>
                    <a:pt x="4048" y="4706"/>
                  </a:cubicBezTo>
                  <a:cubicBezTo>
                    <a:pt x="4192" y="4437"/>
                    <a:pt x="4317" y="4156"/>
                    <a:pt x="4431" y="3869"/>
                  </a:cubicBezTo>
                  <a:cubicBezTo>
                    <a:pt x="4461" y="3803"/>
                    <a:pt x="4485" y="3726"/>
                    <a:pt x="4514" y="3660"/>
                  </a:cubicBezTo>
                  <a:cubicBezTo>
                    <a:pt x="5100" y="2841"/>
                    <a:pt x="5489" y="1867"/>
                    <a:pt x="5608" y="857"/>
                  </a:cubicBezTo>
                  <a:cubicBezTo>
                    <a:pt x="5632" y="690"/>
                    <a:pt x="5650" y="498"/>
                    <a:pt x="5590" y="337"/>
                  </a:cubicBezTo>
                  <a:cubicBezTo>
                    <a:pt x="5536" y="170"/>
                    <a:pt x="5393" y="14"/>
                    <a:pt x="5214" y="2"/>
                  </a:cubicBezTo>
                  <a:cubicBezTo>
                    <a:pt x="5200" y="1"/>
                    <a:pt x="5187" y="0"/>
                    <a:pt x="5174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6" name="Google Shape;746;p16"/>
            <p:cNvGrpSpPr/>
            <p:nvPr/>
          </p:nvGrpSpPr>
          <p:grpSpPr>
            <a:xfrm>
              <a:off x="6664550" y="3395475"/>
              <a:ext cx="180100" cy="238075"/>
              <a:chOff x="4014725" y="3395475"/>
              <a:chExt cx="180100" cy="238075"/>
            </a:xfrm>
          </p:grpSpPr>
          <p:sp>
            <p:nvSpPr>
              <p:cNvPr id="747" name="Google Shape;747;p16"/>
              <p:cNvSpPr/>
              <p:nvPr/>
            </p:nvSpPr>
            <p:spPr>
              <a:xfrm>
                <a:off x="4014725" y="3465650"/>
                <a:ext cx="180100" cy="167900"/>
              </a:xfrm>
              <a:custGeom>
                <a:avLst/>
                <a:gdLst/>
                <a:ahLst/>
                <a:cxnLst/>
                <a:rect l="l" t="t" r="r" b="b"/>
                <a:pathLst>
                  <a:path w="7204" h="6716" extrusionOk="0">
                    <a:moveTo>
                      <a:pt x="3098" y="3387"/>
                    </a:moveTo>
                    <a:lnTo>
                      <a:pt x="3098" y="3399"/>
                    </a:lnTo>
                    <a:cubicBezTo>
                      <a:pt x="3098" y="3397"/>
                      <a:pt x="3098" y="3396"/>
                      <a:pt x="3098" y="3396"/>
                    </a:cubicBezTo>
                    <a:cubicBezTo>
                      <a:pt x="3097" y="3396"/>
                      <a:pt x="3096" y="3399"/>
                      <a:pt x="3092" y="3399"/>
                    </a:cubicBezTo>
                    <a:lnTo>
                      <a:pt x="3092" y="3393"/>
                    </a:lnTo>
                    <a:lnTo>
                      <a:pt x="3080" y="3393"/>
                    </a:lnTo>
                    <a:cubicBezTo>
                      <a:pt x="3086" y="3393"/>
                      <a:pt x="3086" y="3387"/>
                      <a:pt x="3092" y="3387"/>
                    </a:cubicBezTo>
                    <a:close/>
                    <a:moveTo>
                      <a:pt x="2216" y="1"/>
                    </a:moveTo>
                    <a:cubicBezTo>
                      <a:pt x="2185" y="1"/>
                      <a:pt x="2153" y="6"/>
                      <a:pt x="2124" y="16"/>
                    </a:cubicBezTo>
                    <a:cubicBezTo>
                      <a:pt x="1944" y="82"/>
                      <a:pt x="1897" y="321"/>
                      <a:pt x="1915" y="518"/>
                    </a:cubicBezTo>
                    <a:cubicBezTo>
                      <a:pt x="1956" y="984"/>
                      <a:pt x="2195" y="1409"/>
                      <a:pt x="2440" y="1803"/>
                    </a:cubicBezTo>
                    <a:cubicBezTo>
                      <a:pt x="2482" y="1863"/>
                      <a:pt x="2518" y="1917"/>
                      <a:pt x="2548" y="1977"/>
                    </a:cubicBezTo>
                    <a:cubicBezTo>
                      <a:pt x="2799" y="2383"/>
                      <a:pt x="3056" y="2825"/>
                      <a:pt x="3092" y="3303"/>
                    </a:cubicBezTo>
                    <a:cubicBezTo>
                      <a:pt x="2733" y="3805"/>
                      <a:pt x="2345" y="4284"/>
                      <a:pt x="1932" y="4738"/>
                    </a:cubicBezTo>
                    <a:cubicBezTo>
                      <a:pt x="2136" y="3967"/>
                      <a:pt x="2243" y="3172"/>
                      <a:pt x="2231" y="2371"/>
                    </a:cubicBezTo>
                    <a:cubicBezTo>
                      <a:pt x="2231" y="2168"/>
                      <a:pt x="2225" y="1953"/>
                      <a:pt x="2136" y="1767"/>
                    </a:cubicBezTo>
                    <a:cubicBezTo>
                      <a:pt x="2130" y="1750"/>
                      <a:pt x="2124" y="1744"/>
                      <a:pt x="2112" y="1726"/>
                    </a:cubicBezTo>
                    <a:cubicBezTo>
                      <a:pt x="2026" y="1564"/>
                      <a:pt x="1851" y="1437"/>
                      <a:pt x="1673" y="1437"/>
                    </a:cubicBezTo>
                    <a:cubicBezTo>
                      <a:pt x="1640" y="1437"/>
                      <a:pt x="1607" y="1441"/>
                      <a:pt x="1574" y="1451"/>
                    </a:cubicBezTo>
                    <a:cubicBezTo>
                      <a:pt x="1442" y="1487"/>
                      <a:pt x="1335" y="1600"/>
                      <a:pt x="1287" y="1726"/>
                    </a:cubicBezTo>
                    <a:cubicBezTo>
                      <a:pt x="1233" y="1857"/>
                      <a:pt x="1215" y="1995"/>
                      <a:pt x="1215" y="2138"/>
                    </a:cubicBezTo>
                    <a:cubicBezTo>
                      <a:pt x="1233" y="3052"/>
                      <a:pt x="1783" y="3871"/>
                      <a:pt x="1903" y="4768"/>
                    </a:cubicBezTo>
                    <a:cubicBezTo>
                      <a:pt x="1777" y="4911"/>
                      <a:pt x="1646" y="5055"/>
                      <a:pt x="1508" y="5192"/>
                    </a:cubicBezTo>
                    <a:cubicBezTo>
                      <a:pt x="1335" y="5371"/>
                      <a:pt x="1155" y="5551"/>
                      <a:pt x="976" y="5730"/>
                    </a:cubicBezTo>
                    <a:cubicBezTo>
                      <a:pt x="1048" y="5282"/>
                      <a:pt x="1090" y="4845"/>
                      <a:pt x="1066" y="4385"/>
                    </a:cubicBezTo>
                    <a:cubicBezTo>
                      <a:pt x="1048" y="3889"/>
                      <a:pt x="928" y="3387"/>
                      <a:pt x="677" y="2951"/>
                    </a:cubicBezTo>
                    <a:cubicBezTo>
                      <a:pt x="617" y="2841"/>
                      <a:pt x="516" y="2721"/>
                      <a:pt x="398" y="2721"/>
                    </a:cubicBezTo>
                    <a:cubicBezTo>
                      <a:pt x="388" y="2721"/>
                      <a:pt x="377" y="2722"/>
                      <a:pt x="367" y="2724"/>
                    </a:cubicBezTo>
                    <a:cubicBezTo>
                      <a:pt x="211" y="2742"/>
                      <a:pt x="151" y="2945"/>
                      <a:pt x="139" y="3100"/>
                    </a:cubicBezTo>
                    <a:cubicBezTo>
                      <a:pt x="133" y="4045"/>
                      <a:pt x="910" y="4863"/>
                      <a:pt x="916" y="5790"/>
                    </a:cubicBezTo>
                    <a:cubicBezTo>
                      <a:pt x="630" y="6077"/>
                      <a:pt x="331" y="6358"/>
                      <a:pt x="38" y="6644"/>
                    </a:cubicBezTo>
                    <a:cubicBezTo>
                      <a:pt x="0" y="6672"/>
                      <a:pt x="36" y="6715"/>
                      <a:pt x="74" y="6715"/>
                    </a:cubicBezTo>
                    <a:cubicBezTo>
                      <a:pt x="84" y="6715"/>
                      <a:pt x="95" y="6712"/>
                      <a:pt x="104" y="6704"/>
                    </a:cubicBezTo>
                    <a:cubicBezTo>
                      <a:pt x="390" y="6435"/>
                      <a:pt x="677" y="6166"/>
                      <a:pt x="958" y="5891"/>
                    </a:cubicBezTo>
                    <a:lnTo>
                      <a:pt x="964" y="5879"/>
                    </a:lnTo>
                    <a:lnTo>
                      <a:pt x="964" y="5867"/>
                    </a:lnTo>
                    <a:cubicBezTo>
                      <a:pt x="964" y="5867"/>
                      <a:pt x="970" y="5867"/>
                      <a:pt x="970" y="5873"/>
                    </a:cubicBezTo>
                    <a:cubicBezTo>
                      <a:pt x="1090" y="5915"/>
                      <a:pt x="1203" y="5969"/>
                      <a:pt x="1323" y="6017"/>
                    </a:cubicBezTo>
                    <a:cubicBezTo>
                      <a:pt x="1861" y="6232"/>
                      <a:pt x="2393" y="6447"/>
                      <a:pt x="2943" y="6609"/>
                    </a:cubicBezTo>
                    <a:cubicBezTo>
                      <a:pt x="3008" y="6625"/>
                      <a:pt x="3082" y="6640"/>
                      <a:pt x="3152" y="6640"/>
                    </a:cubicBezTo>
                    <a:cubicBezTo>
                      <a:pt x="3233" y="6640"/>
                      <a:pt x="3309" y="6619"/>
                      <a:pt x="3361" y="6555"/>
                    </a:cubicBezTo>
                    <a:cubicBezTo>
                      <a:pt x="3415" y="6477"/>
                      <a:pt x="3415" y="6381"/>
                      <a:pt x="3385" y="6292"/>
                    </a:cubicBezTo>
                    <a:cubicBezTo>
                      <a:pt x="3349" y="6208"/>
                      <a:pt x="3277" y="6142"/>
                      <a:pt x="3211" y="6083"/>
                    </a:cubicBezTo>
                    <a:cubicBezTo>
                      <a:pt x="2883" y="5808"/>
                      <a:pt x="2470" y="5634"/>
                      <a:pt x="2040" y="5604"/>
                    </a:cubicBezTo>
                    <a:cubicBezTo>
                      <a:pt x="1992" y="5601"/>
                      <a:pt x="1944" y="5599"/>
                      <a:pt x="1896" y="5599"/>
                    </a:cubicBezTo>
                    <a:cubicBezTo>
                      <a:pt x="1607" y="5599"/>
                      <a:pt x="1315" y="5661"/>
                      <a:pt x="1054" y="5784"/>
                    </a:cubicBezTo>
                    <a:cubicBezTo>
                      <a:pt x="1365" y="5473"/>
                      <a:pt x="1681" y="5150"/>
                      <a:pt x="1980" y="4822"/>
                    </a:cubicBezTo>
                    <a:cubicBezTo>
                      <a:pt x="2650" y="4947"/>
                      <a:pt x="3331" y="5073"/>
                      <a:pt x="4006" y="5192"/>
                    </a:cubicBezTo>
                    <a:cubicBezTo>
                      <a:pt x="4078" y="5206"/>
                      <a:pt x="4146" y="5222"/>
                      <a:pt x="4216" y="5222"/>
                    </a:cubicBezTo>
                    <a:cubicBezTo>
                      <a:pt x="4240" y="5222"/>
                      <a:pt x="4263" y="5220"/>
                      <a:pt x="4287" y="5216"/>
                    </a:cubicBezTo>
                    <a:cubicBezTo>
                      <a:pt x="4383" y="5204"/>
                      <a:pt x="4473" y="5156"/>
                      <a:pt x="4520" y="5067"/>
                    </a:cubicBezTo>
                    <a:cubicBezTo>
                      <a:pt x="4574" y="4965"/>
                      <a:pt x="4532" y="4833"/>
                      <a:pt x="4461" y="4744"/>
                    </a:cubicBezTo>
                    <a:cubicBezTo>
                      <a:pt x="4383" y="4666"/>
                      <a:pt x="4275" y="4612"/>
                      <a:pt x="4168" y="4576"/>
                    </a:cubicBezTo>
                    <a:cubicBezTo>
                      <a:pt x="3887" y="4473"/>
                      <a:pt x="3588" y="4422"/>
                      <a:pt x="3290" y="4422"/>
                    </a:cubicBezTo>
                    <a:cubicBezTo>
                      <a:pt x="2864" y="4422"/>
                      <a:pt x="2439" y="4526"/>
                      <a:pt x="2070" y="4726"/>
                    </a:cubicBezTo>
                    <a:cubicBezTo>
                      <a:pt x="2273" y="4493"/>
                      <a:pt x="2470" y="4260"/>
                      <a:pt x="2662" y="4021"/>
                    </a:cubicBezTo>
                    <a:cubicBezTo>
                      <a:pt x="2823" y="3817"/>
                      <a:pt x="2972" y="3608"/>
                      <a:pt x="3128" y="3399"/>
                    </a:cubicBezTo>
                    <a:lnTo>
                      <a:pt x="3158" y="3399"/>
                    </a:lnTo>
                    <a:cubicBezTo>
                      <a:pt x="3546" y="3417"/>
                      <a:pt x="3923" y="3572"/>
                      <a:pt x="4287" y="3710"/>
                    </a:cubicBezTo>
                    <a:cubicBezTo>
                      <a:pt x="4585" y="3818"/>
                      <a:pt x="4901" y="3913"/>
                      <a:pt x="5210" y="3913"/>
                    </a:cubicBezTo>
                    <a:cubicBezTo>
                      <a:pt x="5330" y="3913"/>
                      <a:pt x="5450" y="3899"/>
                      <a:pt x="5566" y="3865"/>
                    </a:cubicBezTo>
                    <a:cubicBezTo>
                      <a:pt x="5692" y="3823"/>
                      <a:pt x="5811" y="3770"/>
                      <a:pt x="5895" y="3674"/>
                    </a:cubicBezTo>
                    <a:cubicBezTo>
                      <a:pt x="5985" y="3578"/>
                      <a:pt x="6026" y="3447"/>
                      <a:pt x="6009" y="3321"/>
                    </a:cubicBezTo>
                    <a:cubicBezTo>
                      <a:pt x="5985" y="3202"/>
                      <a:pt x="5895" y="3112"/>
                      <a:pt x="5787" y="3052"/>
                    </a:cubicBezTo>
                    <a:cubicBezTo>
                      <a:pt x="5686" y="2993"/>
                      <a:pt x="5566" y="2963"/>
                      <a:pt x="5447" y="2945"/>
                    </a:cubicBezTo>
                    <a:cubicBezTo>
                      <a:pt x="5262" y="2914"/>
                      <a:pt x="5075" y="2898"/>
                      <a:pt x="4887" y="2898"/>
                    </a:cubicBezTo>
                    <a:cubicBezTo>
                      <a:pt x="4286" y="2898"/>
                      <a:pt x="3682" y="3057"/>
                      <a:pt x="3158" y="3357"/>
                    </a:cubicBezTo>
                    <a:cubicBezTo>
                      <a:pt x="3457" y="2927"/>
                      <a:pt x="3737" y="2491"/>
                      <a:pt x="3982" y="2024"/>
                    </a:cubicBezTo>
                    <a:cubicBezTo>
                      <a:pt x="4040" y="2018"/>
                      <a:pt x="4098" y="2016"/>
                      <a:pt x="4156" y="2016"/>
                    </a:cubicBezTo>
                    <a:cubicBezTo>
                      <a:pt x="4555" y="2016"/>
                      <a:pt x="4961" y="2143"/>
                      <a:pt x="5363" y="2174"/>
                    </a:cubicBezTo>
                    <a:cubicBezTo>
                      <a:pt x="5438" y="2181"/>
                      <a:pt x="5513" y="2184"/>
                      <a:pt x="5589" y="2184"/>
                    </a:cubicBezTo>
                    <a:cubicBezTo>
                      <a:pt x="5982" y="2184"/>
                      <a:pt x="6375" y="2093"/>
                      <a:pt x="6726" y="1923"/>
                    </a:cubicBezTo>
                    <a:cubicBezTo>
                      <a:pt x="6851" y="1863"/>
                      <a:pt x="6971" y="1785"/>
                      <a:pt x="7060" y="1684"/>
                    </a:cubicBezTo>
                    <a:cubicBezTo>
                      <a:pt x="7150" y="1558"/>
                      <a:pt x="7204" y="1409"/>
                      <a:pt x="7162" y="1277"/>
                    </a:cubicBezTo>
                    <a:cubicBezTo>
                      <a:pt x="7126" y="1146"/>
                      <a:pt x="7007" y="1038"/>
                      <a:pt x="6869" y="996"/>
                    </a:cubicBezTo>
                    <a:cubicBezTo>
                      <a:pt x="6771" y="956"/>
                      <a:pt x="6665" y="946"/>
                      <a:pt x="6561" y="946"/>
                    </a:cubicBezTo>
                    <a:cubicBezTo>
                      <a:pt x="6526" y="946"/>
                      <a:pt x="6491" y="947"/>
                      <a:pt x="6457" y="949"/>
                    </a:cubicBezTo>
                    <a:cubicBezTo>
                      <a:pt x="5572" y="979"/>
                      <a:pt x="4706" y="1325"/>
                      <a:pt x="4048" y="1905"/>
                    </a:cubicBezTo>
                    <a:cubicBezTo>
                      <a:pt x="4192" y="1636"/>
                      <a:pt x="4317" y="1355"/>
                      <a:pt x="4431" y="1068"/>
                    </a:cubicBezTo>
                    <a:lnTo>
                      <a:pt x="4347" y="1038"/>
                    </a:lnTo>
                    <a:cubicBezTo>
                      <a:pt x="4239" y="1301"/>
                      <a:pt x="4126" y="1558"/>
                      <a:pt x="4006" y="1803"/>
                    </a:cubicBezTo>
                    <a:lnTo>
                      <a:pt x="3923" y="1827"/>
                    </a:lnTo>
                    <a:lnTo>
                      <a:pt x="3947" y="1917"/>
                    </a:lnTo>
                    <a:cubicBezTo>
                      <a:pt x="3887" y="2030"/>
                      <a:pt x="3815" y="2156"/>
                      <a:pt x="3749" y="2275"/>
                    </a:cubicBezTo>
                    <a:cubicBezTo>
                      <a:pt x="3558" y="2616"/>
                      <a:pt x="3337" y="2951"/>
                      <a:pt x="3110" y="3280"/>
                    </a:cubicBezTo>
                    <a:cubicBezTo>
                      <a:pt x="3128" y="2801"/>
                      <a:pt x="3146" y="2317"/>
                      <a:pt x="3098" y="1839"/>
                    </a:cubicBezTo>
                    <a:cubicBezTo>
                      <a:pt x="3050" y="1307"/>
                      <a:pt x="2913" y="787"/>
                      <a:pt x="2644" y="333"/>
                    </a:cubicBezTo>
                    <a:cubicBezTo>
                      <a:pt x="2584" y="231"/>
                      <a:pt x="2524" y="136"/>
                      <a:pt x="2434" y="76"/>
                    </a:cubicBezTo>
                    <a:cubicBezTo>
                      <a:pt x="2371" y="30"/>
                      <a:pt x="2293" y="1"/>
                      <a:pt x="2216" y="1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6"/>
              <p:cNvSpPr/>
              <p:nvPr/>
            </p:nvSpPr>
            <p:spPr>
              <a:xfrm>
                <a:off x="4087975" y="3431650"/>
                <a:ext cx="31100" cy="7940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3176" extrusionOk="0">
                    <a:moveTo>
                      <a:pt x="402" y="1"/>
                    </a:moveTo>
                    <a:cubicBezTo>
                      <a:pt x="338" y="1"/>
                      <a:pt x="276" y="16"/>
                      <a:pt x="222" y="49"/>
                    </a:cubicBezTo>
                    <a:cubicBezTo>
                      <a:pt x="36" y="157"/>
                      <a:pt x="1" y="420"/>
                      <a:pt x="18" y="635"/>
                    </a:cubicBezTo>
                    <a:cubicBezTo>
                      <a:pt x="108" y="1544"/>
                      <a:pt x="778" y="2309"/>
                      <a:pt x="993" y="3175"/>
                    </a:cubicBezTo>
                    <a:lnTo>
                      <a:pt x="1076" y="3157"/>
                    </a:lnTo>
                    <a:cubicBezTo>
                      <a:pt x="1184" y="2297"/>
                      <a:pt x="1244" y="1430"/>
                      <a:pt x="993" y="605"/>
                    </a:cubicBezTo>
                    <a:cubicBezTo>
                      <a:pt x="933" y="438"/>
                      <a:pt x="867" y="259"/>
                      <a:pt x="730" y="139"/>
                    </a:cubicBezTo>
                    <a:cubicBezTo>
                      <a:pt x="644" y="54"/>
                      <a:pt x="521" y="1"/>
                      <a:pt x="402" y="1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6"/>
              <p:cNvSpPr/>
              <p:nvPr/>
            </p:nvSpPr>
            <p:spPr>
              <a:xfrm>
                <a:off x="4123400" y="3395475"/>
                <a:ext cx="32575" cy="9675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3870" extrusionOk="0">
                    <a:moveTo>
                      <a:pt x="829" y="0"/>
                    </a:moveTo>
                    <a:cubicBezTo>
                      <a:pt x="687" y="0"/>
                      <a:pt x="554" y="90"/>
                      <a:pt x="466" y="206"/>
                    </a:cubicBezTo>
                    <a:cubicBezTo>
                      <a:pt x="365" y="337"/>
                      <a:pt x="323" y="492"/>
                      <a:pt x="293" y="648"/>
                    </a:cubicBezTo>
                    <a:cubicBezTo>
                      <a:pt x="197" y="1114"/>
                      <a:pt x="173" y="1574"/>
                      <a:pt x="155" y="2046"/>
                    </a:cubicBezTo>
                    <a:cubicBezTo>
                      <a:pt x="137" y="2554"/>
                      <a:pt x="120" y="3068"/>
                      <a:pt x="96" y="3576"/>
                    </a:cubicBezTo>
                    <a:cubicBezTo>
                      <a:pt x="66" y="3666"/>
                      <a:pt x="36" y="3750"/>
                      <a:pt x="0" y="3839"/>
                    </a:cubicBezTo>
                    <a:lnTo>
                      <a:pt x="84" y="3869"/>
                    </a:lnTo>
                    <a:cubicBezTo>
                      <a:pt x="114" y="3803"/>
                      <a:pt x="143" y="3726"/>
                      <a:pt x="167" y="3660"/>
                    </a:cubicBezTo>
                    <a:cubicBezTo>
                      <a:pt x="753" y="2841"/>
                      <a:pt x="1136" y="1867"/>
                      <a:pt x="1261" y="857"/>
                    </a:cubicBezTo>
                    <a:cubicBezTo>
                      <a:pt x="1285" y="690"/>
                      <a:pt x="1303" y="498"/>
                      <a:pt x="1243" y="337"/>
                    </a:cubicBezTo>
                    <a:cubicBezTo>
                      <a:pt x="1183" y="170"/>
                      <a:pt x="1040" y="14"/>
                      <a:pt x="867" y="2"/>
                    </a:cubicBezTo>
                    <a:cubicBezTo>
                      <a:pt x="854" y="1"/>
                      <a:pt x="841" y="0"/>
                      <a:pt x="829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17"/>
          <p:cNvSpPr/>
          <p:nvPr/>
        </p:nvSpPr>
        <p:spPr>
          <a:xfrm rot="10800000">
            <a:off x="8568779" y="4015339"/>
            <a:ext cx="976049" cy="1508139"/>
          </a:xfrm>
          <a:custGeom>
            <a:avLst/>
            <a:gdLst/>
            <a:ahLst/>
            <a:cxnLst/>
            <a:rect l="l" t="t" r="r" b="b"/>
            <a:pathLst>
              <a:path w="7913" h="12227" extrusionOk="0">
                <a:moveTo>
                  <a:pt x="5230" y="1"/>
                </a:moveTo>
                <a:cubicBezTo>
                  <a:pt x="4962" y="1"/>
                  <a:pt x="4669" y="177"/>
                  <a:pt x="4352" y="570"/>
                </a:cubicBezTo>
                <a:cubicBezTo>
                  <a:pt x="3730" y="1341"/>
                  <a:pt x="3019" y="2542"/>
                  <a:pt x="2475" y="3529"/>
                </a:cubicBezTo>
                <a:cubicBezTo>
                  <a:pt x="1130" y="4921"/>
                  <a:pt x="1" y="6899"/>
                  <a:pt x="975" y="8818"/>
                </a:cubicBezTo>
                <a:cubicBezTo>
                  <a:pt x="1738" y="10280"/>
                  <a:pt x="3350" y="12226"/>
                  <a:pt x="5123" y="12226"/>
                </a:cubicBezTo>
                <a:cubicBezTo>
                  <a:pt x="5155" y="12226"/>
                  <a:pt x="5187" y="12226"/>
                  <a:pt x="5219" y="12225"/>
                </a:cubicBezTo>
                <a:cubicBezTo>
                  <a:pt x="5223" y="12225"/>
                  <a:pt x="5228" y="12225"/>
                  <a:pt x="5233" y="12225"/>
                </a:cubicBezTo>
                <a:cubicBezTo>
                  <a:pt x="7913" y="12225"/>
                  <a:pt x="7464" y="1"/>
                  <a:pt x="523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17"/>
          <p:cNvSpPr/>
          <p:nvPr/>
        </p:nvSpPr>
        <p:spPr>
          <a:xfrm rot="-10081096" flipH="1">
            <a:off x="63780" y="4250059"/>
            <a:ext cx="976064" cy="716881"/>
          </a:xfrm>
          <a:custGeom>
            <a:avLst/>
            <a:gdLst/>
            <a:ahLst/>
            <a:cxnLst/>
            <a:rect l="l" t="t" r="r" b="b"/>
            <a:pathLst>
              <a:path w="15316" h="11249" extrusionOk="0">
                <a:moveTo>
                  <a:pt x="8188" y="0"/>
                </a:moveTo>
                <a:cubicBezTo>
                  <a:pt x="8023" y="0"/>
                  <a:pt x="7856" y="6"/>
                  <a:pt x="7686" y="20"/>
                </a:cubicBezTo>
                <a:cubicBezTo>
                  <a:pt x="2690" y="229"/>
                  <a:pt x="0" y="6367"/>
                  <a:pt x="3198" y="10186"/>
                </a:cubicBezTo>
                <a:cubicBezTo>
                  <a:pt x="3783" y="10918"/>
                  <a:pt x="4509" y="11249"/>
                  <a:pt x="5239" y="11249"/>
                </a:cubicBezTo>
                <a:cubicBezTo>
                  <a:pt x="6112" y="11249"/>
                  <a:pt x="6993" y="10776"/>
                  <a:pt x="7651" y="9953"/>
                </a:cubicBezTo>
                <a:cubicBezTo>
                  <a:pt x="8702" y="9158"/>
                  <a:pt x="9772" y="8369"/>
                  <a:pt x="10824" y="7568"/>
                </a:cubicBezTo>
                <a:cubicBezTo>
                  <a:pt x="15315" y="4743"/>
                  <a:pt x="12672" y="0"/>
                  <a:pt x="81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17"/>
          <p:cNvSpPr/>
          <p:nvPr/>
        </p:nvSpPr>
        <p:spPr>
          <a:xfrm rot="10800000">
            <a:off x="57356" y="-524587"/>
            <a:ext cx="1441189" cy="1635806"/>
          </a:xfrm>
          <a:custGeom>
            <a:avLst/>
            <a:gdLst/>
            <a:ahLst/>
            <a:cxnLst/>
            <a:rect l="l" t="t" r="r" b="b"/>
            <a:pathLst>
              <a:path w="15551" h="17651" extrusionOk="0">
                <a:moveTo>
                  <a:pt x="12820" y="1"/>
                </a:moveTo>
                <a:cubicBezTo>
                  <a:pt x="12255" y="1"/>
                  <a:pt x="11596" y="229"/>
                  <a:pt x="10854" y="761"/>
                </a:cubicBezTo>
                <a:cubicBezTo>
                  <a:pt x="8332" y="2554"/>
                  <a:pt x="9324" y="6200"/>
                  <a:pt x="7202" y="8232"/>
                </a:cubicBezTo>
                <a:cubicBezTo>
                  <a:pt x="5672" y="9679"/>
                  <a:pt x="3282" y="9924"/>
                  <a:pt x="1967" y="11645"/>
                </a:cubicBezTo>
                <a:cubicBezTo>
                  <a:pt x="0" y="14191"/>
                  <a:pt x="2797" y="16366"/>
                  <a:pt x="5170" y="16958"/>
                </a:cubicBezTo>
                <a:cubicBezTo>
                  <a:pt x="6370" y="17375"/>
                  <a:pt x="7686" y="17650"/>
                  <a:pt x="8982" y="17650"/>
                </a:cubicBezTo>
                <a:cubicBezTo>
                  <a:pt x="10399" y="17650"/>
                  <a:pt x="11793" y="17322"/>
                  <a:pt x="12988" y="16492"/>
                </a:cubicBezTo>
                <a:cubicBezTo>
                  <a:pt x="14607" y="15386"/>
                  <a:pt x="15534" y="13283"/>
                  <a:pt x="14936" y="11370"/>
                </a:cubicBezTo>
                <a:cubicBezTo>
                  <a:pt x="14010" y="9039"/>
                  <a:pt x="14052" y="7234"/>
                  <a:pt x="14799" y="4855"/>
                </a:cubicBezTo>
                <a:cubicBezTo>
                  <a:pt x="15550" y="2601"/>
                  <a:pt x="14726" y="1"/>
                  <a:pt x="12820" y="1"/>
                </a:cubicBezTo>
                <a:close/>
              </a:path>
            </a:pathLst>
          </a:custGeom>
          <a:solidFill>
            <a:srgbClr val="EBC8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17"/>
          <p:cNvSpPr/>
          <p:nvPr/>
        </p:nvSpPr>
        <p:spPr>
          <a:xfrm rot="6257523">
            <a:off x="7684196" y="-232635"/>
            <a:ext cx="1489401" cy="1535290"/>
          </a:xfrm>
          <a:custGeom>
            <a:avLst/>
            <a:gdLst/>
            <a:ahLst/>
            <a:cxnLst/>
            <a:rect l="l" t="t" r="r" b="b"/>
            <a:pathLst>
              <a:path w="14487" h="14933" extrusionOk="0">
                <a:moveTo>
                  <a:pt x="8844" y="0"/>
                </a:moveTo>
                <a:cubicBezTo>
                  <a:pt x="8124" y="0"/>
                  <a:pt x="7409" y="113"/>
                  <a:pt x="6754" y="342"/>
                </a:cubicBezTo>
                <a:cubicBezTo>
                  <a:pt x="3114" y="1334"/>
                  <a:pt x="353" y="4717"/>
                  <a:pt x="96" y="8476"/>
                </a:cubicBezTo>
                <a:cubicBezTo>
                  <a:pt x="0" y="10562"/>
                  <a:pt x="473" y="13048"/>
                  <a:pt x="2230" y="14369"/>
                </a:cubicBezTo>
                <a:cubicBezTo>
                  <a:pt x="2752" y="14741"/>
                  <a:pt x="3406" y="14933"/>
                  <a:pt x="4056" y="14933"/>
                </a:cubicBezTo>
                <a:cubicBezTo>
                  <a:pt x="4872" y="14933"/>
                  <a:pt x="5681" y="14631"/>
                  <a:pt x="6216" y="13999"/>
                </a:cubicBezTo>
                <a:cubicBezTo>
                  <a:pt x="7238" y="12540"/>
                  <a:pt x="6623" y="10395"/>
                  <a:pt x="8404" y="9355"/>
                </a:cubicBezTo>
                <a:cubicBezTo>
                  <a:pt x="10328" y="7932"/>
                  <a:pt x="13633" y="7634"/>
                  <a:pt x="14111" y="4837"/>
                </a:cubicBezTo>
                <a:cubicBezTo>
                  <a:pt x="14487" y="1691"/>
                  <a:pt x="11633" y="0"/>
                  <a:pt x="8844" y="0"/>
                </a:cubicBezTo>
                <a:close/>
              </a:path>
            </a:pathLst>
          </a:custGeom>
          <a:solidFill>
            <a:srgbClr val="CED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17"/>
          <p:cNvSpPr/>
          <p:nvPr/>
        </p:nvSpPr>
        <p:spPr>
          <a:xfrm>
            <a:off x="-151850" y="-317500"/>
            <a:ext cx="848600" cy="2622825"/>
          </a:xfrm>
          <a:custGeom>
            <a:avLst/>
            <a:gdLst/>
            <a:ahLst/>
            <a:cxnLst/>
            <a:rect l="l" t="t" r="r" b="b"/>
            <a:pathLst>
              <a:path w="33944" h="104913" extrusionOk="0">
                <a:moveTo>
                  <a:pt x="27609" y="0"/>
                </a:moveTo>
                <a:cubicBezTo>
                  <a:pt x="28621" y="8191"/>
                  <a:pt x="35340" y="38008"/>
                  <a:pt x="33683" y="49143"/>
                </a:cubicBezTo>
                <a:cubicBezTo>
                  <a:pt x="32027" y="60279"/>
                  <a:pt x="19051" y="60831"/>
                  <a:pt x="17670" y="66813"/>
                </a:cubicBezTo>
                <a:cubicBezTo>
                  <a:pt x="16290" y="72795"/>
                  <a:pt x="25584" y="79237"/>
                  <a:pt x="25400" y="85035"/>
                </a:cubicBezTo>
                <a:cubicBezTo>
                  <a:pt x="25216" y="90833"/>
                  <a:pt x="20798" y="98287"/>
                  <a:pt x="16565" y="101600"/>
                </a:cubicBezTo>
                <a:cubicBezTo>
                  <a:pt x="12332" y="104913"/>
                  <a:pt x="2761" y="104361"/>
                  <a:pt x="0" y="104913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757" name="Google Shape;757;p17"/>
          <p:cNvSpPr/>
          <p:nvPr/>
        </p:nvSpPr>
        <p:spPr>
          <a:xfrm>
            <a:off x="8262533" y="4086100"/>
            <a:ext cx="1138250" cy="1366625"/>
          </a:xfrm>
          <a:custGeom>
            <a:avLst/>
            <a:gdLst/>
            <a:ahLst/>
            <a:cxnLst/>
            <a:rect l="l" t="t" r="r" b="b"/>
            <a:pathLst>
              <a:path w="45530" h="54665" extrusionOk="0">
                <a:moveTo>
                  <a:pt x="45530" y="0"/>
                </a:moveTo>
                <a:cubicBezTo>
                  <a:pt x="42861" y="3405"/>
                  <a:pt x="35223" y="17301"/>
                  <a:pt x="29517" y="20430"/>
                </a:cubicBezTo>
                <a:cubicBezTo>
                  <a:pt x="23811" y="23559"/>
                  <a:pt x="16173" y="16657"/>
                  <a:pt x="11295" y="18774"/>
                </a:cubicBezTo>
                <a:cubicBezTo>
                  <a:pt x="6418" y="20891"/>
                  <a:pt x="1540" y="27148"/>
                  <a:pt x="252" y="33130"/>
                </a:cubicBezTo>
                <a:cubicBezTo>
                  <a:pt x="-1036" y="39112"/>
                  <a:pt x="3013" y="51076"/>
                  <a:pt x="3565" y="54665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sp>
      <p:grpSp>
        <p:nvGrpSpPr>
          <p:cNvPr id="758" name="Google Shape;758;p17"/>
          <p:cNvGrpSpPr/>
          <p:nvPr/>
        </p:nvGrpSpPr>
        <p:grpSpPr>
          <a:xfrm>
            <a:off x="383706" y="455897"/>
            <a:ext cx="158213" cy="158213"/>
            <a:chOff x="6089850" y="862325"/>
            <a:chExt cx="38875" cy="38875"/>
          </a:xfrm>
        </p:grpSpPr>
        <p:sp>
          <p:nvSpPr>
            <p:cNvPr id="759" name="Google Shape;759;p17"/>
            <p:cNvSpPr/>
            <p:nvPr/>
          </p:nvSpPr>
          <p:spPr>
            <a:xfrm>
              <a:off x="6089850" y="862325"/>
              <a:ext cx="38875" cy="38875"/>
            </a:xfrm>
            <a:custGeom>
              <a:avLst/>
              <a:gdLst/>
              <a:ahLst/>
              <a:cxnLst/>
              <a:rect l="l" t="t" r="r" b="b"/>
              <a:pathLst>
                <a:path w="1555" h="1555" extrusionOk="0">
                  <a:moveTo>
                    <a:pt x="778" y="0"/>
                  </a:moveTo>
                  <a:cubicBezTo>
                    <a:pt x="347" y="0"/>
                    <a:pt x="1" y="347"/>
                    <a:pt x="1" y="777"/>
                  </a:cubicBezTo>
                  <a:cubicBezTo>
                    <a:pt x="1" y="1207"/>
                    <a:pt x="347" y="1554"/>
                    <a:pt x="778" y="1554"/>
                  </a:cubicBezTo>
                  <a:cubicBezTo>
                    <a:pt x="1208" y="1554"/>
                    <a:pt x="1555" y="1207"/>
                    <a:pt x="1555" y="777"/>
                  </a:cubicBezTo>
                  <a:cubicBezTo>
                    <a:pt x="1555" y="347"/>
                    <a:pt x="1208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0" name="Google Shape;760;p17"/>
            <p:cNvGrpSpPr/>
            <p:nvPr/>
          </p:nvGrpSpPr>
          <p:grpSpPr>
            <a:xfrm>
              <a:off x="6089850" y="862325"/>
              <a:ext cx="38875" cy="38875"/>
              <a:chOff x="3439950" y="862325"/>
              <a:chExt cx="38875" cy="38875"/>
            </a:xfrm>
          </p:grpSpPr>
          <p:sp>
            <p:nvSpPr>
              <p:cNvPr id="761" name="Google Shape;761;p17"/>
              <p:cNvSpPr/>
              <p:nvPr/>
            </p:nvSpPr>
            <p:spPr>
              <a:xfrm>
                <a:off x="3439950" y="862325"/>
                <a:ext cx="38875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555" extrusionOk="0">
                    <a:moveTo>
                      <a:pt x="778" y="0"/>
                    </a:moveTo>
                    <a:cubicBezTo>
                      <a:pt x="347" y="0"/>
                      <a:pt x="1" y="347"/>
                      <a:pt x="1" y="777"/>
                    </a:cubicBezTo>
                    <a:cubicBezTo>
                      <a:pt x="1" y="1207"/>
                      <a:pt x="347" y="1554"/>
                      <a:pt x="778" y="1554"/>
                    </a:cubicBezTo>
                    <a:cubicBezTo>
                      <a:pt x="1208" y="1554"/>
                      <a:pt x="1555" y="1207"/>
                      <a:pt x="1555" y="777"/>
                    </a:cubicBezTo>
                    <a:cubicBezTo>
                      <a:pt x="1555" y="347"/>
                      <a:pt x="1208" y="0"/>
                      <a:pt x="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7"/>
              <p:cNvSpPr/>
              <p:nvPr/>
            </p:nvSpPr>
            <p:spPr>
              <a:xfrm>
                <a:off x="3443400" y="871125"/>
                <a:ext cx="78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692" extrusionOk="0">
                    <a:moveTo>
                      <a:pt x="227" y="0"/>
                    </a:moveTo>
                    <a:cubicBezTo>
                      <a:pt x="215" y="0"/>
                      <a:pt x="203" y="4"/>
                      <a:pt x="192" y="13"/>
                    </a:cubicBezTo>
                    <a:cubicBezTo>
                      <a:pt x="12" y="186"/>
                      <a:pt x="0" y="485"/>
                      <a:pt x="156" y="676"/>
                    </a:cubicBezTo>
                    <a:cubicBezTo>
                      <a:pt x="164" y="687"/>
                      <a:pt x="177" y="692"/>
                      <a:pt x="191" y="692"/>
                    </a:cubicBezTo>
                    <a:cubicBezTo>
                      <a:pt x="207" y="692"/>
                      <a:pt x="224" y="686"/>
                      <a:pt x="233" y="676"/>
                    </a:cubicBezTo>
                    <a:cubicBezTo>
                      <a:pt x="251" y="658"/>
                      <a:pt x="245" y="628"/>
                      <a:pt x="233" y="604"/>
                    </a:cubicBezTo>
                    <a:cubicBezTo>
                      <a:pt x="120" y="455"/>
                      <a:pt x="144" y="222"/>
                      <a:pt x="269" y="96"/>
                    </a:cubicBezTo>
                    <a:cubicBezTo>
                      <a:pt x="312" y="54"/>
                      <a:pt x="272" y="0"/>
                      <a:pt x="227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3" name="Google Shape;763;p17"/>
          <p:cNvGrpSpPr/>
          <p:nvPr/>
        </p:nvGrpSpPr>
        <p:grpSpPr>
          <a:xfrm rot="5400000">
            <a:off x="839280" y="4613723"/>
            <a:ext cx="431702" cy="421263"/>
            <a:chOff x="5966600" y="3904575"/>
            <a:chExt cx="162575" cy="158650"/>
          </a:xfrm>
        </p:grpSpPr>
        <p:sp>
          <p:nvSpPr>
            <p:cNvPr id="764" name="Google Shape;764;p17"/>
            <p:cNvSpPr/>
            <p:nvPr/>
          </p:nvSpPr>
          <p:spPr>
            <a:xfrm>
              <a:off x="5966600" y="3904575"/>
              <a:ext cx="162575" cy="158450"/>
            </a:xfrm>
            <a:custGeom>
              <a:avLst/>
              <a:gdLst/>
              <a:ahLst/>
              <a:cxnLst/>
              <a:rect l="l" t="t" r="r" b="b"/>
              <a:pathLst>
                <a:path w="6503" h="6338" extrusionOk="0">
                  <a:moveTo>
                    <a:pt x="1325" y="0"/>
                  </a:moveTo>
                  <a:cubicBezTo>
                    <a:pt x="1029" y="0"/>
                    <a:pt x="788" y="154"/>
                    <a:pt x="658" y="258"/>
                  </a:cubicBezTo>
                  <a:cubicBezTo>
                    <a:pt x="436" y="461"/>
                    <a:pt x="0" y="1035"/>
                    <a:pt x="646" y="1758"/>
                  </a:cubicBezTo>
                  <a:cubicBezTo>
                    <a:pt x="1464" y="2690"/>
                    <a:pt x="466" y="4089"/>
                    <a:pt x="1668" y="5230"/>
                  </a:cubicBezTo>
                  <a:cubicBezTo>
                    <a:pt x="1993" y="5540"/>
                    <a:pt x="2312" y="5648"/>
                    <a:pt x="2614" y="5648"/>
                  </a:cubicBezTo>
                  <a:cubicBezTo>
                    <a:pt x="3331" y="5648"/>
                    <a:pt x="3960" y="5038"/>
                    <a:pt x="4382" y="5038"/>
                  </a:cubicBezTo>
                  <a:cubicBezTo>
                    <a:pt x="4439" y="5038"/>
                    <a:pt x="4493" y="5049"/>
                    <a:pt x="4542" y="5075"/>
                  </a:cubicBezTo>
                  <a:cubicBezTo>
                    <a:pt x="4602" y="5105"/>
                    <a:pt x="4656" y="5147"/>
                    <a:pt x="4704" y="5200"/>
                  </a:cubicBezTo>
                  <a:cubicBezTo>
                    <a:pt x="5007" y="5557"/>
                    <a:pt x="5086" y="6338"/>
                    <a:pt x="5493" y="6338"/>
                  </a:cubicBezTo>
                  <a:cubicBezTo>
                    <a:pt x="5591" y="6338"/>
                    <a:pt x="5708" y="6293"/>
                    <a:pt x="5851" y="6187"/>
                  </a:cubicBezTo>
                  <a:cubicBezTo>
                    <a:pt x="6503" y="5523"/>
                    <a:pt x="5409" y="5350"/>
                    <a:pt x="5032" y="4920"/>
                  </a:cubicBezTo>
                  <a:cubicBezTo>
                    <a:pt x="4985" y="4866"/>
                    <a:pt x="4949" y="4806"/>
                    <a:pt x="4925" y="4746"/>
                  </a:cubicBezTo>
                  <a:cubicBezTo>
                    <a:pt x="4710" y="4155"/>
                    <a:pt x="6437" y="3276"/>
                    <a:pt x="5463" y="1931"/>
                  </a:cubicBezTo>
                  <a:cubicBezTo>
                    <a:pt x="4495" y="586"/>
                    <a:pt x="2976" y="1381"/>
                    <a:pt x="2152" y="443"/>
                  </a:cubicBezTo>
                  <a:cubicBezTo>
                    <a:pt x="1860" y="108"/>
                    <a:pt x="1574" y="0"/>
                    <a:pt x="1325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5" name="Google Shape;765;p17"/>
            <p:cNvGrpSpPr/>
            <p:nvPr/>
          </p:nvGrpSpPr>
          <p:grpSpPr>
            <a:xfrm>
              <a:off x="5966600" y="3904675"/>
              <a:ext cx="162575" cy="158550"/>
              <a:chOff x="3316700" y="3904675"/>
              <a:chExt cx="162575" cy="158550"/>
            </a:xfrm>
          </p:grpSpPr>
          <p:sp>
            <p:nvSpPr>
              <p:cNvPr id="766" name="Google Shape;766;p17"/>
              <p:cNvSpPr/>
              <p:nvPr/>
            </p:nvSpPr>
            <p:spPr>
              <a:xfrm>
                <a:off x="3316700" y="3904675"/>
                <a:ext cx="162575" cy="158550"/>
              </a:xfrm>
              <a:custGeom>
                <a:avLst/>
                <a:gdLst/>
                <a:ahLst/>
                <a:cxnLst/>
                <a:rect l="l" t="t" r="r" b="b"/>
                <a:pathLst>
                  <a:path w="6503" h="6342" extrusionOk="0">
                    <a:moveTo>
                      <a:pt x="1323" y="0"/>
                    </a:moveTo>
                    <a:cubicBezTo>
                      <a:pt x="1028" y="0"/>
                      <a:pt x="787" y="153"/>
                      <a:pt x="657" y="260"/>
                    </a:cubicBezTo>
                    <a:cubicBezTo>
                      <a:pt x="436" y="469"/>
                      <a:pt x="0" y="1025"/>
                      <a:pt x="646" y="1760"/>
                    </a:cubicBezTo>
                    <a:cubicBezTo>
                      <a:pt x="1458" y="2692"/>
                      <a:pt x="466" y="4091"/>
                      <a:pt x="1668" y="5232"/>
                    </a:cubicBezTo>
                    <a:cubicBezTo>
                      <a:pt x="1993" y="5544"/>
                      <a:pt x="2312" y="5653"/>
                      <a:pt x="2615" y="5653"/>
                    </a:cubicBezTo>
                    <a:cubicBezTo>
                      <a:pt x="3332" y="5653"/>
                      <a:pt x="3960" y="5040"/>
                      <a:pt x="4383" y="5040"/>
                    </a:cubicBezTo>
                    <a:cubicBezTo>
                      <a:pt x="4440" y="5040"/>
                      <a:pt x="4493" y="5051"/>
                      <a:pt x="4542" y="5077"/>
                    </a:cubicBezTo>
                    <a:cubicBezTo>
                      <a:pt x="4602" y="5107"/>
                      <a:pt x="4656" y="5149"/>
                      <a:pt x="4704" y="5202"/>
                    </a:cubicBezTo>
                    <a:cubicBezTo>
                      <a:pt x="5007" y="5554"/>
                      <a:pt x="5086" y="6341"/>
                      <a:pt x="5493" y="6341"/>
                    </a:cubicBezTo>
                    <a:cubicBezTo>
                      <a:pt x="5591" y="6341"/>
                      <a:pt x="5708" y="6296"/>
                      <a:pt x="5851" y="6189"/>
                    </a:cubicBezTo>
                    <a:cubicBezTo>
                      <a:pt x="6503" y="5531"/>
                      <a:pt x="5409" y="5364"/>
                      <a:pt x="5032" y="4922"/>
                    </a:cubicBezTo>
                    <a:cubicBezTo>
                      <a:pt x="4985" y="4868"/>
                      <a:pt x="4949" y="4808"/>
                      <a:pt x="4925" y="4748"/>
                    </a:cubicBezTo>
                    <a:cubicBezTo>
                      <a:pt x="4710" y="4151"/>
                      <a:pt x="6437" y="3272"/>
                      <a:pt x="5463" y="1927"/>
                    </a:cubicBezTo>
                    <a:cubicBezTo>
                      <a:pt x="4494" y="582"/>
                      <a:pt x="2976" y="1377"/>
                      <a:pt x="2152" y="445"/>
                    </a:cubicBezTo>
                    <a:cubicBezTo>
                      <a:pt x="1859" y="109"/>
                      <a:pt x="1571" y="0"/>
                      <a:pt x="1323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7"/>
              <p:cNvSpPr/>
              <p:nvPr/>
            </p:nvSpPr>
            <p:spPr>
              <a:xfrm>
                <a:off x="3353275" y="3936475"/>
                <a:ext cx="76025" cy="85675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427" extrusionOk="0">
                    <a:moveTo>
                      <a:pt x="1260" y="1"/>
                    </a:moveTo>
                    <a:cubicBezTo>
                      <a:pt x="1236" y="1"/>
                      <a:pt x="1209" y="16"/>
                      <a:pt x="1203" y="46"/>
                    </a:cubicBezTo>
                    <a:cubicBezTo>
                      <a:pt x="1173" y="446"/>
                      <a:pt x="1191" y="840"/>
                      <a:pt x="1250" y="1235"/>
                    </a:cubicBezTo>
                    <a:cubicBezTo>
                      <a:pt x="1185" y="1151"/>
                      <a:pt x="1125" y="1080"/>
                      <a:pt x="1053" y="996"/>
                    </a:cubicBezTo>
                    <a:cubicBezTo>
                      <a:pt x="874" y="775"/>
                      <a:pt x="689" y="554"/>
                      <a:pt x="509" y="332"/>
                    </a:cubicBezTo>
                    <a:cubicBezTo>
                      <a:pt x="501" y="321"/>
                      <a:pt x="491" y="317"/>
                      <a:pt x="481" y="317"/>
                    </a:cubicBezTo>
                    <a:cubicBezTo>
                      <a:pt x="448" y="317"/>
                      <a:pt x="416" y="366"/>
                      <a:pt x="444" y="398"/>
                    </a:cubicBezTo>
                    <a:cubicBezTo>
                      <a:pt x="683" y="691"/>
                      <a:pt x="922" y="972"/>
                      <a:pt x="1155" y="1265"/>
                    </a:cubicBezTo>
                    <a:lnTo>
                      <a:pt x="79" y="1044"/>
                    </a:lnTo>
                    <a:cubicBezTo>
                      <a:pt x="74" y="1042"/>
                      <a:pt x="69" y="1041"/>
                      <a:pt x="65" y="1041"/>
                    </a:cubicBezTo>
                    <a:cubicBezTo>
                      <a:pt x="16" y="1041"/>
                      <a:pt x="0" y="1122"/>
                      <a:pt x="55" y="1133"/>
                    </a:cubicBezTo>
                    <a:cubicBezTo>
                      <a:pt x="450" y="1211"/>
                      <a:pt x="856" y="1295"/>
                      <a:pt x="1250" y="1384"/>
                    </a:cubicBezTo>
                    <a:cubicBezTo>
                      <a:pt x="1633" y="1839"/>
                      <a:pt x="2004" y="2305"/>
                      <a:pt x="2386" y="2759"/>
                    </a:cubicBezTo>
                    <a:cubicBezTo>
                      <a:pt x="2392" y="2765"/>
                      <a:pt x="2398" y="2783"/>
                      <a:pt x="2416" y="2789"/>
                    </a:cubicBezTo>
                    <a:cubicBezTo>
                      <a:pt x="1735" y="2633"/>
                      <a:pt x="1047" y="2484"/>
                      <a:pt x="366" y="2329"/>
                    </a:cubicBezTo>
                    <a:cubicBezTo>
                      <a:pt x="361" y="2327"/>
                      <a:pt x="355" y="2326"/>
                      <a:pt x="351" y="2326"/>
                    </a:cubicBezTo>
                    <a:cubicBezTo>
                      <a:pt x="304" y="2326"/>
                      <a:pt x="294" y="2402"/>
                      <a:pt x="348" y="2418"/>
                    </a:cubicBezTo>
                    <a:lnTo>
                      <a:pt x="2517" y="2908"/>
                    </a:lnTo>
                    <a:cubicBezTo>
                      <a:pt x="2661" y="3082"/>
                      <a:pt x="2804" y="3255"/>
                      <a:pt x="2936" y="3416"/>
                    </a:cubicBezTo>
                    <a:cubicBezTo>
                      <a:pt x="2945" y="3424"/>
                      <a:pt x="2956" y="3427"/>
                      <a:pt x="2966" y="3427"/>
                    </a:cubicBezTo>
                    <a:cubicBezTo>
                      <a:pt x="3006" y="3427"/>
                      <a:pt x="3041" y="3378"/>
                      <a:pt x="3008" y="3345"/>
                    </a:cubicBezTo>
                    <a:cubicBezTo>
                      <a:pt x="2882" y="3195"/>
                      <a:pt x="2763" y="3046"/>
                      <a:pt x="2631" y="2896"/>
                    </a:cubicBezTo>
                    <a:cubicBezTo>
                      <a:pt x="2643" y="2885"/>
                      <a:pt x="2643" y="2879"/>
                      <a:pt x="2643" y="2873"/>
                    </a:cubicBezTo>
                    <a:cubicBezTo>
                      <a:pt x="2607" y="2209"/>
                      <a:pt x="2589" y="1540"/>
                      <a:pt x="2559" y="870"/>
                    </a:cubicBezTo>
                    <a:cubicBezTo>
                      <a:pt x="2559" y="840"/>
                      <a:pt x="2535" y="826"/>
                      <a:pt x="2512" y="826"/>
                    </a:cubicBezTo>
                    <a:cubicBezTo>
                      <a:pt x="2488" y="826"/>
                      <a:pt x="2464" y="840"/>
                      <a:pt x="2464" y="870"/>
                    </a:cubicBezTo>
                    <a:cubicBezTo>
                      <a:pt x="2494" y="1510"/>
                      <a:pt x="2512" y="2149"/>
                      <a:pt x="2541" y="2789"/>
                    </a:cubicBezTo>
                    <a:cubicBezTo>
                      <a:pt x="2147" y="2311"/>
                      <a:pt x="1758" y="1839"/>
                      <a:pt x="1364" y="1360"/>
                    </a:cubicBezTo>
                    <a:cubicBezTo>
                      <a:pt x="1370" y="1354"/>
                      <a:pt x="1370" y="1343"/>
                      <a:pt x="1370" y="1331"/>
                    </a:cubicBezTo>
                    <a:cubicBezTo>
                      <a:pt x="1286" y="906"/>
                      <a:pt x="1274" y="476"/>
                      <a:pt x="1304" y="46"/>
                    </a:cubicBezTo>
                    <a:cubicBezTo>
                      <a:pt x="1307" y="16"/>
                      <a:pt x="1285" y="1"/>
                      <a:pt x="126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8" name="Google Shape;768;p17"/>
          <p:cNvGrpSpPr/>
          <p:nvPr/>
        </p:nvGrpSpPr>
        <p:grpSpPr>
          <a:xfrm>
            <a:off x="519437" y="24493"/>
            <a:ext cx="391326" cy="374372"/>
            <a:chOff x="6582850" y="3918225"/>
            <a:chExt cx="128675" cy="123100"/>
          </a:xfrm>
        </p:grpSpPr>
        <p:sp>
          <p:nvSpPr>
            <p:cNvPr id="769" name="Google Shape;769;p17"/>
            <p:cNvSpPr/>
            <p:nvPr/>
          </p:nvSpPr>
          <p:spPr>
            <a:xfrm>
              <a:off x="6582925" y="3918225"/>
              <a:ext cx="128525" cy="122775"/>
            </a:xfrm>
            <a:custGeom>
              <a:avLst/>
              <a:gdLst/>
              <a:ahLst/>
              <a:cxnLst/>
              <a:rect l="l" t="t" r="r" b="b"/>
              <a:pathLst>
                <a:path w="5141" h="4911" extrusionOk="0">
                  <a:moveTo>
                    <a:pt x="3193" y="474"/>
                  </a:moveTo>
                  <a:cubicBezTo>
                    <a:pt x="3426" y="474"/>
                    <a:pt x="3731" y="606"/>
                    <a:pt x="4095" y="1068"/>
                  </a:cubicBezTo>
                  <a:cubicBezTo>
                    <a:pt x="4597" y="1702"/>
                    <a:pt x="4627" y="2198"/>
                    <a:pt x="4202" y="2539"/>
                  </a:cubicBezTo>
                  <a:cubicBezTo>
                    <a:pt x="4137" y="2592"/>
                    <a:pt x="4053" y="2646"/>
                    <a:pt x="3969" y="2682"/>
                  </a:cubicBezTo>
                  <a:cubicBezTo>
                    <a:pt x="3910" y="2712"/>
                    <a:pt x="3868" y="2766"/>
                    <a:pt x="3844" y="2826"/>
                  </a:cubicBezTo>
                  <a:cubicBezTo>
                    <a:pt x="3820" y="2885"/>
                    <a:pt x="3826" y="2957"/>
                    <a:pt x="3856" y="3011"/>
                  </a:cubicBezTo>
                  <a:cubicBezTo>
                    <a:pt x="3975" y="3226"/>
                    <a:pt x="4029" y="3477"/>
                    <a:pt x="3999" y="3722"/>
                  </a:cubicBezTo>
                  <a:cubicBezTo>
                    <a:pt x="3943" y="4187"/>
                    <a:pt x="3617" y="4424"/>
                    <a:pt x="3020" y="4424"/>
                  </a:cubicBezTo>
                  <a:cubicBezTo>
                    <a:pt x="2918" y="4424"/>
                    <a:pt x="2808" y="4417"/>
                    <a:pt x="2690" y="4403"/>
                  </a:cubicBezTo>
                  <a:cubicBezTo>
                    <a:pt x="1537" y="4266"/>
                    <a:pt x="1609" y="3644"/>
                    <a:pt x="1632" y="3447"/>
                  </a:cubicBezTo>
                  <a:lnTo>
                    <a:pt x="1656" y="3310"/>
                  </a:lnTo>
                  <a:cubicBezTo>
                    <a:pt x="1668" y="3238"/>
                    <a:pt x="1656" y="3160"/>
                    <a:pt x="1609" y="3106"/>
                  </a:cubicBezTo>
                  <a:cubicBezTo>
                    <a:pt x="1567" y="3047"/>
                    <a:pt x="1495" y="3017"/>
                    <a:pt x="1423" y="3017"/>
                  </a:cubicBezTo>
                  <a:cubicBezTo>
                    <a:pt x="1375" y="3017"/>
                    <a:pt x="1334" y="3017"/>
                    <a:pt x="1286" y="3011"/>
                  </a:cubicBezTo>
                  <a:cubicBezTo>
                    <a:pt x="1089" y="2987"/>
                    <a:pt x="467" y="2915"/>
                    <a:pt x="598" y="1756"/>
                  </a:cubicBezTo>
                  <a:cubicBezTo>
                    <a:pt x="693" y="1011"/>
                    <a:pt x="974" y="638"/>
                    <a:pt x="1455" y="638"/>
                  </a:cubicBezTo>
                  <a:cubicBezTo>
                    <a:pt x="1491" y="638"/>
                    <a:pt x="1528" y="640"/>
                    <a:pt x="1567" y="644"/>
                  </a:cubicBezTo>
                  <a:cubicBezTo>
                    <a:pt x="1788" y="674"/>
                    <a:pt x="2003" y="764"/>
                    <a:pt x="2176" y="907"/>
                  </a:cubicBezTo>
                  <a:cubicBezTo>
                    <a:pt x="2219" y="940"/>
                    <a:pt x="2266" y="959"/>
                    <a:pt x="2316" y="959"/>
                  </a:cubicBezTo>
                  <a:cubicBezTo>
                    <a:pt x="2329" y="959"/>
                    <a:pt x="2342" y="957"/>
                    <a:pt x="2356" y="955"/>
                  </a:cubicBezTo>
                  <a:cubicBezTo>
                    <a:pt x="2421" y="949"/>
                    <a:pt x="2481" y="919"/>
                    <a:pt x="2523" y="865"/>
                  </a:cubicBezTo>
                  <a:cubicBezTo>
                    <a:pt x="2583" y="794"/>
                    <a:pt x="2648" y="728"/>
                    <a:pt x="2720" y="668"/>
                  </a:cubicBezTo>
                  <a:cubicBezTo>
                    <a:pt x="2800" y="603"/>
                    <a:pt x="2962" y="474"/>
                    <a:pt x="3193" y="474"/>
                  </a:cubicBezTo>
                  <a:close/>
                  <a:moveTo>
                    <a:pt x="3191" y="1"/>
                  </a:moveTo>
                  <a:cubicBezTo>
                    <a:pt x="2928" y="1"/>
                    <a:pt x="2668" y="97"/>
                    <a:pt x="2421" y="291"/>
                  </a:cubicBezTo>
                  <a:cubicBezTo>
                    <a:pt x="2380" y="327"/>
                    <a:pt x="2344" y="357"/>
                    <a:pt x="2302" y="399"/>
                  </a:cubicBezTo>
                  <a:cubicBezTo>
                    <a:pt x="2105" y="268"/>
                    <a:pt x="1871" y="196"/>
                    <a:pt x="1626" y="166"/>
                  </a:cubicBezTo>
                  <a:cubicBezTo>
                    <a:pt x="1565" y="159"/>
                    <a:pt x="1505" y="155"/>
                    <a:pt x="1447" y="155"/>
                  </a:cubicBezTo>
                  <a:cubicBezTo>
                    <a:pt x="717" y="155"/>
                    <a:pt x="242" y="705"/>
                    <a:pt x="120" y="1696"/>
                  </a:cubicBezTo>
                  <a:cubicBezTo>
                    <a:pt x="1" y="2706"/>
                    <a:pt x="377" y="3346"/>
                    <a:pt x="1148" y="3477"/>
                  </a:cubicBezTo>
                  <a:cubicBezTo>
                    <a:pt x="1124" y="3806"/>
                    <a:pt x="1208" y="4081"/>
                    <a:pt x="1387" y="4302"/>
                  </a:cubicBezTo>
                  <a:cubicBezTo>
                    <a:pt x="1632" y="4613"/>
                    <a:pt x="2057" y="4822"/>
                    <a:pt x="2642" y="4888"/>
                  </a:cubicBezTo>
                  <a:cubicBezTo>
                    <a:pt x="2772" y="4903"/>
                    <a:pt x="2896" y="4910"/>
                    <a:pt x="3014" y="4910"/>
                  </a:cubicBezTo>
                  <a:cubicBezTo>
                    <a:pt x="3870" y="4910"/>
                    <a:pt x="4393" y="4512"/>
                    <a:pt x="4477" y="3782"/>
                  </a:cubicBezTo>
                  <a:cubicBezTo>
                    <a:pt x="4507" y="3513"/>
                    <a:pt x="4477" y="3244"/>
                    <a:pt x="4382" y="2999"/>
                  </a:cubicBezTo>
                  <a:cubicBezTo>
                    <a:pt x="4418" y="2975"/>
                    <a:pt x="4453" y="2945"/>
                    <a:pt x="4489" y="2915"/>
                  </a:cubicBezTo>
                  <a:cubicBezTo>
                    <a:pt x="5141" y="2401"/>
                    <a:pt x="5135" y="1612"/>
                    <a:pt x="4471" y="770"/>
                  </a:cubicBezTo>
                  <a:cubicBezTo>
                    <a:pt x="4066" y="261"/>
                    <a:pt x="3624" y="1"/>
                    <a:pt x="3191" y="1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7"/>
            <p:cNvSpPr/>
            <p:nvPr/>
          </p:nvSpPr>
          <p:spPr>
            <a:xfrm>
              <a:off x="6582850" y="3918400"/>
              <a:ext cx="128675" cy="122925"/>
            </a:xfrm>
            <a:custGeom>
              <a:avLst/>
              <a:gdLst/>
              <a:ahLst/>
              <a:cxnLst/>
              <a:rect l="l" t="t" r="r" b="b"/>
              <a:pathLst>
                <a:path w="5147" h="4917" extrusionOk="0">
                  <a:moveTo>
                    <a:pt x="3195" y="477"/>
                  </a:moveTo>
                  <a:cubicBezTo>
                    <a:pt x="3428" y="477"/>
                    <a:pt x="3731" y="608"/>
                    <a:pt x="4095" y="1067"/>
                  </a:cubicBezTo>
                  <a:cubicBezTo>
                    <a:pt x="4597" y="1695"/>
                    <a:pt x="4627" y="2191"/>
                    <a:pt x="4202" y="2544"/>
                  </a:cubicBezTo>
                  <a:cubicBezTo>
                    <a:pt x="4125" y="2591"/>
                    <a:pt x="4053" y="2645"/>
                    <a:pt x="3969" y="2681"/>
                  </a:cubicBezTo>
                  <a:cubicBezTo>
                    <a:pt x="3909" y="2711"/>
                    <a:pt x="3862" y="2765"/>
                    <a:pt x="3844" y="2825"/>
                  </a:cubicBezTo>
                  <a:cubicBezTo>
                    <a:pt x="3820" y="2884"/>
                    <a:pt x="3826" y="2950"/>
                    <a:pt x="3856" y="3010"/>
                  </a:cubicBezTo>
                  <a:cubicBezTo>
                    <a:pt x="3981" y="3231"/>
                    <a:pt x="4029" y="3476"/>
                    <a:pt x="3999" y="3721"/>
                  </a:cubicBezTo>
                  <a:cubicBezTo>
                    <a:pt x="3943" y="4186"/>
                    <a:pt x="3612" y="4423"/>
                    <a:pt x="3018" y="4423"/>
                  </a:cubicBezTo>
                  <a:cubicBezTo>
                    <a:pt x="2917" y="4423"/>
                    <a:pt x="2807" y="4416"/>
                    <a:pt x="2690" y="4402"/>
                  </a:cubicBezTo>
                  <a:cubicBezTo>
                    <a:pt x="1531" y="4265"/>
                    <a:pt x="1608" y="3649"/>
                    <a:pt x="1632" y="3446"/>
                  </a:cubicBezTo>
                  <a:cubicBezTo>
                    <a:pt x="1632" y="3398"/>
                    <a:pt x="1644" y="3356"/>
                    <a:pt x="1650" y="3309"/>
                  </a:cubicBezTo>
                  <a:cubicBezTo>
                    <a:pt x="1668" y="3243"/>
                    <a:pt x="1650" y="3171"/>
                    <a:pt x="1608" y="3111"/>
                  </a:cubicBezTo>
                  <a:cubicBezTo>
                    <a:pt x="1561" y="3058"/>
                    <a:pt x="1495" y="3022"/>
                    <a:pt x="1423" y="3022"/>
                  </a:cubicBezTo>
                  <a:cubicBezTo>
                    <a:pt x="1375" y="3022"/>
                    <a:pt x="1334" y="3022"/>
                    <a:pt x="1286" y="3010"/>
                  </a:cubicBezTo>
                  <a:cubicBezTo>
                    <a:pt x="1083" y="2992"/>
                    <a:pt x="467" y="2914"/>
                    <a:pt x="598" y="1755"/>
                  </a:cubicBezTo>
                  <a:cubicBezTo>
                    <a:pt x="687" y="1009"/>
                    <a:pt x="969" y="636"/>
                    <a:pt x="1442" y="636"/>
                  </a:cubicBezTo>
                  <a:cubicBezTo>
                    <a:pt x="1480" y="636"/>
                    <a:pt x="1520" y="638"/>
                    <a:pt x="1561" y="643"/>
                  </a:cubicBezTo>
                  <a:cubicBezTo>
                    <a:pt x="1788" y="673"/>
                    <a:pt x="2003" y="763"/>
                    <a:pt x="2176" y="906"/>
                  </a:cubicBezTo>
                  <a:cubicBezTo>
                    <a:pt x="2225" y="938"/>
                    <a:pt x="2278" y="961"/>
                    <a:pt x="2335" y="961"/>
                  </a:cubicBezTo>
                  <a:cubicBezTo>
                    <a:pt x="2342" y="961"/>
                    <a:pt x="2349" y="960"/>
                    <a:pt x="2356" y="960"/>
                  </a:cubicBezTo>
                  <a:cubicBezTo>
                    <a:pt x="2421" y="948"/>
                    <a:pt x="2481" y="918"/>
                    <a:pt x="2517" y="870"/>
                  </a:cubicBezTo>
                  <a:cubicBezTo>
                    <a:pt x="2577" y="792"/>
                    <a:pt x="2648" y="727"/>
                    <a:pt x="2720" y="667"/>
                  </a:cubicBezTo>
                  <a:cubicBezTo>
                    <a:pt x="2803" y="605"/>
                    <a:pt x="2965" y="477"/>
                    <a:pt x="3195" y="477"/>
                  </a:cubicBezTo>
                  <a:close/>
                  <a:moveTo>
                    <a:pt x="3189" y="1"/>
                  </a:moveTo>
                  <a:cubicBezTo>
                    <a:pt x="2926" y="1"/>
                    <a:pt x="2667" y="97"/>
                    <a:pt x="2421" y="290"/>
                  </a:cubicBezTo>
                  <a:cubicBezTo>
                    <a:pt x="2385" y="320"/>
                    <a:pt x="2338" y="362"/>
                    <a:pt x="2302" y="398"/>
                  </a:cubicBezTo>
                  <a:cubicBezTo>
                    <a:pt x="2093" y="273"/>
                    <a:pt x="1865" y="195"/>
                    <a:pt x="1620" y="165"/>
                  </a:cubicBezTo>
                  <a:cubicBezTo>
                    <a:pt x="1559" y="158"/>
                    <a:pt x="1499" y="154"/>
                    <a:pt x="1441" y="154"/>
                  </a:cubicBezTo>
                  <a:cubicBezTo>
                    <a:pt x="717" y="154"/>
                    <a:pt x="242" y="699"/>
                    <a:pt x="120" y="1695"/>
                  </a:cubicBezTo>
                  <a:cubicBezTo>
                    <a:pt x="1" y="2699"/>
                    <a:pt x="377" y="3351"/>
                    <a:pt x="1148" y="3476"/>
                  </a:cubicBezTo>
                  <a:cubicBezTo>
                    <a:pt x="1124" y="3805"/>
                    <a:pt x="1208" y="4080"/>
                    <a:pt x="1387" y="4307"/>
                  </a:cubicBezTo>
                  <a:cubicBezTo>
                    <a:pt x="1632" y="4612"/>
                    <a:pt x="2057" y="4815"/>
                    <a:pt x="2636" y="4892"/>
                  </a:cubicBezTo>
                  <a:cubicBezTo>
                    <a:pt x="2769" y="4909"/>
                    <a:pt x="2895" y="4917"/>
                    <a:pt x="3015" y="4917"/>
                  </a:cubicBezTo>
                  <a:cubicBezTo>
                    <a:pt x="3865" y="4917"/>
                    <a:pt x="4393" y="4515"/>
                    <a:pt x="4477" y="3787"/>
                  </a:cubicBezTo>
                  <a:cubicBezTo>
                    <a:pt x="4507" y="3518"/>
                    <a:pt x="4477" y="3249"/>
                    <a:pt x="4382" y="3004"/>
                  </a:cubicBezTo>
                  <a:cubicBezTo>
                    <a:pt x="4418" y="2974"/>
                    <a:pt x="4453" y="2950"/>
                    <a:pt x="4489" y="2920"/>
                  </a:cubicBezTo>
                  <a:cubicBezTo>
                    <a:pt x="5147" y="2406"/>
                    <a:pt x="5141" y="1623"/>
                    <a:pt x="4471" y="781"/>
                  </a:cubicBezTo>
                  <a:cubicBezTo>
                    <a:pt x="4065" y="263"/>
                    <a:pt x="3622" y="1"/>
                    <a:pt x="3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7"/>
          <p:cNvGrpSpPr/>
          <p:nvPr/>
        </p:nvGrpSpPr>
        <p:grpSpPr>
          <a:xfrm>
            <a:off x="8162223" y="4608497"/>
            <a:ext cx="366697" cy="328128"/>
            <a:chOff x="6390175" y="3941675"/>
            <a:chExt cx="136000" cy="121700"/>
          </a:xfrm>
        </p:grpSpPr>
        <p:sp>
          <p:nvSpPr>
            <p:cNvPr id="772" name="Google Shape;772;p17"/>
            <p:cNvSpPr/>
            <p:nvPr/>
          </p:nvSpPr>
          <p:spPr>
            <a:xfrm>
              <a:off x="6390175" y="3941675"/>
              <a:ext cx="136000" cy="121650"/>
            </a:xfrm>
            <a:custGeom>
              <a:avLst/>
              <a:gdLst/>
              <a:ahLst/>
              <a:cxnLst/>
              <a:rect l="l" t="t" r="r" b="b"/>
              <a:pathLst>
                <a:path w="5440" h="4866" extrusionOk="0">
                  <a:moveTo>
                    <a:pt x="2457" y="477"/>
                  </a:moveTo>
                  <a:cubicBezTo>
                    <a:pt x="2759" y="477"/>
                    <a:pt x="2982" y="618"/>
                    <a:pt x="3127" y="901"/>
                  </a:cubicBezTo>
                  <a:cubicBezTo>
                    <a:pt x="3163" y="979"/>
                    <a:pt x="3198" y="1063"/>
                    <a:pt x="3216" y="1152"/>
                  </a:cubicBezTo>
                  <a:cubicBezTo>
                    <a:pt x="3228" y="1218"/>
                    <a:pt x="3276" y="1272"/>
                    <a:pt x="3324" y="1302"/>
                  </a:cubicBezTo>
                  <a:cubicBezTo>
                    <a:pt x="3365" y="1322"/>
                    <a:pt x="3411" y="1332"/>
                    <a:pt x="3456" y="1332"/>
                  </a:cubicBezTo>
                  <a:cubicBezTo>
                    <a:pt x="3476" y="1332"/>
                    <a:pt x="3496" y="1330"/>
                    <a:pt x="3515" y="1326"/>
                  </a:cubicBezTo>
                  <a:cubicBezTo>
                    <a:pt x="3628" y="1289"/>
                    <a:pt x="3741" y="1273"/>
                    <a:pt x="3855" y="1273"/>
                  </a:cubicBezTo>
                  <a:cubicBezTo>
                    <a:pt x="3983" y="1273"/>
                    <a:pt x="4112" y="1294"/>
                    <a:pt x="4238" y="1332"/>
                  </a:cubicBezTo>
                  <a:cubicBezTo>
                    <a:pt x="4758" y="1505"/>
                    <a:pt x="4896" y="1983"/>
                    <a:pt x="4633" y="2742"/>
                  </a:cubicBezTo>
                  <a:cubicBezTo>
                    <a:pt x="4381" y="3493"/>
                    <a:pt x="4027" y="3646"/>
                    <a:pt x="3764" y="3646"/>
                  </a:cubicBezTo>
                  <a:cubicBezTo>
                    <a:pt x="3640" y="3646"/>
                    <a:pt x="3537" y="3612"/>
                    <a:pt x="3473" y="3591"/>
                  </a:cubicBezTo>
                  <a:cubicBezTo>
                    <a:pt x="3432" y="3573"/>
                    <a:pt x="3396" y="3561"/>
                    <a:pt x="3348" y="3537"/>
                  </a:cubicBezTo>
                  <a:cubicBezTo>
                    <a:pt x="3315" y="3522"/>
                    <a:pt x="3279" y="3515"/>
                    <a:pt x="3243" y="3515"/>
                  </a:cubicBezTo>
                  <a:cubicBezTo>
                    <a:pt x="3207" y="3515"/>
                    <a:pt x="3172" y="3522"/>
                    <a:pt x="3139" y="3537"/>
                  </a:cubicBezTo>
                  <a:cubicBezTo>
                    <a:pt x="3091" y="3585"/>
                    <a:pt x="3043" y="3645"/>
                    <a:pt x="3031" y="3716"/>
                  </a:cubicBezTo>
                  <a:cubicBezTo>
                    <a:pt x="3019" y="3758"/>
                    <a:pt x="3007" y="3806"/>
                    <a:pt x="2989" y="3854"/>
                  </a:cubicBezTo>
                  <a:cubicBezTo>
                    <a:pt x="2939" y="4001"/>
                    <a:pt x="2814" y="4383"/>
                    <a:pt x="2260" y="4383"/>
                  </a:cubicBezTo>
                  <a:cubicBezTo>
                    <a:pt x="2092" y="4383"/>
                    <a:pt x="1884" y="4348"/>
                    <a:pt x="1627" y="4260"/>
                  </a:cubicBezTo>
                  <a:cubicBezTo>
                    <a:pt x="862" y="4009"/>
                    <a:pt x="557" y="3609"/>
                    <a:pt x="736" y="3089"/>
                  </a:cubicBezTo>
                  <a:cubicBezTo>
                    <a:pt x="808" y="2874"/>
                    <a:pt x="933" y="2682"/>
                    <a:pt x="1113" y="2545"/>
                  </a:cubicBezTo>
                  <a:cubicBezTo>
                    <a:pt x="1166" y="2509"/>
                    <a:pt x="1196" y="2449"/>
                    <a:pt x="1202" y="2378"/>
                  </a:cubicBezTo>
                  <a:cubicBezTo>
                    <a:pt x="1214" y="2312"/>
                    <a:pt x="1190" y="2252"/>
                    <a:pt x="1154" y="2198"/>
                  </a:cubicBezTo>
                  <a:cubicBezTo>
                    <a:pt x="1095" y="2127"/>
                    <a:pt x="1041" y="2049"/>
                    <a:pt x="993" y="1965"/>
                  </a:cubicBezTo>
                  <a:cubicBezTo>
                    <a:pt x="909" y="1780"/>
                    <a:pt x="628" y="1230"/>
                    <a:pt x="1668" y="704"/>
                  </a:cubicBezTo>
                  <a:cubicBezTo>
                    <a:pt x="1974" y="553"/>
                    <a:pt x="2237" y="477"/>
                    <a:pt x="2457" y="477"/>
                  </a:cubicBezTo>
                  <a:close/>
                  <a:moveTo>
                    <a:pt x="2458" y="0"/>
                  </a:moveTo>
                  <a:cubicBezTo>
                    <a:pt x="2156" y="0"/>
                    <a:pt x="1812" y="93"/>
                    <a:pt x="1435" y="280"/>
                  </a:cubicBezTo>
                  <a:cubicBezTo>
                    <a:pt x="497" y="752"/>
                    <a:pt x="174" y="1445"/>
                    <a:pt x="551" y="2186"/>
                  </a:cubicBezTo>
                  <a:cubicBezTo>
                    <a:pt x="569" y="2240"/>
                    <a:pt x="599" y="2282"/>
                    <a:pt x="628" y="2330"/>
                  </a:cubicBezTo>
                  <a:cubicBezTo>
                    <a:pt x="467" y="2497"/>
                    <a:pt x="342" y="2706"/>
                    <a:pt x="264" y="2939"/>
                  </a:cubicBezTo>
                  <a:cubicBezTo>
                    <a:pt x="1" y="3734"/>
                    <a:pt x="437" y="4380"/>
                    <a:pt x="1459" y="4721"/>
                  </a:cubicBezTo>
                  <a:cubicBezTo>
                    <a:pt x="1747" y="4818"/>
                    <a:pt x="2011" y="4865"/>
                    <a:pt x="2247" y="4865"/>
                  </a:cubicBezTo>
                  <a:cubicBezTo>
                    <a:pt x="2811" y="4865"/>
                    <a:pt x="3217" y="4595"/>
                    <a:pt x="3420" y="4081"/>
                  </a:cubicBezTo>
                  <a:cubicBezTo>
                    <a:pt x="3548" y="4118"/>
                    <a:pt x="3673" y="4137"/>
                    <a:pt x="3793" y="4137"/>
                  </a:cubicBezTo>
                  <a:cubicBezTo>
                    <a:pt x="3965" y="4137"/>
                    <a:pt x="4127" y="4099"/>
                    <a:pt x="4274" y="4021"/>
                  </a:cubicBezTo>
                  <a:cubicBezTo>
                    <a:pt x="4627" y="3842"/>
                    <a:pt x="4914" y="3471"/>
                    <a:pt x="5099" y="2910"/>
                  </a:cubicBezTo>
                  <a:cubicBezTo>
                    <a:pt x="5440" y="1888"/>
                    <a:pt x="5189" y="1146"/>
                    <a:pt x="4394" y="884"/>
                  </a:cubicBezTo>
                  <a:cubicBezTo>
                    <a:pt x="4228" y="824"/>
                    <a:pt x="4054" y="796"/>
                    <a:pt x="3877" y="796"/>
                  </a:cubicBezTo>
                  <a:cubicBezTo>
                    <a:pt x="3787" y="796"/>
                    <a:pt x="3696" y="804"/>
                    <a:pt x="3605" y="818"/>
                  </a:cubicBezTo>
                  <a:cubicBezTo>
                    <a:pt x="3587" y="776"/>
                    <a:pt x="3569" y="734"/>
                    <a:pt x="3545" y="692"/>
                  </a:cubicBezTo>
                  <a:cubicBezTo>
                    <a:pt x="3314" y="234"/>
                    <a:pt x="2939" y="0"/>
                    <a:pt x="2458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7"/>
            <p:cNvSpPr/>
            <p:nvPr/>
          </p:nvSpPr>
          <p:spPr>
            <a:xfrm>
              <a:off x="6390175" y="3941925"/>
              <a:ext cx="136000" cy="121450"/>
            </a:xfrm>
            <a:custGeom>
              <a:avLst/>
              <a:gdLst/>
              <a:ahLst/>
              <a:cxnLst/>
              <a:rect l="l" t="t" r="r" b="b"/>
              <a:pathLst>
                <a:path w="5440" h="4858" extrusionOk="0">
                  <a:moveTo>
                    <a:pt x="2432" y="470"/>
                  </a:moveTo>
                  <a:cubicBezTo>
                    <a:pt x="2740" y="470"/>
                    <a:pt x="2971" y="615"/>
                    <a:pt x="3121" y="903"/>
                  </a:cubicBezTo>
                  <a:cubicBezTo>
                    <a:pt x="3162" y="987"/>
                    <a:pt x="3192" y="1071"/>
                    <a:pt x="3210" y="1160"/>
                  </a:cubicBezTo>
                  <a:cubicBezTo>
                    <a:pt x="3228" y="1220"/>
                    <a:pt x="3264" y="1280"/>
                    <a:pt x="3324" y="1310"/>
                  </a:cubicBezTo>
                  <a:cubicBezTo>
                    <a:pt x="3358" y="1333"/>
                    <a:pt x="3398" y="1343"/>
                    <a:pt x="3439" y="1343"/>
                  </a:cubicBezTo>
                  <a:cubicBezTo>
                    <a:pt x="3462" y="1343"/>
                    <a:pt x="3486" y="1340"/>
                    <a:pt x="3509" y="1334"/>
                  </a:cubicBezTo>
                  <a:cubicBezTo>
                    <a:pt x="3626" y="1296"/>
                    <a:pt x="3747" y="1276"/>
                    <a:pt x="3867" y="1276"/>
                  </a:cubicBezTo>
                  <a:cubicBezTo>
                    <a:pt x="3992" y="1276"/>
                    <a:pt x="4117" y="1297"/>
                    <a:pt x="4238" y="1340"/>
                  </a:cubicBezTo>
                  <a:cubicBezTo>
                    <a:pt x="4752" y="1513"/>
                    <a:pt x="4884" y="1991"/>
                    <a:pt x="4633" y="2750"/>
                  </a:cubicBezTo>
                  <a:cubicBezTo>
                    <a:pt x="4378" y="3497"/>
                    <a:pt x="4029" y="3652"/>
                    <a:pt x="3768" y="3652"/>
                  </a:cubicBezTo>
                  <a:cubicBezTo>
                    <a:pt x="3642" y="3652"/>
                    <a:pt x="3537" y="3616"/>
                    <a:pt x="3473" y="3593"/>
                  </a:cubicBezTo>
                  <a:cubicBezTo>
                    <a:pt x="3431" y="3581"/>
                    <a:pt x="3390" y="3563"/>
                    <a:pt x="3348" y="3545"/>
                  </a:cubicBezTo>
                  <a:cubicBezTo>
                    <a:pt x="3318" y="3526"/>
                    <a:pt x="3285" y="3518"/>
                    <a:pt x="3252" y="3518"/>
                  </a:cubicBezTo>
                  <a:cubicBezTo>
                    <a:pt x="3213" y="3518"/>
                    <a:pt x="3174" y="3529"/>
                    <a:pt x="3139" y="3545"/>
                  </a:cubicBezTo>
                  <a:cubicBezTo>
                    <a:pt x="3073" y="3575"/>
                    <a:pt x="3025" y="3635"/>
                    <a:pt x="3013" y="3706"/>
                  </a:cubicBezTo>
                  <a:cubicBezTo>
                    <a:pt x="3001" y="3754"/>
                    <a:pt x="2989" y="3796"/>
                    <a:pt x="2971" y="3844"/>
                  </a:cubicBezTo>
                  <a:cubicBezTo>
                    <a:pt x="2921" y="3987"/>
                    <a:pt x="2796" y="4370"/>
                    <a:pt x="2236" y="4370"/>
                  </a:cubicBezTo>
                  <a:cubicBezTo>
                    <a:pt x="2069" y="4370"/>
                    <a:pt x="1863" y="4336"/>
                    <a:pt x="1609" y="4250"/>
                  </a:cubicBezTo>
                  <a:cubicBezTo>
                    <a:pt x="844" y="3993"/>
                    <a:pt x="545" y="3605"/>
                    <a:pt x="718" y="3079"/>
                  </a:cubicBezTo>
                  <a:cubicBezTo>
                    <a:pt x="790" y="2864"/>
                    <a:pt x="915" y="2678"/>
                    <a:pt x="1095" y="2535"/>
                  </a:cubicBezTo>
                  <a:cubicBezTo>
                    <a:pt x="1148" y="2499"/>
                    <a:pt x="1178" y="2439"/>
                    <a:pt x="1190" y="2368"/>
                  </a:cubicBezTo>
                  <a:cubicBezTo>
                    <a:pt x="1196" y="2302"/>
                    <a:pt x="1178" y="2242"/>
                    <a:pt x="1136" y="2188"/>
                  </a:cubicBezTo>
                  <a:cubicBezTo>
                    <a:pt x="1077" y="2123"/>
                    <a:pt x="1023" y="2039"/>
                    <a:pt x="981" y="1961"/>
                  </a:cubicBezTo>
                  <a:cubicBezTo>
                    <a:pt x="879" y="1770"/>
                    <a:pt x="604" y="1220"/>
                    <a:pt x="1650" y="694"/>
                  </a:cubicBezTo>
                  <a:cubicBezTo>
                    <a:pt x="1950" y="544"/>
                    <a:pt x="2211" y="470"/>
                    <a:pt x="2432" y="470"/>
                  </a:cubicBezTo>
                  <a:close/>
                  <a:moveTo>
                    <a:pt x="2450" y="1"/>
                  </a:moveTo>
                  <a:cubicBezTo>
                    <a:pt x="2148" y="1"/>
                    <a:pt x="1806" y="92"/>
                    <a:pt x="1435" y="276"/>
                  </a:cubicBezTo>
                  <a:cubicBezTo>
                    <a:pt x="503" y="742"/>
                    <a:pt x="174" y="1435"/>
                    <a:pt x="545" y="2182"/>
                  </a:cubicBezTo>
                  <a:cubicBezTo>
                    <a:pt x="575" y="2230"/>
                    <a:pt x="598" y="2278"/>
                    <a:pt x="628" y="2326"/>
                  </a:cubicBezTo>
                  <a:cubicBezTo>
                    <a:pt x="461" y="2499"/>
                    <a:pt x="335" y="2708"/>
                    <a:pt x="264" y="2935"/>
                  </a:cubicBezTo>
                  <a:cubicBezTo>
                    <a:pt x="1" y="3724"/>
                    <a:pt x="431" y="4370"/>
                    <a:pt x="1459" y="4716"/>
                  </a:cubicBezTo>
                  <a:cubicBezTo>
                    <a:pt x="1739" y="4811"/>
                    <a:pt x="1997" y="4857"/>
                    <a:pt x="2230" y="4857"/>
                  </a:cubicBezTo>
                  <a:cubicBezTo>
                    <a:pt x="2792" y="4857"/>
                    <a:pt x="3205" y="4587"/>
                    <a:pt x="3407" y="4071"/>
                  </a:cubicBezTo>
                  <a:cubicBezTo>
                    <a:pt x="3536" y="4108"/>
                    <a:pt x="3661" y="4127"/>
                    <a:pt x="3781" y="4127"/>
                  </a:cubicBezTo>
                  <a:cubicBezTo>
                    <a:pt x="3953" y="4127"/>
                    <a:pt x="4117" y="4089"/>
                    <a:pt x="4268" y="4011"/>
                  </a:cubicBezTo>
                  <a:cubicBezTo>
                    <a:pt x="4615" y="3832"/>
                    <a:pt x="4902" y="3461"/>
                    <a:pt x="5093" y="2906"/>
                  </a:cubicBezTo>
                  <a:cubicBezTo>
                    <a:pt x="5440" y="1884"/>
                    <a:pt x="5183" y="1142"/>
                    <a:pt x="4394" y="885"/>
                  </a:cubicBezTo>
                  <a:cubicBezTo>
                    <a:pt x="4214" y="824"/>
                    <a:pt x="4032" y="794"/>
                    <a:pt x="3851" y="794"/>
                  </a:cubicBezTo>
                  <a:cubicBezTo>
                    <a:pt x="3767" y="794"/>
                    <a:pt x="3682" y="800"/>
                    <a:pt x="3599" y="814"/>
                  </a:cubicBezTo>
                  <a:cubicBezTo>
                    <a:pt x="3581" y="772"/>
                    <a:pt x="3563" y="730"/>
                    <a:pt x="3539" y="688"/>
                  </a:cubicBezTo>
                  <a:cubicBezTo>
                    <a:pt x="3311" y="233"/>
                    <a:pt x="2932" y="1"/>
                    <a:pt x="2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7"/>
          <p:cNvGrpSpPr/>
          <p:nvPr/>
        </p:nvGrpSpPr>
        <p:grpSpPr>
          <a:xfrm rot="-9377520">
            <a:off x="8572585" y="3565473"/>
            <a:ext cx="427063" cy="311611"/>
            <a:chOff x="6025900" y="1163650"/>
            <a:chExt cx="96100" cy="70125"/>
          </a:xfrm>
        </p:grpSpPr>
        <p:sp>
          <p:nvSpPr>
            <p:cNvPr id="775" name="Google Shape;775;p17"/>
            <p:cNvSpPr/>
            <p:nvPr/>
          </p:nvSpPr>
          <p:spPr>
            <a:xfrm>
              <a:off x="6025900" y="1163650"/>
              <a:ext cx="96100" cy="70125"/>
            </a:xfrm>
            <a:custGeom>
              <a:avLst/>
              <a:gdLst/>
              <a:ahLst/>
              <a:cxnLst/>
              <a:rect l="l" t="t" r="r" b="b"/>
              <a:pathLst>
                <a:path w="3844" h="2805" extrusionOk="0">
                  <a:moveTo>
                    <a:pt x="1674" y="0"/>
                  </a:moveTo>
                  <a:cubicBezTo>
                    <a:pt x="1048" y="0"/>
                    <a:pt x="439" y="304"/>
                    <a:pt x="73" y="851"/>
                  </a:cubicBezTo>
                  <a:cubicBezTo>
                    <a:pt x="1" y="946"/>
                    <a:pt x="31" y="1072"/>
                    <a:pt x="126" y="1126"/>
                  </a:cubicBezTo>
                  <a:lnTo>
                    <a:pt x="772" y="1478"/>
                  </a:lnTo>
                  <a:cubicBezTo>
                    <a:pt x="800" y="1492"/>
                    <a:pt x="830" y="1499"/>
                    <a:pt x="859" y="1499"/>
                  </a:cubicBezTo>
                  <a:cubicBezTo>
                    <a:pt x="918" y="1499"/>
                    <a:pt x="975" y="1472"/>
                    <a:pt x="1011" y="1424"/>
                  </a:cubicBezTo>
                  <a:cubicBezTo>
                    <a:pt x="1174" y="1226"/>
                    <a:pt x="1416" y="1114"/>
                    <a:pt x="1667" y="1114"/>
                  </a:cubicBezTo>
                  <a:cubicBezTo>
                    <a:pt x="1802" y="1114"/>
                    <a:pt x="1939" y="1146"/>
                    <a:pt x="2069" y="1215"/>
                  </a:cubicBezTo>
                  <a:cubicBezTo>
                    <a:pt x="2427" y="1407"/>
                    <a:pt x="2589" y="1837"/>
                    <a:pt x="2469" y="2207"/>
                  </a:cubicBezTo>
                  <a:cubicBezTo>
                    <a:pt x="2439" y="2297"/>
                    <a:pt x="2475" y="2387"/>
                    <a:pt x="2559" y="2435"/>
                  </a:cubicBezTo>
                  <a:lnTo>
                    <a:pt x="3210" y="2781"/>
                  </a:lnTo>
                  <a:cubicBezTo>
                    <a:pt x="3238" y="2797"/>
                    <a:pt x="3269" y="2805"/>
                    <a:pt x="3300" y="2805"/>
                  </a:cubicBezTo>
                  <a:cubicBezTo>
                    <a:pt x="3373" y="2805"/>
                    <a:pt x="3444" y="2761"/>
                    <a:pt x="3473" y="2686"/>
                  </a:cubicBezTo>
                  <a:cubicBezTo>
                    <a:pt x="3844" y="1783"/>
                    <a:pt x="3479" y="713"/>
                    <a:pt x="2595" y="235"/>
                  </a:cubicBezTo>
                  <a:cubicBezTo>
                    <a:pt x="2302" y="76"/>
                    <a:pt x="1986" y="0"/>
                    <a:pt x="1674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6" name="Google Shape;776;p17"/>
            <p:cNvGrpSpPr/>
            <p:nvPr/>
          </p:nvGrpSpPr>
          <p:grpSpPr>
            <a:xfrm>
              <a:off x="6025975" y="1163775"/>
              <a:ext cx="95950" cy="69975"/>
              <a:chOff x="3376000" y="1163775"/>
              <a:chExt cx="95950" cy="69975"/>
            </a:xfrm>
          </p:grpSpPr>
          <p:sp>
            <p:nvSpPr>
              <p:cNvPr id="777" name="Google Shape;777;p17"/>
              <p:cNvSpPr/>
              <p:nvPr/>
            </p:nvSpPr>
            <p:spPr>
              <a:xfrm>
                <a:off x="3376000" y="1163775"/>
                <a:ext cx="95950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2799" extrusionOk="0">
                    <a:moveTo>
                      <a:pt x="1676" y="1"/>
                    </a:moveTo>
                    <a:cubicBezTo>
                      <a:pt x="1048" y="1"/>
                      <a:pt x="435" y="305"/>
                      <a:pt x="67" y="846"/>
                    </a:cubicBezTo>
                    <a:cubicBezTo>
                      <a:pt x="1" y="941"/>
                      <a:pt x="31" y="1067"/>
                      <a:pt x="114" y="1121"/>
                    </a:cubicBezTo>
                    <a:lnTo>
                      <a:pt x="766" y="1467"/>
                    </a:lnTo>
                    <a:cubicBezTo>
                      <a:pt x="794" y="1481"/>
                      <a:pt x="824" y="1488"/>
                      <a:pt x="853" y="1488"/>
                    </a:cubicBezTo>
                    <a:cubicBezTo>
                      <a:pt x="910" y="1488"/>
                      <a:pt x="965" y="1463"/>
                      <a:pt x="1005" y="1419"/>
                    </a:cubicBezTo>
                    <a:cubicBezTo>
                      <a:pt x="1171" y="1218"/>
                      <a:pt x="1412" y="1107"/>
                      <a:pt x="1659" y="1107"/>
                    </a:cubicBezTo>
                    <a:cubicBezTo>
                      <a:pt x="1794" y="1107"/>
                      <a:pt x="1930" y="1141"/>
                      <a:pt x="2057" y="1210"/>
                    </a:cubicBezTo>
                    <a:cubicBezTo>
                      <a:pt x="2427" y="1402"/>
                      <a:pt x="2583" y="1826"/>
                      <a:pt x="2463" y="2202"/>
                    </a:cubicBezTo>
                    <a:cubicBezTo>
                      <a:pt x="2433" y="2292"/>
                      <a:pt x="2469" y="2382"/>
                      <a:pt x="2553" y="2424"/>
                    </a:cubicBezTo>
                    <a:lnTo>
                      <a:pt x="3204" y="2776"/>
                    </a:lnTo>
                    <a:cubicBezTo>
                      <a:pt x="3231" y="2791"/>
                      <a:pt x="3260" y="2799"/>
                      <a:pt x="3289" y="2799"/>
                    </a:cubicBezTo>
                    <a:cubicBezTo>
                      <a:pt x="3362" y="2799"/>
                      <a:pt x="3433" y="2753"/>
                      <a:pt x="3467" y="2681"/>
                    </a:cubicBezTo>
                    <a:cubicBezTo>
                      <a:pt x="3838" y="1772"/>
                      <a:pt x="3473" y="708"/>
                      <a:pt x="2589" y="230"/>
                    </a:cubicBezTo>
                    <a:cubicBezTo>
                      <a:pt x="2299" y="74"/>
                      <a:pt x="1986" y="1"/>
                      <a:pt x="1676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17"/>
              <p:cNvSpPr/>
              <p:nvPr/>
            </p:nvSpPr>
            <p:spPr>
              <a:xfrm>
                <a:off x="3439050" y="1182400"/>
                <a:ext cx="21850" cy="46850"/>
              </a:xfrm>
              <a:custGeom>
                <a:avLst/>
                <a:gdLst/>
                <a:ahLst/>
                <a:cxnLst/>
                <a:rect l="l" t="t" r="r" b="b"/>
                <a:pathLst>
                  <a:path w="874" h="1874" extrusionOk="0">
                    <a:moveTo>
                      <a:pt x="370" y="1"/>
                    </a:moveTo>
                    <a:cubicBezTo>
                      <a:pt x="331" y="1"/>
                      <a:pt x="290" y="39"/>
                      <a:pt x="324" y="77"/>
                    </a:cubicBezTo>
                    <a:cubicBezTo>
                      <a:pt x="646" y="531"/>
                      <a:pt x="772" y="1105"/>
                      <a:pt x="658" y="1655"/>
                    </a:cubicBezTo>
                    <a:cubicBezTo>
                      <a:pt x="485" y="1523"/>
                      <a:pt x="276" y="1451"/>
                      <a:pt x="67" y="1451"/>
                    </a:cubicBezTo>
                    <a:cubicBezTo>
                      <a:pt x="1" y="1451"/>
                      <a:pt x="1" y="1553"/>
                      <a:pt x="67" y="1553"/>
                    </a:cubicBezTo>
                    <a:cubicBezTo>
                      <a:pt x="324" y="1553"/>
                      <a:pt x="563" y="1667"/>
                      <a:pt x="736" y="1852"/>
                    </a:cubicBezTo>
                    <a:cubicBezTo>
                      <a:pt x="745" y="1867"/>
                      <a:pt x="757" y="1874"/>
                      <a:pt x="768" y="1874"/>
                    </a:cubicBezTo>
                    <a:cubicBezTo>
                      <a:pt x="801" y="1874"/>
                      <a:pt x="833" y="1822"/>
                      <a:pt x="802" y="1786"/>
                    </a:cubicBezTo>
                    <a:cubicBezTo>
                      <a:pt x="784" y="1762"/>
                      <a:pt x="766" y="1750"/>
                      <a:pt x="742" y="1726"/>
                    </a:cubicBezTo>
                    <a:cubicBezTo>
                      <a:pt x="748" y="1720"/>
                      <a:pt x="748" y="1714"/>
                      <a:pt x="754" y="1702"/>
                    </a:cubicBezTo>
                    <a:cubicBezTo>
                      <a:pt x="874" y="1123"/>
                      <a:pt x="754" y="507"/>
                      <a:pt x="413" y="23"/>
                    </a:cubicBezTo>
                    <a:cubicBezTo>
                      <a:pt x="403" y="7"/>
                      <a:pt x="387" y="1"/>
                      <a:pt x="37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7"/>
              <p:cNvSpPr/>
              <p:nvPr/>
            </p:nvSpPr>
            <p:spPr>
              <a:xfrm>
                <a:off x="3384250" y="1167975"/>
                <a:ext cx="3660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770" extrusionOk="0">
                    <a:moveTo>
                      <a:pt x="1245" y="0"/>
                    </a:moveTo>
                    <a:cubicBezTo>
                      <a:pt x="757" y="0"/>
                      <a:pt x="285" y="266"/>
                      <a:pt x="29" y="690"/>
                    </a:cubicBezTo>
                    <a:cubicBezTo>
                      <a:pt x="0" y="731"/>
                      <a:pt x="40" y="770"/>
                      <a:pt x="77" y="770"/>
                    </a:cubicBezTo>
                    <a:cubicBezTo>
                      <a:pt x="94" y="770"/>
                      <a:pt x="110" y="762"/>
                      <a:pt x="119" y="743"/>
                    </a:cubicBezTo>
                    <a:cubicBezTo>
                      <a:pt x="350" y="351"/>
                      <a:pt x="795" y="113"/>
                      <a:pt x="1243" y="113"/>
                    </a:cubicBezTo>
                    <a:cubicBezTo>
                      <a:pt x="1293" y="113"/>
                      <a:pt x="1342" y="116"/>
                      <a:pt x="1392" y="122"/>
                    </a:cubicBezTo>
                    <a:cubicBezTo>
                      <a:pt x="1394" y="122"/>
                      <a:pt x="1396" y="122"/>
                      <a:pt x="1398" y="122"/>
                    </a:cubicBezTo>
                    <a:cubicBezTo>
                      <a:pt x="1464" y="122"/>
                      <a:pt x="1462" y="20"/>
                      <a:pt x="1392" y="8"/>
                    </a:cubicBezTo>
                    <a:cubicBezTo>
                      <a:pt x="1343" y="3"/>
                      <a:pt x="1294" y="0"/>
                      <a:pt x="124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7"/>
              <p:cNvSpPr/>
              <p:nvPr/>
            </p:nvSpPr>
            <p:spPr>
              <a:xfrm>
                <a:off x="3388400" y="1179750"/>
                <a:ext cx="1302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50" extrusionOk="0">
                    <a:moveTo>
                      <a:pt x="458" y="0"/>
                    </a:moveTo>
                    <a:cubicBezTo>
                      <a:pt x="450" y="0"/>
                      <a:pt x="440" y="2"/>
                      <a:pt x="431" y="4"/>
                    </a:cubicBezTo>
                    <a:cubicBezTo>
                      <a:pt x="264" y="87"/>
                      <a:pt x="120" y="213"/>
                      <a:pt x="19" y="368"/>
                    </a:cubicBezTo>
                    <a:cubicBezTo>
                      <a:pt x="1" y="392"/>
                      <a:pt x="13" y="428"/>
                      <a:pt x="43" y="440"/>
                    </a:cubicBezTo>
                    <a:cubicBezTo>
                      <a:pt x="54" y="447"/>
                      <a:pt x="64" y="450"/>
                      <a:pt x="74" y="450"/>
                    </a:cubicBezTo>
                    <a:cubicBezTo>
                      <a:pt x="90" y="450"/>
                      <a:pt x="103" y="441"/>
                      <a:pt x="114" y="422"/>
                    </a:cubicBezTo>
                    <a:cubicBezTo>
                      <a:pt x="210" y="284"/>
                      <a:pt x="342" y="171"/>
                      <a:pt x="491" y="99"/>
                    </a:cubicBezTo>
                    <a:cubicBezTo>
                      <a:pt x="509" y="87"/>
                      <a:pt x="521" y="45"/>
                      <a:pt x="503" y="27"/>
                    </a:cubicBezTo>
                    <a:cubicBezTo>
                      <a:pt x="495" y="7"/>
                      <a:pt x="478" y="0"/>
                      <a:pt x="458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7"/>
              <p:cNvSpPr/>
              <p:nvPr/>
            </p:nvSpPr>
            <p:spPr>
              <a:xfrm>
                <a:off x="3395725" y="1186100"/>
                <a:ext cx="5850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22" extrusionOk="0">
                    <a:moveTo>
                      <a:pt x="180" y="1"/>
                    </a:moveTo>
                    <a:cubicBezTo>
                      <a:pt x="168" y="1"/>
                      <a:pt x="150" y="12"/>
                      <a:pt x="144" y="18"/>
                    </a:cubicBezTo>
                    <a:cubicBezTo>
                      <a:pt x="96" y="54"/>
                      <a:pt x="54" y="90"/>
                      <a:pt x="19" y="132"/>
                    </a:cubicBezTo>
                    <a:cubicBezTo>
                      <a:pt x="7" y="138"/>
                      <a:pt x="1" y="150"/>
                      <a:pt x="1" y="168"/>
                    </a:cubicBezTo>
                    <a:cubicBezTo>
                      <a:pt x="1" y="180"/>
                      <a:pt x="7" y="198"/>
                      <a:pt x="19" y="204"/>
                    </a:cubicBezTo>
                    <a:cubicBezTo>
                      <a:pt x="25" y="210"/>
                      <a:pt x="37" y="222"/>
                      <a:pt x="54" y="222"/>
                    </a:cubicBezTo>
                    <a:cubicBezTo>
                      <a:pt x="66" y="222"/>
                      <a:pt x="84" y="210"/>
                      <a:pt x="90" y="204"/>
                    </a:cubicBezTo>
                    <a:lnTo>
                      <a:pt x="216" y="90"/>
                    </a:lnTo>
                    <a:cubicBezTo>
                      <a:pt x="228" y="84"/>
                      <a:pt x="234" y="72"/>
                      <a:pt x="234" y="54"/>
                    </a:cubicBezTo>
                    <a:cubicBezTo>
                      <a:pt x="234" y="42"/>
                      <a:pt x="228" y="24"/>
                      <a:pt x="216" y="18"/>
                    </a:cubicBezTo>
                    <a:cubicBezTo>
                      <a:pt x="210" y="12"/>
                      <a:pt x="198" y="1"/>
                      <a:pt x="18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2" name="Google Shape;782;p17"/>
          <p:cNvGrpSpPr/>
          <p:nvPr/>
        </p:nvGrpSpPr>
        <p:grpSpPr>
          <a:xfrm rot="-2842886" flipH="1">
            <a:off x="7962930" y="186791"/>
            <a:ext cx="309585" cy="302110"/>
            <a:chOff x="5966600" y="3904575"/>
            <a:chExt cx="162575" cy="158650"/>
          </a:xfrm>
        </p:grpSpPr>
        <p:sp>
          <p:nvSpPr>
            <p:cNvPr id="783" name="Google Shape;783;p17"/>
            <p:cNvSpPr/>
            <p:nvPr/>
          </p:nvSpPr>
          <p:spPr>
            <a:xfrm>
              <a:off x="5966600" y="3904575"/>
              <a:ext cx="162575" cy="158450"/>
            </a:xfrm>
            <a:custGeom>
              <a:avLst/>
              <a:gdLst/>
              <a:ahLst/>
              <a:cxnLst/>
              <a:rect l="l" t="t" r="r" b="b"/>
              <a:pathLst>
                <a:path w="6503" h="6338" extrusionOk="0">
                  <a:moveTo>
                    <a:pt x="1325" y="0"/>
                  </a:moveTo>
                  <a:cubicBezTo>
                    <a:pt x="1029" y="0"/>
                    <a:pt x="788" y="154"/>
                    <a:pt x="658" y="258"/>
                  </a:cubicBezTo>
                  <a:cubicBezTo>
                    <a:pt x="436" y="461"/>
                    <a:pt x="0" y="1035"/>
                    <a:pt x="646" y="1758"/>
                  </a:cubicBezTo>
                  <a:cubicBezTo>
                    <a:pt x="1464" y="2690"/>
                    <a:pt x="466" y="4089"/>
                    <a:pt x="1668" y="5230"/>
                  </a:cubicBezTo>
                  <a:cubicBezTo>
                    <a:pt x="1993" y="5540"/>
                    <a:pt x="2312" y="5648"/>
                    <a:pt x="2614" y="5648"/>
                  </a:cubicBezTo>
                  <a:cubicBezTo>
                    <a:pt x="3331" y="5648"/>
                    <a:pt x="3960" y="5038"/>
                    <a:pt x="4382" y="5038"/>
                  </a:cubicBezTo>
                  <a:cubicBezTo>
                    <a:pt x="4439" y="5038"/>
                    <a:pt x="4493" y="5049"/>
                    <a:pt x="4542" y="5075"/>
                  </a:cubicBezTo>
                  <a:cubicBezTo>
                    <a:pt x="4602" y="5105"/>
                    <a:pt x="4656" y="5147"/>
                    <a:pt x="4704" y="5200"/>
                  </a:cubicBezTo>
                  <a:cubicBezTo>
                    <a:pt x="5007" y="5557"/>
                    <a:pt x="5086" y="6338"/>
                    <a:pt x="5493" y="6338"/>
                  </a:cubicBezTo>
                  <a:cubicBezTo>
                    <a:pt x="5591" y="6338"/>
                    <a:pt x="5708" y="6293"/>
                    <a:pt x="5851" y="6187"/>
                  </a:cubicBezTo>
                  <a:cubicBezTo>
                    <a:pt x="6503" y="5523"/>
                    <a:pt x="5409" y="5350"/>
                    <a:pt x="5032" y="4920"/>
                  </a:cubicBezTo>
                  <a:cubicBezTo>
                    <a:pt x="4985" y="4866"/>
                    <a:pt x="4949" y="4806"/>
                    <a:pt x="4925" y="4746"/>
                  </a:cubicBezTo>
                  <a:cubicBezTo>
                    <a:pt x="4710" y="4155"/>
                    <a:pt x="6437" y="3276"/>
                    <a:pt x="5463" y="1931"/>
                  </a:cubicBezTo>
                  <a:cubicBezTo>
                    <a:pt x="4495" y="586"/>
                    <a:pt x="2976" y="1381"/>
                    <a:pt x="2152" y="443"/>
                  </a:cubicBezTo>
                  <a:cubicBezTo>
                    <a:pt x="1860" y="108"/>
                    <a:pt x="1574" y="0"/>
                    <a:pt x="1325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4" name="Google Shape;784;p17"/>
            <p:cNvGrpSpPr/>
            <p:nvPr/>
          </p:nvGrpSpPr>
          <p:grpSpPr>
            <a:xfrm>
              <a:off x="5966600" y="3904675"/>
              <a:ext cx="162575" cy="158550"/>
              <a:chOff x="3316700" y="3904675"/>
              <a:chExt cx="162575" cy="158550"/>
            </a:xfrm>
          </p:grpSpPr>
          <p:sp>
            <p:nvSpPr>
              <p:cNvPr id="785" name="Google Shape;785;p17"/>
              <p:cNvSpPr/>
              <p:nvPr/>
            </p:nvSpPr>
            <p:spPr>
              <a:xfrm>
                <a:off x="3316700" y="3904675"/>
                <a:ext cx="162575" cy="158550"/>
              </a:xfrm>
              <a:custGeom>
                <a:avLst/>
                <a:gdLst/>
                <a:ahLst/>
                <a:cxnLst/>
                <a:rect l="l" t="t" r="r" b="b"/>
                <a:pathLst>
                  <a:path w="6503" h="6342" extrusionOk="0">
                    <a:moveTo>
                      <a:pt x="1323" y="0"/>
                    </a:moveTo>
                    <a:cubicBezTo>
                      <a:pt x="1028" y="0"/>
                      <a:pt x="787" y="153"/>
                      <a:pt x="657" y="260"/>
                    </a:cubicBezTo>
                    <a:cubicBezTo>
                      <a:pt x="436" y="469"/>
                      <a:pt x="0" y="1025"/>
                      <a:pt x="646" y="1760"/>
                    </a:cubicBezTo>
                    <a:cubicBezTo>
                      <a:pt x="1458" y="2692"/>
                      <a:pt x="466" y="4091"/>
                      <a:pt x="1668" y="5232"/>
                    </a:cubicBezTo>
                    <a:cubicBezTo>
                      <a:pt x="1993" y="5544"/>
                      <a:pt x="2312" y="5653"/>
                      <a:pt x="2615" y="5653"/>
                    </a:cubicBezTo>
                    <a:cubicBezTo>
                      <a:pt x="3332" y="5653"/>
                      <a:pt x="3960" y="5040"/>
                      <a:pt x="4383" y="5040"/>
                    </a:cubicBezTo>
                    <a:cubicBezTo>
                      <a:pt x="4440" y="5040"/>
                      <a:pt x="4493" y="5051"/>
                      <a:pt x="4542" y="5077"/>
                    </a:cubicBezTo>
                    <a:cubicBezTo>
                      <a:pt x="4602" y="5107"/>
                      <a:pt x="4656" y="5149"/>
                      <a:pt x="4704" y="5202"/>
                    </a:cubicBezTo>
                    <a:cubicBezTo>
                      <a:pt x="5007" y="5554"/>
                      <a:pt x="5086" y="6341"/>
                      <a:pt x="5493" y="6341"/>
                    </a:cubicBezTo>
                    <a:cubicBezTo>
                      <a:pt x="5591" y="6341"/>
                      <a:pt x="5708" y="6296"/>
                      <a:pt x="5851" y="6189"/>
                    </a:cubicBezTo>
                    <a:cubicBezTo>
                      <a:pt x="6503" y="5531"/>
                      <a:pt x="5409" y="5364"/>
                      <a:pt x="5032" y="4922"/>
                    </a:cubicBezTo>
                    <a:cubicBezTo>
                      <a:pt x="4985" y="4868"/>
                      <a:pt x="4949" y="4808"/>
                      <a:pt x="4925" y="4748"/>
                    </a:cubicBezTo>
                    <a:cubicBezTo>
                      <a:pt x="4710" y="4151"/>
                      <a:pt x="6437" y="3272"/>
                      <a:pt x="5463" y="1927"/>
                    </a:cubicBezTo>
                    <a:cubicBezTo>
                      <a:pt x="4494" y="582"/>
                      <a:pt x="2976" y="1377"/>
                      <a:pt x="2152" y="445"/>
                    </a:cubicBezTo>
                    <a:cubicBezTo>
                      <a:pt x="1859" y="109"/>
                      <a:pt x="1571" y="0"/>
                      <a:pt x="1323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7"/>
              <p:cNvSpPr/>
              <p:nvPr/>
            </p:nvSpPr>
            <p:spPr>
              <a:xfrm>
                <a:off x="3353275" y="3936475"/>
                <a:ext cx="76025" cy="85675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427" extrusionOk="0">
                    <a:moveTo>
                      <a:pt x="1260" y="1"/>
                    </a:moveTo>
                    <a:cubicBezTo>
                      <a:pt x="1236" y="1"/>
                      <a:pt x="1209" y="16"/>
                      <a:pt x="1203" y="46"/>
                    </a:cubicBezTo>
                    <a:cubicBezTo>
                      <a:pt x="1173" y="446"/>
                      <a:pt x="1191" y="840"/>
                      <a:pt x="1250" y="1235"/>
                    </a:cubicBezTo>
                    <a:cubicBezTo>
                      <a:pt x="1185" y="1151"/>
                      <a:pt x="1125" y="1080"/>
                      <a:pt x="1053" y="996"/>
                    </a:cubicBezTo>
                    <a:cubicBezTo>
                      <a:pt x="874" y="775"/>
                      <a:pt x="689" y="554"/>
                      <a:pt x="509" y="332"/>
                    </a:cubicBezTo>
                    <a:cubicBezTo>
                      <a:pt x="501" y="321"/>
                      <a:pt x="491" y="317"/>
                      <a:pt x="481" y="317"/>
                    </a:cubicBezTo>
                    <a:cubicBezTo>
                      <a:pt x="448" y="317"/>
                      <a:pt x="416" y="366"/>
                      <a:pt x="444" y="398"/>
                    </a:cubicBezTo>
                    <a:cubicBezTo>
                      <a:pt x="683" y="691"/>
                      <a:pt x="922" y="972"/>
                      <a:pt x="1155" y="1265"/>
                    </a:cubicBezTo>
                    <a:lnTo>
                      <a:pt x="79" y="1044"/>
                    </a:lnTo>
                    <a:cubicBezTo>
                      <a:pt x="74" y="1042"/>
                      <a:pt x="69" y="1041"/>
                      <a:pt x="65" y="1041"/>
                    </a:cubicBezTo>
                    <a:cubicBezTo>
                      <a:pt x="16" y="1041"/>
                      <a:pt x="0" y="1122"/>
                      <a:pt x="55" y="1133"/>
                    </a:cubicBezTo>
                    <a:cubicBezTo>
                      <a:pt x="450" y="1211"/>
                      <a:pt x="856" y="1295"/>
                      <a:pt x="1250" y="1384"/>
                    </a:cubicBezTo>
                    <a:cubicBezTo>
                      <a:pt x="1633" y="1839"/>
                      <a:pt x="2004" y="2305"/>
                      <a:pt x="2386" y="2759"/>
                    </a:cubicBezTo>
                    <a:cubicBezTo>
                      <a:pt x="2392" y="2765"/>
                      <a:pt x="2398" y="2783"/>
                      <a:pt x="2416" y="2789"/>
                    </a:cubicBezTo>
                    <a:cubicBezTo>
                      <a:pt x="1735" y="2633"/>
                      <a:pt x="1047" y="2484"/>
                      <a:pt x="366" y="2329"/>
                    </a:cubicBezTo>
                    <a:cubicBezTo>
                      <a:pt x="361" y="2327"/>
                      <a:pt x="355" y="2326"/>
                      <a:pt x="351" y="2326"/>
                    </a:cubicBezTo>
                    <a:cubicBezTo>
                      <a:pt x="304" y="2326"/>
                      <a:pt x="294" y="2402"/>
                      <a:pt x="348" y="2418"/>
                    </a:cubicBezTo>
                    <a:lnTo>
                      <a:pt x="2517" y="2908"/>
                    </a:lnTo>
                    <a:cubicBezTo>
                      <a:pt x="2661" y="3082"/>
                      <a:pt x="2804" y="3255"/>
                      <a:pt x="2936" y="3416"/>
                    </a:cubicBezTo>
                    <a:cubicBezTo>
                      <a:pt x="2945" y="3424"/>
                      <a:pt x="2956" y="3427"/>
                      <a:pt x="2966" y="3427"/>
                    </a:cubicBezTo>
                    <a:cubicBezTo>
                      <a:pt x="3006" y="3427"/>
                      <a:pt x="3041" y="3378"/>
                      <a:pt x="3008" y="3345"/>
                    </a:cubicBezTo>
                    <a:cubicBezTo>
                      <a:pt x="2882" y="3195"/>
                      <a:pt x="2763" y="3046"/>
                      <a:pt x="2631" y="2896"/>
                    </a:cubicBezTo>
                    <a:cubicBezTo>
                      <a:pt x="2643" y="2885"/>
                      <a:pt x="2643" y="2879"/>
                      <a:pt x="2643" y="2873"/>
                    </a:cubicBezTo>
                    <a:cubicBezTo>
                      <a:pt x="2607" y="2209"/>
                      <a:pt x="2589" y="1540"/>
                      <a:pt x="2559" y="870"/>
                    </a:cubicBezTo>
                    <a:cubicBezTo>
                      <a:pt x="2559" y="840"/>
                      <a:pt x="2535" y="826"/>
                      <a:pt x="2512" y="826"/>
                    </a:cubicBezTo>
                    <a:cubicBezTo>
                      <a:pt x="2488" y="826"/>
                      <a:pt x="2464" y="840"/>
                      <a:pt x="2464" y="870"/>
                    </a:cubicBezTo>
                    <a:cubicBezTo>
                      <a:pt x="2494" y="1510"/>
                      <a:pt x="2512" y="2149"/>
                      <a:pt x="2541" y="2789"/>
                    </a:cubicBezTo>
                    <a:cubicBezTo>
                      <a:pt x="2147" y="2311"/>
                      <a:pt x="1758" y="1839"/>
                      <a:pt x="1364" y="1360"/>
                    </a:cubicBezTo>
                    <a:cubicBezTo>
                      <a:pt x="1370" y="1354"/>
                      <a:pt x="1370" y="1343"/>
                      <a:pt x="1370" y="1331"/>
                    </a:cubicBezTo>
                    <a:cubicBezTo>
                      <a:pt x="1286" y="906"/>
                      <a:pt x="1274" y="476"/>
                      <a:pt x="1304" y="46"/>
                    </a:cubicBezTo>
                    <a:cubicBezTo>
                      <a:pt x="1307" y="16"/>
                      <a:pt x="1285" y="1"/>
                      <a:pt x="126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7" name="Google Shape;787;p17"/>
          <p:cNvGrpSpPr/>
          <p:nvPr/>
        </p:nvGrpSpPr>
        <p:grpSpPr>
          <a:xfrm rot="-2699924">
            <a:off x="11751" y="4178800"/>
            <a:ext cx="471588" cy="416642"/>
            <a:chOff x="6063731" y="3208900"/>
            <a:chExt cx="147169" cy="130025"/>
          </a:xfrm>
        </p:grpSpPr>
        <p:sp>
          <p:nvSpPr>
            <p:cNvPr id="788" name="Google Shape;788;p17"/>
            <p:cNvSpPr/>
            <p:nvPr/>
          </p:nvSpPr>
          <p:spPr>
            <a:xfrm>
              <a:off x="6085375" y="3208900"/>
              <a:ext cx="125525" cy="130025"/>
            </a:xfrm>
            <a:custGeom>
              <a:avLst/>
              <a:gdLst/>
              <a:ahLst/>
              <a:cxnLst/>
              <a:rect l="l" t="t" r="r" b="b"/>
              <a:pathLst>
                <a:path w="5021" h="5201" extrusionOk="0">
                  <a:moveTo>
                    <a:pt x="4059" y="0"/>
                  </a:moveTo>
                  <a:cubicBezTo>
                    <a:pt x="1" y="1232"/>
                    <a:pt x="509" y="3999"/>
                    <a:pt x="807" y="4907"/>
                  </a:cubicBezTo>
                  <a:cubicBezTo>
                    <a:pt x="795" y="4937"/>
                    <a:pt x="807" y="4961"/>
                    <a:pt x="831" y="4967"/>
                  </a:cubicBezTo>
                  <a:cubicBezTo>
                    <a:pt x="885" y="5116"/>
                    <a:pt x="921" y="5200"/>
                    <a:pt x="921" y="5200"/>
                  </a:cubicBezTo>
                  <a:cubicBezTo>
                    <a:pt x="921" y="5200"/>
                    <a:pt x="5021" y="5027"/>
                    <a:pt x="4059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9" name="Google Shape;789;p17"/>
            <p:cNvGrpSpPr/>
            <p:nvPr/>
          </p:nvGrpSpPr>
          <p:grpSpPr>
            <a:xfrm>
              <a:off x="6063731" y="3208900"/>
              <a:ext cx="146450" cy="130025"/>
              <a:chOff x="3414550" y="3208900"/>
              <a:chExt cx="146450" cy="130025"/>
            </a:xfrm>
          </p:grpSpPr>
          <p:sp>
            <p:nvSpPr>
              <p:cNvPr id="790" name="Google Shape;790;p17"/>
              <p:cNvSpPr/>
              <p:nvPr/>
            </p:nvSpPr>
            <p:spPr>
              <a:xfrm>
                <a:off x="3414550" y="3208900"/>
                <a:ext cx="146450" cy="130025"/>
              </a:xfrm>
              <a:custGeom>
                <a:avLst/>
                <a:gdLst/>
                <a:ahLst/>
                <a:cxnLst/>
                <a:rect l="l" t="t" r="r" b="b"/>
                <a:pathLst>
                  <a:path w="5858" h="5201" extrusionOk="0">
                    <a:moveTo>
                      <a:pt x="4896" y="0"/>
                    </a:moveTo>
                    <a:lnTo>
                      <a:pt x="4896" y="0"/>
                    </a:lnTo>
                    <a:cubicBezTo>
                      <a:pt x="1" y="1495"/>
                      <a:pt x="1758" y="5200"/>
                      <a:pt x="1758" y="5200"/>
                    </a:cubicBezTo>
                    <a:cubicBezTo>
                      <a:pt x="1758" y="5200"/>
                      <a:pt x="5858" y="5027"/>
                      <a:pt x="4896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7"/>
              <p:cNvSpPr/>
              <p:nvPr/>
            </p:nvSpPr>
            <p:spPr>
              <a:xfrm>
                <a:off x="3455400" y="3233600"/>
                <a:ext cx="71725" cy="99575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3983" extrusionOk="0">
                    <a:moveTo>
                      <a:pt x="2795" y="0"/>
                    </a:moveTo>
                    <a:cubicBezTo>
                      <a:pt x="2780" y="0"/>
                      <a:pt x="2764" y="7"/>
                      <a:pt x="2754" y="23"/>
                    </a:cubicBezTo>
                    <a:cubicBezTo>
                      <a:pt x="2419" y="459"/>
                      <a:pt x="2090" y="907"/>
                      <a:pt x="1767" y="1355"/>
                    </a:cubicBezTo>
                    <a:cubicBezTo>
                      <a:pt x="1767" y="1056"/>
                      <a:pt x="1773" y="758"/>
                      <a:pt x="1773" y="459"/>
                    </a:cubicBezTo>
                    <a:cubicBezTo>
                      <a:pt x="1773" y="426"/>
                      <a:pt x="1748" y="409"/>
                      <a:pt x="1723" y="409"/>
                    </a:cubicBezTo>
                    <a:cubicBezTo>
                      <a:pt x="1697" y="409"/>
                      <a:pt x="1672" y="426"/>
                      <a:pt x="1672" y="459"/>
                    </a:cubicBezTo>
                    <a:cubicBezTo>
                      <a:pt x="1672" y="811"/>
                      <a:pt x="1660" y="1158"/>
                      <a:pt x="1660" y="1505"/>
                    </a:cubicBezTo>
                    <a:cubicBezTo>
                      <a:pt x="1301" y="2013"/>
                      <a:pt x="949" y="2521"/>
                      <a:pt x="602" y="3041"/>
                    </a:cubicBezTo>
                    <a:cubicBezTo>
                      <a:pt x="596" y="3047"/>
                      <a:pt x="584" y="3053"/>
                      <a:pt x="584" y="3059"/>
                    </a:cubicBezTo>
                    <a:cubicBezTo>
                      <a:pt x="584" y="2575"/>
                      <a:pt x="596" y="2090"/>
                      <a:pt x="596" y="1594"/>
                    </a:cubicBezTo>
                    <a:cubicBezTo>
                      <a:pt x="596" y="1561"/>
                      <a:pt x="569" y="1545"/>
                      <a:pt x="542" y="1545"/>
                    </a:cubicBezTo>
                    <a:cubicBezTo>
                      <a:pt x="515" y="1545"/>
                      <a:pt x="488" y="1561"/>
                      <a:pt x="488" y="1594"/>
                    </a:cubicBezTo>
                    <a:cubicBezTo>
                      <a:pt x="488" y="2132"/>
                      <a:pt x="482" y="2682"/>
                      <a:pt x="482" y="3220"/>
                    </a:cubicBezTo>
                    <a:cubicBezTo>
                      <a:pt x="333" y="3447"/>
                      <a:pt x="178" y="3674"/>
                      <a:pt x="28" y="3907"/>
                    </a:cubicBezTo>
                    <a:cubicBezTo>
                      <a:pt x="0" y="3948"/>
                      <a:pt x="32" y="3983"/>
                      <a:pt x="68" y="3983"/>
                    </a:cubicBezTo>
                    <a:cubicBezTo>
                      <a:pt x="86" y="3983"/>
                      <a:pt x="104" y="3975"/>
                      <a:pt x="118" y="3955"/>
                    </a:cubicBezTo>
                    <a:lnTo>
                      <a:pt x="542" y="3310"/>
                    </a:lnTo>
                    <a:cubicBezTo>
                      <a:pt x="1146" y="3089"/>
                      <a:pt x="1744" y="2867"/>
                      <a:pt x="2347" y="2652"/>
                    </a:cubicBezTo>
                    <a:cubicBezTo>
                      <a:pt x="2401" y="2631"/>
                      <a:pt x="2392" y="2541"/>
                      <a:pt x="2337" y="2541"/>
                    </a:cubicBezTo>
                    <a:cubicBezTo>
                      <a:pt x="2331" y="2541"/>
                      <a:pt x="2324" y="2542"/>
                      <a:pt x="2317" y="2545"/>
                    </a:cubicBezTo>
                    <a:cubicBezTo>
                      <a:pt x="1761" y="2748"/>
                      <a:pt x="1200" y="2957"/>
                      <a:pt x="638" y="3160"/>
                    </a:cubicBezTo>
                    <a:cubicBezTo>
                      <a:pt x="991" y="2634"/>
                      <a:pt x="1343" y="2126"/>
                      <a:pt x="1708" y="1612"/>
                    </a:cubicBezTo>
                    <a:lnTo>
                      <a:pt x="1732" y="1612"/>
                    </a:lnTo>
                    <a:cubicBezTo>
                      <a:pt x="2090" y="1547"/>
                      <a:pt x="2449" y="1475"/>
                      <a:pt x="2795" y="1409"/>
                    </a:cubicBezTo>
                    <a:cubicBezTo>
                      <a:pt x="2863" y="1398"/>
                      <a:pt x="2840" y="1307"/>
                      <a:pt x="2777" y="1307"/>
                    </a:cubicBezTo>
                    <a:cubicBezTo>
                      <a:pt x="2773" y="1307"/>
                      <a:pt x="2770" y="1307"/>
                      <a:pt x="2766" y="1307"/>
                    </a:cubicBezTo>
                    <a:lnTo>
                      <a:pt x="1779" y="1487"/>
                    </a:lnTo>
                    <a:cubicBezTo>
                      <a:pt x="1923" y="1284"/>
                      <a:pt x="2066" y="1086"/>
                      <a:pt x="2216" y="895"/>
                    </a:cubicBezTo>
                    <a:cubicBezTo>
                      <a:pt x="2419" y="632"/>
                      <a:pt x="2628" y="357"/>
                      <a:pt x="2843" y="70"/>
                    </a:cubicBezTo>
                    <a:cubicBezTo>
                      <a:pt x="2869" y="37"/>
                      <a:pt x="2832" y="0"/>
                      <a:pt x="279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92" name="Google Shape;792;p17"/>
          <p:cNvGrpSpPr/>
          <p:nvPr/>
        </p:nvGrpSpPr>
        <p:grpSpPr>
          <a:xfrm>
            <a:off x="8333688" y="66491"/>
            <a:ext cx="645826" cy="547614"/>
            <a:chOff x="263270" y="1480872"/>
            <a:chExt cx="581668" cy="480742"/>
          </a:xfrm>
        </p:grpSpPr>
        <p:sp>
          <p:nvSpPr>
            <p:cNvPr id="793" name="Google Shape;793;p17"/>
            <p:cNvSpPr/>
            <p:nvPr/>
          </p:nvSpPr>
          <p:spPr>
            <a:xfrm>
              <a:off x="263551" y="1480872"/>
              <a:ext cx="581105" cy="480742"/>
            </a:xfrm>
            <a:custGeom>
              <a:avLst/>
              <a:gdLst/>
              <a:ahLst/>
              <a:cxnLst/>
              <a:rect l="l" t="t" r="r" b="b"/>
              <a:pathLst>
                <a:path w="6193" h="5123" extrusionOk="0">
                  <a:moveTo>
                    <a:pt x="2411" y="0"/>
                  </a:moveTo>
                  <a:cubicBezTo>
                    <a:pt x="2254" y="0"/>
                    <a:pt x="2097" y="21"/>
                    <a:pt x="1943" y="63"/>
                  </a:cubicBezTo>
                  <a:cubicBezTo>
                    <a:pt x="1268" y="242"/>
                    <a:pt x="742" y="780"/>
                    <a:pt x="479" y="1533"/>
                  </a:cubicBezTo>
                  <a:cubicBezTo>
                    <a:pt x="1" y="2967"/>
                    <a:pt x="790" y="4396"/>
                    <a:pt x="2367" y="4934"/>
                  </a:cubicBezTo>
                  <a:cubicBezTo>
                    <a:pt x="2744" y="5062"/>
                    <a:pt x="3115" y="5123"/>
                    <a:pt x="3469" y="5123"/>
                  </a:cubicBezTo>
                  <a:cubicBezTo>
                    <a:pt x="4605" y="5123"/>
                    <a:pt x="5560" y="4492"/>
                    <a:pt x="5929" y="3404"/>
                  </a:cubicBezTo>
                  <a:cubicBezTo>
                    <a:pt x="6192" y="2639"/>
                    <a:pt x="6097" y="1892"/>
                    <a:pt x="5678" y="1342"/>
                  </a:cubicBezTo>
                  <a:cubicBezTo>
                    <a:pt x="5303" y="851"/>
                    <a:pt x="4725" y="589"/>
                    <a:pt x="4027" y="589"/>
                  </a:cubicBezTo>
                  <a:cubicBezTo>
                    <a:pt x="3969" y="589"/>
                    <a:pt x="3910" y="591"/>
                    <a:pt x="3850" y="595"/>
                  </a:cubicBezTo>
                  <a:cubicBezTo>
                    <a:pt x="3405" y="205"/>
                    <a:pt x="2905" y="0"/>
                    <a:pt x="2411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4" name="Google Shape;794;p17"/>
            <p:cNvGrpSpPr/>
            <p:nvPr/>
          </p:nvGrpSpPr>
          <p:grpSpPr>
            <a:xfrm>
              <a:off x="263270" y="1481623"/>
              <a:ext cx="581668" cy="479992"/>
              <a:chOff x="2935375" y="793125"/>
              <a:chExt cx="154975" cy="127875"/>
            </a:xfrm>
          </p:grpSpPr>
          <p:sp>
            <p:nvSpPr>
              <p:cNvPr id="795" name="Google Shape;795;p17"/>
              <p:cNvSpPr/>
              <p:nvPr/>
            </p:nvSpPr>
            <p:spPr>
              <a:xfrm>
                <a:off x="2935375" y="793125"/>
                <a:ext cx="154975" cy="127875"/>
              </a:xfrm>
              <a:custGeom>
                <a:avLst/>
                <a:gdLst/>
                <a:ahLst/>
                <a:cxnLst/>
                <a:rect l="l" t="t" r="r" b="b"/>
                <a:pathLst>
                  <a:path w="6199" h="5115" extrusionOk="0">
                    <a:moveTo>
                      <a:pt x="2420" y="74"/>
                    </a:moveTo>
                    <a:cubicBezTo>
                      <a:pt x="2618" y="74"/>
                      <a:pt x="2817" y="107"/>
                      <a:pt x="3013" y="174"/>
                    </a:cubicBezTo>
                    <a:cubicBezTo>
                      <a:pt x="3288" y="270"/>
                      <a:pt x="3563" y="431"/>
                      <a:pt x="3820" y="658"/>
                    </a:cubicBezTo>
                    <a:lnTo>
                      <a:pt x="3826" y="670"/>
                    </a:lnTo>
                    <a:lnTo>
                      <a:pt x="3838" y="670"/>
                    </a:lnTo>
                    <a:cubicBezTo>
                      <a:pt x="3905" y="666"/>
                      <a:pt x="3972" y="663"/>
                      <a:pt x="4038" y="663"/>
                    </a:cubicBezTo>
                    <a:cubicBezTo>
                      <a:pt x="4713" y="663"/>
                      <a:pt x="5271" y="914"/>
                      <a:pt x="5625" y="1388"/>
                    </a:cubicBezTo>
                    <a:cubicBezTo>
                      <a:pt x="6031" y="1913"/>
                      <a:pt x="6121" y="2643"/>
                      <a:pt x="5870" y="3378"/>
                    </a:cubicBezTo>
                    <a:cubicBezTo>
                      <a:pt x="5515" y="4433"/>
                      <a:pt x="4583" y="5048"/>
                      <a:pt x="3478" y="5048"/>
                    </a:cubicBezTo>
                    <a:cubicBezTo>
                      <a:pt x="3131" y="5048"/>
                      <a:pt x="2766" y="4987"/>
                      <a:pt x="2397" y="4860"/>
                    </a:cubicBezTo>
                    <a:cubicBezTo>
                      <a:pt x="861" y="4334"/>
                      <a:pt x="84" y="2947"/>
                      <a:pt x="550" y="1555"/>
                    </a:cubicBezTo>
                    <a:cubicBezTo>
                      <a:pt x="807" y="820"/>
                      <a:pt x="1321" y="294"/>
                      <a:pt x="1967" y="132"/>
                    </a:cubicBezTo>
                    <a:cubicBezTo>
                      <a:pt x="2115" y="93"/>
                      <a:pt x="2267" y="74"/>
                      <a:pt x="2420" y="74"/>
                    </a:cubicBezTo>
                    <a:close/>
                    <a:moveTo>
                      <a:pt x="2416" y="1"/>
                    </a:moveTo>
                    <a:cubicBezTo>
                      <a:pt x="2260" y="1"/>
                      <a:pt x="2103" y="21"/>
                      <a:pt x="1949" y="61"/>
                    </a:cubicBezTo>
                    <a:cubicBezTo>
                      <a:pt x="1280" y="240"/>
                      <a:pt x="748" y="778"/>
                      <a:pt x="485" y="1531"/>
                    </a:cubicBezTo>
                    <a:cubicBezTo>
                      <a:pt x="1" y="2959"/>
                      <a:pt x="790" y="4388"/>
                      <a:pt x="2373" y="4926"/>
                    </a:cubicBezTo>
                    <a:cubicBezTo>
                      <a:pt x="2750" y="5054"/>
                      <a:pt x="3121" y="5115"/>
                      <a:pt x="3476" y="5115"/>
                    </a:cubicBezTo>
                    <a:cubicBezTo>
                      <a:pt x="4611" y="5115"/>
                      <a:pt x="5568" y="4484"/>
                      <a:pt x="5941" y="3396"/>
                    </a:cubicBezTo>
                    <a:cubicBezTo>
                      <a:pt x="6198" y="2637"/>
                      <a:pt x="6103" y="1884"/>
                      <a:pt x="5684" y="1340"/>
                    </a:cubicBezTo>
                    <a:cubicBezTo>
                      <a:pt x="5315" y="849"/>
                      <a:pt x="4732" y="587"/>
                      <a:pt x="4033" y="587"/>
                    </a:cubicBezTo>
                    <a:cubicBezTo>
                      <a:pt x="3975" y="587"/>
                      <a:pt x="3916" y="589"/>
                      <a:pt x="3856" y="593"/>
                    </a:cubicBezTo>
                    <a:cubicBezTo>
                      <a:pt x="3410" y="202"/>
                      <a:pt x="2912" y="1"/>
                      <a:pt x="2416" y="1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7"/>
              <p:cNvSpPr/>
              <p:nvPr/>
            </p:nvSpPr>
            <p:spPr>
              <a:xfrm>
                <a:off x="2937475" y="794850"/>
                <a:ext cx="15107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6043" h="4980" extrusionOk="0">
                    <a:moveTo>
                      <a:pt x="2321" y="1"/>
                    </a:moveTo>
                    <a:cubicBezTo>
                      <a:pt x="2173" y="1"/>
                      <a:pt x="2027" y="20"/>
                      <a:pt x="1883" y="57"/>
                    </a:cubicBezTo>
                    <a:cubicBezTo>
                      <a:pt x="1237" y="225"/>
                      <a:pt x="723" y="751"/>
                      <a:pt x="466" y="1486"/>
                    </a:cubicBezTo>
                    <a:cubicBezTo>
                      <a:pt x="0" y="2878"/>
                      <a:pt x="777" y="4265"/>
                      <a:pt x="2313" y="4791"/>
                    </a:cubicBezTo>
                    <a:cubicBezTo>
                      <a:pt x="2682" y="4918"/>
                      <a:pt x="3046" y="4979"/>
                      <a:pt x="3393" y="4979"/>
                    </a:cubicBezTo>
                    <a:cubicBezTo>
                      <a:pt x="4498" y="4979"/>
                      <a:pt x="5431" y="4362"/>
                      <a:pt x="5786" y="3303"/>
                    </a:cubicBezTo>
                    <a:cubicBezTo>
                      <a:pt x="6043" y="2568"/>
                      <a:pt x="5953" y="1838"/>
                      <a:pt x="5541" y="1319"/>
                    </a:cubicBezTo>
                    <a:cubicBezTo>
                      <a:pt x="5187" y="845"/>
                      <a:pt x="4629" y="594"/>
                      <a:pt x="3954" y="594"/>
                    </a:cubicBezTo>
                    <a:cubicBezTo>
                      <a:pt x="3888" y="594"/>
                      <a:pt x="3821" y="597"/>
                      <a:pt x="3754" y="601"/>
                    </a:cubicBezTo>
                    <a:lnTo>
                      <a:pt x="3742" y="601"/>
                    </a:lnTo>
                    <a:lnTo>
                      <a:pt x="3736" y="589"/>
                    </a:lnTo>
                    <a:cubicBezTo>
                      <a:pt x="3479" y="356"/>
                      <a:pt x="3204" y="201"/>
                      <a:pt x="2929" y="105"/>
                    </a:cubicBezTo>
                    <a:cubicBezTo>
                      <a:pt x="2728" y="36"/>
                      <a:pt x="2524" y="1"/>
                      <a:pt x="2321" y="1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7"/>
              <p:cNvSpPr/>
              <p:nvPr/>
            </p:nvSpPr>
            <p:spPr>
              <a:xfrm>
                <a:off x="2946725" y="800175"/>
                <a:ext cx="81325" cy="103875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4155" extrusionOk="0">
                    <a:moveTo>
                      <a:pt x="2025" y="0"/>
                    </a:moveTo>
                    <a:cubicBezTo>
                      <a:pt x="1277" y="0"/>
                      <a:pt x="601" y="517"/>
                      <a:pt x="306" y="1374"/>
                    </a:cubicBezTo>
                    <a:cubicBezTo>
                      <a:pt x="288" y="1452"/>
                      <a:pt x="258" y="1536"/>
                      <a:pt x="240" y="1620"/>
                    </a:cubicBezTo>
                    <a:cubicBezTo>
                      <a:pt x="1" y="2642"/>
                      <a:pt x="485" y="3568"/>
                      <a:pt x="1364" y="4106"/>
                    </a:cubicBezTo>
                    <a:cubicBezTo>
                      <a:pt x="1415" y="4139"/>
                      <a:pt x="1473" y="4155"/>
                      <a:pt x="1529" y="4155"/>
                    </a:cubicBezTo>
                    <a:cubicBezTo>
                      <a:pt x="1636" y="4155"/>
                      <a:pt x="1741" y="4098"/>
                      <a:pt x="1800" y="3992"/>
                    </a:cubicBezTo>
                    <a:lnTo>
                      <a:pt x="1824" y="3950"/>
                    </a:lnTo>
                    <a:lnTo>
                      <a:pt x="2236" y="3239"/>
                    </a:lnTo>
                    <a:cubicBezTo>
                      <a:pt x="2242" y="3233"/>
                      <a:pt x="2248" y="3215"/>
                      <a:pt x="2248" y="3209"/>
                    </a:cubicBezTo>
                    <a:cubicBezTo>
                      <a:pt x="2248" y="3203"/>
                      <a:pt x="2260" y="3197"/>
                      <a:pt x="2260" y="3185"/>
                    </a:cubicBezTo>
                    <a:cubicBezTo>
                      <a:pt x="2296" y="3084"/>
                      <a:pt x="2266" y="2964"/>
                      <a:pt x="2170" y="2904"/>
                    </a:cubicBezTo>
                    <a:cubicBezTo>
                      <a:pt x="1758" y="2642"/>
                      <a:pt x="1883" y="2163"/>
                      <a:pt x="2021" y="1775"/>
                    </a:cubicBezTo>
                    <a:cubicBezTo>
                      <a:pt x="2098" y="1540"/>
                      <a:pt x="2286" y="1486"/>
                      <a:pt x="2446" y="1486"/>
                    </a:cubicBezTo>
                    <a:cubicBezTo>
                      <a:pt x="2486" y="1486"/>
                      <a:pt x="2524" y="1489"/>
                      <a:pt x="2559" y="1494"/>
                    </a:cubicBezTo>
                    <a:cubicBezTo>
                      <a:pt x="2570" y="1495"/>
                      <a:pt x="2580" y="1496"/>
                      <a:pt x="2591" y="1496"/>
                    </a:cubicBezTo>
                    <a:cubicBezTo>
                      <a:pt x="2675" y="1496"/>
                      <a:pt x="2756" y="1454"/>
                      <a:pt x="2804" y="1374"/>
                    </a:cubicBezTo>
                    <a:cubicBezTo>
                      <a:pt x="2804" y="1374"/>
                      <a:pt x="2804" y="1363"/>
                      <a:pt x="2810" y="1357"/>
                    </a:cubicBezTo>
                    <a:cubicBezTo>
                      <a:pt x="2810" y="1351"/>
                      <a:pt x="2816" y="1345"/>
                      <a:pt x="2828" y="1333"/>
                    </a:cubicBezTo>
                    <a:cubicBezTo>
                      <a:pt x="2834" y="1327"/>
                      <a:pt x="2834" y="1321"/>
                      <a:pt x="2840" y="1315"/>
                    </a:cubicBezTo>
                    <a:cubicBezTo>
                      <a:pt x="2846" y="1297"/>
                      <a:pt x="2864" y="1285"/>
                      <a:pt x="2870" y="1267"/>
                    </a:cubicBezTo>
                    <a:cubicBezTo>
                      <a:pt x="2947" y="1141"/>
                      <a:pt x="3067" y="938"/>
                      <a:pt x="3162" y="783"/>
                    </a:cubicBezTo>
                    <a:cubicBezTo>
                      <a:pt x="3252" y="633"/>
                      <a:pt x="3204" y="436"/>
                      <a:pt x="3067" y="341"/>
                    </a:cubicBezTo>
                    <a:cubicBezTo>
                      <a:pt x="2724" y="108"/>
                      <a:pt x="2367" y="0"/>
                      <a:pt x="2025" y="0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7"/>
              <p:cNvSpPr/>
              <p:nvPr/>
            </p:nvSpPr>
            <p:spPr>
              <a:xfrm>
                <a:off x="3006350" y="813750"/>
                <a:ext cx="80850" cy="100875"/>
              </a:xfrm>
              <a:custGeom>
                <a:avLst/>
                <a:gdLst/>
                <a:ahLst/>
                <a:cxnLst/>
                <a:rect l="l" t="t" r="r" b="b"/>
                <a:pathLst>
                  <a:path w="3234" h="4035" extrusionOk="0">
                    <a:moveTo>
                      <a:pt x="1250" y="1"/>
                    </a:moveTo>
                    <a:cubicBezTo>
                      <a:pt x="1081" y="1"/>
                      <a:pt x="938" y="124"/>
                      <a:pt x="915" y="294"/>
                    </a:cubicBezTo>
                    <a:cubicBezTo>
                      <a:pt x="897" y="479"/>
                      <a:pt x="867" y="712"/>
                      <a:pt x="849" y="849"/>
                    </a:cubicBezTo>
                    <a:cubicBezTo>
                      <a:pt x="843" y="867"/>
                      <a:pt x="843" y="873"/>
                      <a:pt x="843" y="879"/>
                    </a:cubicBezTo>
                    <a:lnTo>
                      <a:pt x="843" y="903"/>
                    </a:lnTo>
                    <a:lnTo>
                      <a:pt x="843" y="909"/>
                    </a:lnTo>
                    <a:cubicBezTo>
                      <a:pt x="837" y="927"/>
                      <a:pt x="837" y="939"/>
                      <a:pt x="837" y="951"/>
                    </a:cubicBezTo>
                    <a:lnTo>
                      <a:pt x="837" y="957"/>
                    </a:lnTo>
                    <a:lnTo>
                      <a:pt x="837" y="969"/>
                    </a:lnTo>
                    <a:cubicBezTo>
                      <a:pt x="819" y="1071"/>
                      <a:pt x="867" y="1166"/>
                      <a:pt x="957" y="1220"/>
                    </a:cubicBezTo>
                    <a:cubicBezTo>
                      <a:pt x="1112" y="1298"/>
                      <a:pt x="1315" y="1477"/>
                      <a:pt x="1214" y="1770"/>
                    </a:cubicBezTo>
                    <a:cubicBezTo>
                      <a:pt x="1088" y="2141"/>
                      <a:pt x="913" y="2573"/>
                      <a:pt x="469" y="2573"/>
                    </a:cubicBezTo>
                    <a:cubicBezTo>
                      <a:pt x="449" y="2573"/>
                      <a:pt x="428" y="2572"/>
                      <a:pt x="407" y="2571"/>
                    </a:cubicBezTo>
                    <a:lnTo>
                      <a:pt x="389" y="2571"/>
                    </a:lnTo>
                    <a:cubicBezTo>
                      <a:pt x="365" y="2571"/>
                      <a:pt x="347" y="2571"/>
                      <a:pt x="329" y="2577"/>
                    </a:cubicBezTo>
                    <a:cubicBezTo>
                      <a:pt x="252" y="2595"/>
                      <a:pt x="192" y="2660"/>
                      <a:pt x="162" y="2732"/>
                    </a:cubicBezTo>
                    <a:cubicBezTo>
                      <a:pt x="156" y="2744"/>
                      <a:pt x="156" y="2750"/>
                      <a:pt x="156" y="2756"/>
                    </a:cubicBezTo>
                    <a:cubicBezTo>
                      <a:pt x="150" y="2762"/>
                      <a:pt x="150" y="2780"/>
                      <a:pt x="150" y="2786"/>
                    </a:cubicBezTo>
                    <a:lnTo>
                      <a:pt x="36" y="3599"/>
                    </a:lnTo>
                    <a:lnTo>
                      <a:pt x="30" y="3652"/>
                    </a:lnTo>
                    <a:cubicBezTo>
                      <a:pt x="1" y="3832"/>
                      <a:pt x="126" y="3999"/>
                      <a:pt x="305" y="4017"/>
                    </a:cubicBezTo>
                    <a:cubicBezTo>
                      <a:pt x="410" y="4029"/>
                      <a:pt x="514" y="4034"/>
                      <a:pt x="617" y="4034"/>
                    </a:cubicBezTo>
                    <a:cubicBezTo>
                      <a:pt x="1517" y="4034"/>
                      <a:pt x="2322" y="3590"/>
                      <a:pt x="2714" y="2732"/>
                    </a:cubicBezTo>
                    <a:cubicBezTo>
                      <a:pt x="2750" y="2660"/>
                      <a:pt x="2780" y="2577"/>
                      <a:pt x="2810" y="2493"/>
                    </a:cubicBezTo>
                    <a:cubicBezTo>
                      <a:pt x="3234" y="1250"/>
                      <a:pt x="2570" y="72"/>
                      <a:pt x="1262" y="1"/>
                    </a:cubicBezTo>
                    <a:cubicBezTo>
                      <a:pt x="1258" y="1"/>
                      <a:pt x="1254" y="1"/>
                      <a:pt x="1250" y="1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7"/>
              <p:cNvSpPr/>
              <p:nvPr/>
            </p:nvSpPr>
            <p:spPr>
              <a:xfrm>
                <a:off x="2990500" y="813900"/>
                <a:ext cx="48750" cy="968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3872" extrusionOk="0">
                    <a:moveTo>
                      <a:pt x="1573" y="1"/>
                    </a:moveTo>
                    <a:cubicBezTo>
                      <a:pt x="1563" y="1"/>
                      <a:pt x="1243" y="534"/>
                      <a:pt x="1113" y="748"/>
                    </a:cubicBezTo>
                    <a:cubicBezTo>
                      <a:pt x="1101" y="754"/>
                      <a:pt x="1101" y="760"/>
                      <a:pt x="1095" y="772"/>
                    </a:cubicBezTo>
                    <a:cubicBezTo>
                      <a:pt x="1089" y="778"/>
                      <a:pt x="1083" y="784"/>
                      <a:pt x="1083" y="790"/>
                    </a:cubicBezTo>
                    <a:cubicBezTo>
                      <a:pt x="1071" y="802"/>
                      <a:pt x="1071" y="808"/>
                      <a:pt x="1065" y="814"/>
                    </a:cubicBezTo>
                    <a:cubicBezTo>
                      <a:pt x="1059" y="819"/>
                      <a:pt x="1059" y="831"/>
                      <a:pt x="1059" y="831"/>
                    </a:cubicBezTo>
                    <a:cubicBezTo>
                      <a:pt x="1010" y="902"/>
                      <a:pt x="927" y="953"/>
                      <a:pt x="841" y="953"/>
                    </a:cubicBezTo>
                    <a:cubicBezTo>
                      <a:pt x="832" y="953"/>
                      <a:pt x="823" y="952"/>
                      <a:pt x="814" y="951"/>
                    </a:cubicBezTo>
                    <a:cubicBezTo>
                      <a:pt x="776" y="944"/>
                      <a:pt x="733" y="940"/>
                      <a:pt x="688" y="940"/>
                    </a:cubicBezTo>
                    <a:cubicBezTo>
                      <a:pt x="528" y="940"/>
                      <a:pt x="343" y="997"/>
                      <a:pt x="264" y="1226"/>
                    </a:cubicBezTo>
                    <a:cubicBezTo>
                      <a:pt x="132" y="1614"/>
                      <a:pt x="13" y="2093"/>
                      <a:pt x="413" y="2355"/>
                    </a:cubicBezTo>
                    <a:cubicBezTo>
                      <a:pt x="503" y="2415"/>
                      <a:pt x="545" y="2535"/>
                      <a:pt x="503" y="2636"/>
                    </a:cubicBezTo>
                    <a:lnTo>
                      <a:pt x="485" y="2684"/>
                    </a:lnTo>
                    <a:lnTo>
                      <a:pt x="73" y="3395"/>
                    </a:lnTo>
                    <a:cubicBezTo>
                      <a:pt x="67" y="3413"/>
                      <a:pt x="55" y="3431"/>
                      <a:pt x="49" y="3455"/>
                    </a:cubicBezTo>
                    <a:cubicBezTo>
                      <a:pt x="1" y="3617"/>
                      <a:pt x="79" y="3796"/>
                      <a:pt x="252" y="3856"/>
                    </a:cubicBezTo>
                    <a:cubicBezTo>
                      <a:pt x="284" y="3866"/>
                      <a:pt x="317" y="3871"/>
                      <a:pt x="350" y="3871"/>
                    </a:cubicBezTo>
                    <a:cubicBezTo>
                      <a:pt x="503" y="3871"/>
                      <a:pt x="646" y="3760"/>
                      <a:pt x="670" y="3593"/>
                    </a:cubicBezTo>
                    <a:lnTo>
                      <a:pt x="784" y="2780"/>
                    </a:lnTo>
                    <a:cubicBezTo>
                      <a:pt x="790" y="2756"/>
                      <a:pt x="790" y="2744"/>
                      <a:pt x="796" y="2726"/>
                    </a:cubicBezTo>
                    <a:cubicBezTo>
                      <a:pt x="820" y="2654"/>
                      <a:pt x="886" y="2595"/>
                      <a:pt x="963" y="2571"/>
                    </a:cubicBezTo>
                    <a:cubicBezTo>
                      <a:pt x="987" y="2565"/>
                      <a:pt x="999" y="2565"/>
                      <a:pt x="1023" y="2565"/>
                    </a:cubicBezTo>
                    <a:lnTo>
                      <a:pt x="1047" y="2565"/>
                    </a:lnTo>
                    <a:cubicBezTo>
                      <a:pt x="1068" y="2566"/>
                      <a:pt x="1088" y="2567"/>
                      <a:pt x="1108" y="2567"/>
                    </a:cubicBezTo>
                    <a:cubicBezTo>
                      <a:pt x="1547" y="2567"/>
                      <a:pt x="1722" y="2135"/>
                      <a:pt x="1848" y="1764"/>
                    </a:cubicBezTo>
                    <a:cubicBezTo>
                      <a:pt x="1949" y="1471"/>
                      <a:pt x="1740" y="1292"/>
                      <a:pt x="1591" y="1220"/>
                    </a:cubicBezTo>
                    <a:cubicBezTo>
                      <a:pt x="1507" y="1172"/>
                      <a:pt x="1453" y="1071"/>
                      <a:pt x="1471" y="975"/>
                    </a:cubicBezTo>
                    <a:lnTo>
                      <a:pt x="1471" y="957"/>
                    </a:lnTo>
                    <a:lnTo>
                      <a:pt x="1471" y="951"/>
                    </a:lnTo>
                    <a:cubicBezTo>
                      <a:pt x="1477" y="939"/>
                      <a:pt x="1477" y="927"/>
                      <a:pt x="1477" y="909"/>
                    </a:cubicBezTo>
                    <a:lnTo>
                      <a:pt x="1477" y="903"/>
                    </a:lnTo>
                    <a:lnTo>
                      <a:pt x="1477" y="879"/>
                    </a:lnTo>
                    <a:cubicBezTo>
                      <a:pt x="1507" y="628"/>
                      <a:pt x="1573" y="1"/>
                      <a:pt x="1573" y="1"/>
                    </a:cubicBezTo>
                    <a:cubicBezTo>
                      <a:pt x="1573" y="1"/>
                      <a:pt x="1573" y="1"/>
                      <a:pt x="1573" y="1"/>
                    </a:cubicBezTo>
                    <a:close/>
                  </a:path>
                </a:pathLst>
              </a:custGeom>
              <a:solidFill>
                <a:srgbClr val="FF84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7"/>
              <p:cNvSpPr/>
              <p:nvPr/>
            </p:nvSpPr>
            <p:spPr>
              <a:xfrm>
                <a:off x="2956300" y="805350"/>
                <a:ext cx="62325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3276" extrusionOk="0">
                    <a:moveTo>
                      <a:pt x="1753" y="1"/>
                    </a:moveTo>
                    <a:cubicBezTo>
                      <a:pt x="1684" y="1"/>
                      <a:pt x="1615" y="16"/>
                      <a:pt x="1548" y="50"/>
                    </a:cubicBezTo>
                    <a:cubicBezTo>
                      <a:pt x="1417" y="122"/>
                      <a:pt x="1357" y="247"/>
                      <a:pt x="1321" y="379"/>
                    </a:cubicBezTo>
                    <a:cubicBezTo>
                      <a:pt x="1285" y="546"/>
                      <a:pt x="1273" y="737"/>
                      <a:pt x="1106" y="821"/>
                    </a:cubicBezTo>
                    <a:cubicBezTo>
                      <a:pt x="933" y="899"/>
                      <a:pt x="735" y="857"/>
                      <a:pt x="568" y="904"/>
                    </a:cubicBezTo>
                    <a:cubicBezTo>
                      <a:pt x="425" y="940"/>
                      <a:pt x="305" y="1018"/>
                      <a:pt x="210" y="1120"/>
                    </a:cubicBezTo>
                    <a:cubicBezTo>
                      <a:pt x="126" y="1215"/>
                      <a:pt x="66" y="1329"/>
                      <a:pt x="36" y="1448"/>
                    </a:cubicBezTo>
                    <a:cubicBezTo>
                      <a:pt x="0" y="1604"/>
                      <a:pt x="12" y="1771"/>
                      <a:pt x="90" y="1926"/>
                    </a:cubicBezTo>
                    <a:cubicBezTo>
                      <a:pt x="150" y="2064"/>
                      <a:pt x="245" y="2172"/>
                      <a:pt x="371" y="2249"/>
                    </a:cubicBezTo>
                    <a:cubicBezTo>
                      <a:pt x="508" y="2339"/>
                      <a:pt x="652" y="2393"/>
                      <a:pt x="622" y="2578"/>
                    </a:cubicBezTo>
                    <a:cubicBezTo>
                      <a:pt x="598" y="2709"/>
                      <a:pt x="538" y="2841"/>
                      <a:pt x="562" y="2972"/>
                    </a:cubicBezTo>
                    <a:cubicBezTo>
                      <a:pt x="580" y="3116"/>
                      <a:pt x="694" y="3211"/>
                      <a:pt x="819" y="3247"/>
                    </a:cubicBezTo>
                    <a:cubicBezTo>
                      <a:pt x="887" y="3267"/>
                      <a:pt x="958" y="3275"/>
                      <a:pt x="1031" y="3275"/>
                    </a:cubicBezTo>
                    <a:cubicBezTo>
                      <a:pt x="1275" y="3275"/>
                      <a:pt x="1537" y="3181"/>
                      <a:pt x="1740" y="3080"/>
                    </a:cubicBezTo>
                    <a:cubicBezTo>
                      <a:pt x="1787" y="3056"/>
                      <a:pt x="1829" y="3032"/>
                      <a:pt x="1865" y="3002"/>
                    </a:cubicBezTo>
                    <a:cubicBezTo>
                      <a:pt x="1865" y="2996"/>
                      <a:pt x="1871" y="2990"/>
                      <a:pt x="1871" y="2978"/>
                    </a:cubicBezTo>
                    <a:cubicBezTo>
                      <a:pt x="1913" y="2877"/>
                      <a:pt x="1871" y="2757"/>
                      <a:pt x="1787" y="2680"/>
                    </a:cubicBezTo>
                    <a:cubicBezTo>
                      <a:pt x="1375" y="2423"/>
                      <a:pt x="1500" y="1944"/>
                      <a:pt x="1638" y="1556"/>
                    </a:cubicBezTo>
                    <a:cubicBezTo>
                      <a:pt x="1721" y="1317"/>
                      <a:pt x="1914" y="1269"/>
                      <a:pt x="2077" y="1269"/>
                    </a:cubicBezTo>
                    <a:cubicBezTo>
                      <a:pt x="2114" y="1269"/>
                      <a:pt x="2150" y="1272"/>
                      <a:pt x="2182" y="1275"/>
                    </a:cubicBezTo>
                    <a:cubicBezTo>
                      <a:pt x="2195" y="1278"/>
                      <a:pt x="2209" y="1279"/>
                      <a:pt x="2222" y="1279"/>
                    </a:cubicBezTo>
                    <a:cubicBezTo>
                      <a:pt x="2303" y="1279"/>
                      <a:pt x="2381" y="1233"/>
                      <a:pt x="2427" y="1156"/>
                    </a:cubicBezTo>
                    <a:cubicBezTo>
                      <a:pt x="2427" y="1156"/>
                      <a:pt x="2427" y="1150"/>
                      <a:pt x="2433" y="1144"/>
                    </a:cubicBezTo>
                    <a:cubicBezTo>
                      <a:pt x="2433" y="1138"/>
                      <a:pt x="2445" y="1126"/>
                      <a:pt x="2451" y="1120"/>
                    </a:cubicBezTo>
                    <a:cubicBezTo>
                      <a:pt x="2457" y="1114"/>
                      <a:pt x="2457" y="1108"/>
                      <a:pt x="2463" y="1096"/>
                    </a:cubicBezTo>
                    <a:cubicBezTo>
                      <a:pt x="2475" y="1084"/>
                      <a:pt x="2487" y="1066"/>
                      <a:pt x="2493" y="1054"/>
                    </a:cubicBezTo>
                    <a:cubicBezTo>
                      <a:pt x="2433" y="791"/>
                      <a:pt x="2415" y="522"/>
                      <a:pt x="2254" y="289"/>
                    </a:cubicBezTo>
                    <a:cubicBezTo>
                      <a:pt x="2143" y="125"/>
                      <a:pt x="1950" y="1"/>
                      <a:pt x="1753" y="1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7"/>
              <p:cNvSpPr/>
              <p:nvPr/>
            </p:nvSpPr>
            <p:spPr>
              <a:xfrm>
                <a:off x="3010375" y="822750"/>
                <a:ext cx="61750" cy="81450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3258" extrusionOk="0">
                    <a:moveTo>
                      <a:pt x="1574" y="0"/>
                    </a:moveTo>
                    <a:cubicBezTo>
                      <a:pt x="1498" y="0"/>
                      <a:pt x="1422" y="12"/>
                      <a:pt x="1352" y="35"/>
                    </a:cubicBezTo>
                    <a:cubicBezTo>
                      <a:pt x="1095" y="125"/>
                      <a:pt x="903" y="328"/>
                      <a:pt x="694" y="495"/>
                    </a:cubicBezTo>
                    <a:cubicBezTo>
                      <a:pt x="688" y="513"/>
                      <a:pt x="688" y="519"/>
                      <a:pt x="688" y="525"/>
                    </a:cubicBezTo>
                    <a:lnTo>
                      <a:pt x="688" y="549"/>
                    </a:lnTo>
                    <a:lnTo>
                      <a:pt x="688" y="555"/>
                    </a:lnTo>
                    <a:cubicBezTo>
                      <a:pt x="682" y="573"/>
                      <a:pt x="682" y="585"/>
                      <a:pt x="682" y="597"/>
                    </a:cubicBezTo>
                    <a:lnTo>
                      <a:pt x="682" y="603"/>
                    </a:lnTo>
                    <a:lnTo>
                      <a:pt x="682" y="615"/>
                    </a:lnTo>
                    <a:cubicBezTo>
                      <a:pt x="664" y="717"/>
                      <a:pt x="712" y="812"/>
                      <a:pt x="802" y="866"/>
                    </a:cubicBezTo>
                    <a:cubicBezTo>
                      <a:pt x="957" y="944"/>
                      <a:pt x="1160" y="1123"/>
                      <a:pt x="1065" y="1416"/>
                    </a:cubicBezTo>
                    <a:cubicBezTo>
                      <a:pt x="933" y="1787"/>
                      <a:pt x="758" y="2219"/>
                      <a:pt x="319" y="2219"/>
                    </a:cubicBezTo>
                    <a:cubicBezTo>
                      <a:pt x="299" y="2219"/>
                      <a:pt x="279" y="2218"/>
                      <a:pt x="258" y="2217"/>
                    </a:cubicBezTo>
                    <a:lnTo>
                      <a:pt x="234" y="2217"/>
                    </a:lnTo>
                    <a:cubicBezTo>
                      <a:pt x="210" y="2217"/>
                      <a:pt x="198" y="2217"/>
                      <a:pt x="174" y="2223"/>
                    </a:cubicBezTo>
                    <a:cubicBezTo>
                      <a:pt x="102" y="2241"/>
                      <a:pt x="43" y="2306"/>
                      <a:pt x="7" y="2378"/>
                    </a:cubicBezTo>
                    <a:cubicBezTo>
                      <a:pt x="1" y="2390"/>
                      <a:pt x="1" y="2396"/>
                      <a:pt x="1" y="2402"/>
                    </a:cubicBezTo>
                    <a:cubicBezTo>
                      <a:pt x="19" y="2450"/>
                      <a:pt x="31" y="2492"/>
                      <a:pt x="55" y="2539"/>
                    </a:cubicBezTo>
                    <a:cubicBezTo>
                      <a:pt x="174" y="2808"/>
                      <a:pt x="389" y="3119"/>
                      <a:pt x="676" y="3233"/>
                    </a:cubicBezTo>
                    <a:cubicBezTo>
                      <a:pt x="723" y="3248"/>
                      <a:pt x="773" y="3257"/>
                      <a:pt x="822" y="3257"/>
                    </a:cubicBezTo>
                    <a:cubicBezTo>
                      <a:pt x="904" y="3257"/>
                      <a:pt x="983" y="3233"/>
                      <a:pt x="1047" y="3173"/>
                    </a:cubicBezTo>
                    <a:cubicBezTo>
                      <a:pt x="1148" y="3077"/>
                      <a:pt x="1172" y="2940"/>
                      <a:pt x="1244" y="2820"/>
                    </a:cubicBezTo>
                    <a:cubicBezTo>
                      <a:pt x="1301" y="2723"/>
                      <a:pt x="1376" y="2698"/>
                      <a:pt x="1460" y="2698"/>
                    </a:cubicBezTo>
                    <a:cubicBezTo>
                      <a:pt x="1516" y="2698"/>
                      <a:pt x="1576" y="2709"/>
                      <a:pt x="1638" y="2719"/>
                    </a:cubicBezTo>
                    <a:cubicBezTo>
                      <a:pt x="1673" y="2724"/>
                      <a:pt x="1707" y="2727"/>
                      <a:pt x="1740" y="2727"/>
                    </a:cubicBezTo>
                    <a:cubicBezTo>
                      <a:pt x="1855" y="2727"/>
                      <a:pt x="1966" y="2696"/>
                      <a:pt x="2063" y="2641"/>
                    </a:cubicBezTo>
                    <a:cubicBezTo>
                      <a:pt x="2212" y="2563"/>
                      <a:pt x="2326" y="2444"/>
                      <a:pt x="2392" y="2294"/>
                    </a:cubicBezTo>
                    <a:cubicBezTo>
                      <a:pt x="2439" y="2187"/>
                      <a:pt x="2469" y="2061"/>
                      <a:pt x="2469" y="1948"/>
                    </a:cubicBezTo>
                    <a:cubicBezTo>
                      <a:pt x="2463" y="1804"/>
                      <a:pt x="2409" y="1673"/>
                      <a:pt x="2320" y="1559"/>
                    </a:cubicBezTo>
                    <a:cubicBezTo>
                      <a:pt x="2206" y="1416"/>
                      <a:pt x="2027" y="1326"/>
                      <a:pt x="1943" y="1165"/>
                    </a:cubicBezTo>
                    <a:cubicBezTo>
                      <a:pt x="1854" y="997"/>
                      <a:pt x="1967" y="842"/>
                      <a:pt x="2033" y="687"/>
                    </a:cubicBezTo>
                    <a:cubicBezTo>
                      <a:pt x="2093" y="549"/>
                      <a:pt x="2117" y="418"/>
                      <a:pt x="2057" y="280"/>
                    </a:cubicBezTo>
                    <a:cubicBezTo>
                      <a:pt x="1970" y="85"/>
                      <a:pt x="1773" y="0"/>
                      <a:pt x="1574" y="0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7"/>
              <p:cNvSpPr/>
              <p:nvPr/>
            </p:nvSpPr>
            <p:spPr>
              <a:xfrm>
                <a:off x="2971025" y="837175"/>
                <a:ext cx="199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02" extrusionOk="0">
                    <a:moveTo>
                      <a:pt x="279" y="0"/>
                    </a:moveTo>
                    <a:cubicBezTo>
                      <a:pt x="203" y="0"/>
                      <a:pt x="134" y="49"/>
                      <a:pt x="87" y="181"/>
                    </a:cubicBezTo>
                    <a:cubicBezTo>
                      <a:pt x="0" y="436"/>
                      <a:pt x="163" y="501"/>
                      <a:pt x="355" y="501"/>
                    </a:cubicBezTo>
                    <a:cubicBezTo>
                      <a:pt x="560" y="501"/>
                      <a:pt x="798" y="426"/>
                      <a:pt x="798" y="426"/>
                    </a:cubicBezTo>
                    <a:cubicBezTo>
                      <a:pt x="798" y="426"/>
                      <a:pt x="505" y="0"/>
                      <a:pt x="279" y="0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17"/>
              <p:cNvSpPr/>
              <p:nvPr/>
            </p:nvSpPr>
            <p:spPr>
              <a:xfrm>
                <a:off x="2982450" y="816650"/>
                <a:ext cx="23525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941" h="722" extrusionOk="0">
                    <a:moveTo>
                      <a:pt x="633" y="0"/>
                    </a:moveTo>
                    <a:cubicBezTo>
                      <a:pt x="593" y="0"/>
                      <a:pt x="546" y="13"/>
                      <a:pt x="490" y="40"/>
                    </a:cubicBezTo>
                    <a:cubicBezTo>
                      <a:pt x="0" y="285"/>
                      <a:pt x="819" y="721"/>
                      <a:pt x="819" y="721"/>
                    </a:cubicBezTo>
                    <a:cubicBezTo>
                      <a:pt x="819" y="721"/>
                      <a:pt x="941" y="0"/>
                      <a:pt x="633" y="0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7"/>
              <p:cNvSpPr/>
              <p:nvPr/>
            </p:nvSpPr>
            <p:spPr>
              <a:xfrm>
                <a:off x="2971675" y="864975"/>
                <a:ext cx="20650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514" extrusionOk="0">
                    <a:moveTo>
                      <a:pt x="521" y="0"/>
                    </a:moveTo>
                    <a:cubicBezTo>
                      <a:pt x="278" y="0"/>
                      <a:pt x="0" y="59"/>
                      <a:pt x="144" y="354"/>
                    </a:cubicBezTo>
                    <a:cubicBezTo>
                      <a:pt x="202" y="469"/>
                      <a:pt x="270" y="513"/>
                      <a:pt x="340" y="513"/>
                    </a:cubicBezTo>
                    <a:cubicBezTo>
                      <a:pt x="571" y="513"/>
                      <a:pt x="826" y="26"/>
                      <a:pt x="826" y="26"/>
                    </a:cubicBezTo>
                    <a:cubicBezTo>
                      <a:pt x="826" y="26"/>
                      <a:pt x="681" y="0"/>
                      <a:pt x="521" y="0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7"/>
              <p:cNvSpPr/>
              <p:nvPr/>
            </p:nvSpPr>
            <p:spPr>
              <a:xfrm>
                <a:off x="3039825" y="862800"/>
                <a:ext cx="19775" cy="1237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495" extrusionOk="0">
                    <a:moveTo>
                      <a:pt x="431" y="0"/>
                    </a:moveTo>
                    <a:cubicBezTo>
                      <a:pt x="230" y="0"/>
                      <a:pt x="0" y="71"/>
                      <a:pt x="0" y="71"/>
                    </a:cubicBezTo>
                    <a:cubicBezTo>
                      <a:pt x="0" y="71"/>
                      <a:pt x="300" y="494"/>
                      <a:pt x="522" y="494"/>
                    </a:cubicBezTo>
                    <a:cubicBezTo>
                      <a:pt x="597" y="494"/>
                      <a:pt x="663" y="446"/>
                      <a:pt x="706" y="316"/>
                    </a:cubicBezTo>
                    <a:cubicBezTo>
                      <a:pt x="790" y="65"/>
                      <a:pt x="624" y="0"/>
                      <a:pt x="431" y="0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7"/>
              <p:cNvSpPr/>
              <p:nvPr/>
            </p:nvSpPr>
            <p:spPr>
              <a:xfrm>
                <a:off x="3038325" y="834650"/>
                <a:ext cx="2047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819" h="513" extrusionOk="0">
                    <a:moveTo>
                      <a:pt x="487" y="1"/>
                    </a:moveTo>
                    <a:cubicBezTo>
                      <a:pt x="259" y="1"/>
                      <a:pt x="1" y="486"/>
                      <a:pt x="1" y="486"/>
                    </a:cubicBezTo>
                    <a:cubicBezTo>
                      <a:pt x="1" y="486"/>
                      <a:pt x="149" y="513"/>
                      <a:pt x="311" y="513"/>
                    </a:cubicBezTo>
                    <a:cubicBezTo>
                      <a:pt x="550" y="513"/>
                      <a:pt x="819" y="453"/>
                      <a:pt x="676" y="157"/>
                    </a:cubicBezTo>
                    <a:cubicBezTo>
                      <a:pt x="621" y="44"/>
                      <a:pt x="555" y="1"/>
                      <a:pt x="487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7"/>
              <p:cNvSpPr/>
              <p:nvPr/>
            </p:nvSpPr>
            <p:spPr>
              <a:xfrm>
                <a:off x="3024600" y="877550"/>
                <a:ext cx="23900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722" extrusionOk="0">
                    <a:moveTo>
                      <a:pt x="131" y="1"/>
                    </a:moveTo>
                    <a:lnTo>
                      <a:pt x="131" y="1"/>
                    </a:lnTo>
                    <a:cubicBezTo>
                      <a:pt x="131" y="1"/>
                      <a:pt x="0" y="722"/>
                      <a:pt x="314" y="722"/>
                    </a:cubicBezTo>
                    <a:cubicBezTo>
                      <a:pt x="355" y="722"/>
                      <a:pt x="403" y="710"/>
                      <a:pt x="460" y="682"/>
                    </a:cubicBezTo>
                    <a:cubicBezTo>
                      <a:pt x="956" y="443"/>
                      <a:pt x="131" y="1"/>
                      <a:pt x="131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7"/>
              <p:cNvSpPr/>
              <p:nvPr/>
            </p:nvSpPr>
            <p:spPr>
              <a:xfrm>
                <a:off x="2957100" y="873425"/>
                <a:ext cx="2307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23" h="1009" extrusionOk="0">
                    <a:moveTo>
                      <a:pt x="65" y="1"/>
                    </a:moveTo>
                    <a:cubicBezTo>
                      <a:pt x="33" y="1"/>
                      <a:pt x="0" y="36"/>
                      <a:pt x="16" y="76"/>
                    </a:cubicBezTo>
                    <a:cubicBezTo>
                      <a:pt x="184" y="459"/>
                      <a:pt x="464" y="781"/>
                      <a:pt x="823" y="1002"/>
                    </a:cubicBezTo>
                    <a:cubicBezTo>
                      <a:pt x="829" y="1006"/>
                      <a:pt x="836" y="1008"/>
                      <a:pt x="842" y="1008"/>
                    </a:cubicBezTo>
                    <a:cubicBezTo>
                      <a:pt x="885" y="1008"/>
                      <a:pt x="923" y="933"/>
                      <a:pt x="871" y="907"/>
                    </a:cubicBezTo>
                    <a:cubicBezTo>
                      <a:pt x="536" y="698"/>
                      <a:pt x="267" y="387"/>
                      <a:pt x="106" y="28"/>
                    </a:cubicBezTo>
                    <a:cubicBezTo>
                      <a:pt x="96" y="9"/>
                      <a:pt x="81" y="1"/>
                      <a:pt x="65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7"/>
              <p:cNvSpPr/>
              <p:nvPr/>
            </p:nvSpPr>
            <p:spPr>
              <a:xfrm>
                <a:off x="3012325" y="895550"/>
                <a:ext cx="49025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691" extrusionOk="0">
                    <a:moveTo>
                      <a:pt x="1880" y="1"/>
                    </a:moveTo>
                    <a:cubicBezTo>
                      <a:pt x="1868" y="1"/>
                      <a:pt x="1857" y="5"/>
                      <a:pt x="1847" y="16"/>
                    </a:cubicBezTo>
                    <a:cubicBezTo>
                      <a:pt x="1418" y="388"/>
                      <a:pt x="869" y="590"/>
                      <a:pt x="305" y="590"/>
                    </a:cubicBezTo>
                    <a:cubicBezTo>
                      <a:pt x="226" y="590"/>
                      <a:pt x="146" y="586"/>
                      <a:pt x="66" y="578"/>
                    </a:cubicBezTo>
                    <a:cubicBezTo>
                      <a:pt x="63" y="577"/>
                      <a:pt x="60" y="577"/>
                      <a:pt x="57" y="577"/>
                    </a:cubicBezTo>
                    <a:cubicBezTo>
                      <a:pt x="1" y="577"/>
                      <a:pt x="4" y="674"/>
                      <a:pt x="66" y="679"/>
                    </a:cubicBezTo>
                    <a:cubicBezTo>
                      <a:pt x="143" y="687"/>
                      <a:pt x="221" y="691"/>
                      <a:pt x="298" y="691"/>
                    </a:cubicBezTo>
                    <a:cubicBezTo>
                      <a:pt x="886" y="691"/>
                      <a:pt x="1470" y="473"/>
                      <a:pt x="1919" y="82"/>
                    </a:cubicBezTo>
                    <a:cubicBezTo>
                      <a:pt x="1961" y="54"/>
                      <a:pt x="1920" y="1"/>
                      <a:pt x="188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7"/>
              <p:cNvSpPr/>
              <p:nvPr/>
            </p:nvSpPr>
            <p:spPr>
              <a:xfrm>
                <a:off x="3016900" y="852925"/>
                <a:ext cx="15950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895" extrusionOk="0">
                    <a:moveTo>
                      <a:pt x="577" y="0"/>
                    </a:moveTo>
                    <a:cubicBezTo>
                      <a:pt x="558" y="0"/>
                      <a:pt x="540" y="13"/>
                      <a:pt x="535" y="41"/>
                    </a:cubicBezTo>
                    <a:cubicBezTo>
                      <a:pt x="481" y="346"/>
                      <a:pt x="308" y="621"/>
                      <a:pt x="45" y="794"/>
                    </a:cubicBezTo>
                    <a:cubicBezTo>
                      <a:pt x="0" y="824"/>
                      <a:pt x="29" y="895"/>
                      <a:pt x="71" y="895"/>
                    </a:cubicBezTo>
                    <a:cubicBezTo>
                      <a:pt x="80" y="895"/>
                      <a:pt x="89" y="891"/>
                      <a:pt x="98" y="884"/>
                    </a:cubicBezTo>
                    <a:cubicBezTo>
                      <a:pt x="379" y="699"/>
                      <a:pt x="577" y="400"/>
                      <a:pt x="630" y="71"/>
                    </a:cubicBezTo>
                    <a:cubicBezTo>
                      <a:pt x="638" y="28"/>
                      <a:pt x="606" y="0"/>
                      <a:pt x="577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11" name="Google Shape;811;p17"/>
          <p:cNvGrpSpPr/>
          <p:nvPr/>
        </p:nvGrpSpPr>
        <p:grpSpPr>
          <a:xfrm rot="2860936">
            <a:off x="312248" y="4567350"/>
            <a:ext cx="454904" cy="410270"/>
            <a:chOff x="5631000" y="1628150"/>
            <a:chExt cx="121200" cy="109300"/>
          </a:xfrm>
        </p:grpSpPr>
        <p:sp>
          <p:nvSpPr>
            <p:cNvPr id="812" name="Google Shape;812;p17"/>
            <p:cNvSpPr/>
            <p:nvPr/>
          </p:nvSpPr>
          <p:spPr>
            <a:xfrm>
              <a:off x="5631000" y="1628250"/>
              <a:ext cx="121200" cy="109200"/>
            </a:xfrm>
            <a:custGeom>
              <a:avLst/>
              <a:gdLst/>
              <a:ahLst/>
              <a:cxnLst/>
              <a:rect l="l" t="t" r="r" b="b"/>
              <a:pathLst>
                <a:path w="4848" h="4368" extrusionOk="0">
                  <a:moveTo>
                    <a:pt x="2384" y="1"/>
                  </a:moveTo>
                  <a:cubicBezTo>
                    <a:pt x="1879" y="1"/>
                    <a:pt x="1371" y="179"/>
                    <a:pt x="963" y="543"/>
                  </a:cubicBezTo>
                  <a:cubicBezTo>
                    <a:pt x="84" y="1338"/>
                    <a:pt x="1" y="2683"/>
                    <a:pt x="783" y="3562"/>
                  </a:cubicBezTo>
                  <a:cubicBezTo>
                    <a:pt x="989" y="3792"/>
                    <a:pt x="1161" y="3886"/>
                    <a:pt x="1318" y="3886"/>
                  </a:cubicBezTo>
                  <a:cubicBezTo>
                    <a:pt x="1499" y="3886"/>
                    <a:pt x="1660" y="3762"/>
                    <a:pt x="1829" y="3579"/>
                  </a:cubicBezTo>
                  <a:cubicBezTo>
                    <a:pt x="1991" y="3406"/>
                    <a:pt x="2158" y="3173"/>
                    <a:pt x="2361" y="2946"/>
                  </a:cubicBezTo>
                  <a:cubicBezTo>
                    <a:pt x="2445" y="3018"/>
                    <a:pt x="2600" y="3197"/>
                    <a:pt x="2726" y="3621"/>
                  </a:cubicBezTo>
                  <a:cubicBezTo>
                    <a:pt x="2827" y="3968"/>
                    <a:pt x="2977" y="4261"/>
                    <a:pt x="3216" y="4338"/>
                  </a:cubicBezTo>
                  <a:cubicBezTo>
                    <a:pt x="3234" y="4350"/>
                    <a:pt x="3264" y="4356"/>
                    <a:pt x="3294" y="4362"/>
                  </a:cubicBezTo>
                  <a:cubicBezTo>
                    <a:pt x="3316" y="4366"/>
                    <a:pt x="3340" y="4368"/>
                    <a:pt x="3364" y="4368"/>
                  </a:cubicBezTo>
                  <a:cubicBezTo>
                    <a:pt x="3547" y="4368"/>
                    <a:pt x="3767" y="4264"/>
                    <a:pt x="4053" y="4010"/>
                  </a:cubicBezTo>
                  <a:cubicBezTo>
                    <a:pt x="4848" y="3305"/>
                    <a:pt x="4423" y="2916"/>
                    <a:pt x="3820" y="2659"/>
                  </a:cubicBezTo>
                  <a:cubicBezTo>
                    <a:pt x="3407" y="2486"/>
                    <a:pt x="3252" y="2306"/>
                    <a:pt x="3186" y="2217"/>
                  </a:cubicBezTo>
                  <a:cubicBezTo>
                    <a:pt x="3455" y="2032"/>
                    <a:pt x="3712" y="1888"/>
                    <a:pt x="3915" y="1739"/>
                  </a:cubicBezTo>
                  <a:cubicBezTo>
                    <a:pt x="4268" y="1458"/>
                    <a:pt x="4411" y="1195"/>
                    <a:pt x="3981" y="717"/>
                  </a:cubicBezTo>
                  <a:cubicBezTo>
                    <a:pt x="3559" y="244"/>
                    <a:pt x="2973" y="1"/>
                    <a:pt x="2384" y="1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3" name="Google Shape;813;p17"/>
            <p:cNvGrpSpPr/>
            <p:nvPr/>
          </p:nvGrpSpPr>
          <p:grpSpPr>
            <a:xfrm>
              <a:off x="5631000" y="1628150"/>
              <a:ext cx="121200" cy="109000"/>
              <a:chOff x="2980950" y="1628150"/>
              <a:chExt cx="121200" cy="109000"/>
            </a:xfrm>
          </p:grpSpPr>
          <p:sp>
            <p:nvSpPr>
              <p:cNvPr id="814" name="Google Shape;814;p17"/>
              <p:cNvSpPr/>
              <p:nvPr/>
            </p:nvSpPr>
            <p:spPr>
              <a:xfrm>
                <a:off x="2980950" y="1628150"/>
                <a:ext cx="121200" cy="109000"/>
              </a:xfrm>
              <a:custGeom>
                <a:avLst/>
                <a:gdLst/>
                <a:ahLst/>
                <a:cxnLst/>
                <a:rect l="l" t="t" r="r" b="b"/>
                <a:pathLst>
                  <a:path w="4848" h="4360" extrusionOk="0">
                    <a:moveTo>
                      <a:pt x="2380" y="1"/>
                    </a:moveTo>
                    <a:cubicBezTo>
                      <a:pt x="1877" y="1"/>
                      <a:pt x="1371" y="176"/>
                      <a:pt x="963" y="535"/>
                    </a:cubicBezTo>
                    <a:cubicBezTo>
                      <a:pt x="72" y="1318"/>
                      <a:pt x="0" y="2669"/>
                      <a:pt x="783" y="3554"/>
                    </a:cubicBezTo>
                    <a:cubicBezTo>
                      <a:pt x="989" y="3786"/>
                      <a:pt x="1159" y="3882"/>
                      <a:pt x="1315" y="3882"/>
                    </a:cubicBezTo>
                    <a:cubicBezTo>
                      <a:pt x="1495" y="3882"/>
                      <a:pt x="1656" y="3755"/>
                      <a:pt x="1829" y="3566"/>
                    </a:cubicBezTo>
                    <a:cubicBezTo>
                      <a:pt x="1985" y="3398"/>
                      <a:pt x="2158" y="3165"/>
                      <a:pt x="2361" y="2932"/>
                    </a:cubicBezTo>
                    <a:cubicBezTo>
                      <a:pt x="2445" y="3010"/>
                      <a:pt x="2600" y="3189"/>
                      <a:pt x="2726" y="3613"/>
                    </a:cubicBezTo>
                    <a:cubicBezTo>
                      <a:pt x="2833" y="3948"/>
                      <a:pt x="2971" y="4247"/>
                      <a:pt x="3210" y="4331"/>
                    </a:cubicBezTo>
                    <a:cubicBezTo>
                      <a:pt x="3240" y="4342"/>
                      <a:pt x="3264" y="4342"/>
                      <a:pt x="3294" y="4354"/>
                    </a:cubicBezTo>
                    <a:cubicBezTo>
                      <a:pt x="3314" y="4358"/>
                      <a:pt x="3336" y="4359"/>
                      <a:pt x="3358" y="4359"/>
                    </a:cubicBezTo>
                    <a:cubicBezTo>
                      <a:pt x="3536" y="4359"/>
                      <a:pt x="3765" y="4251"/>
                      <a:pt x="4047" y="4002"/>
                    </a:cubicBezTo>
                    <a:cubicBezTo>
                      <a:pt x="4848" y="3291"/>
                      <a:pt x="4423" y="2902"/>
                      <a:pt x="3820" y="2645"/>
                    </a:cubicBezTo>
                    <a:cubicBezTo>
                      <a:pt x="3407" y="2478"/>
                      <a:pt x="3240" y="2304"/>
                      <a:pt x="3180" y="2209"/>
                    </a:cubicBezTo>
                    <a:cubicBezTo>
                      <a:pt x="3461" y="2030"/>
                      <a:pt x="3718" y="1880"/>
                      <a:pt x="3915" y="1731"/>
                    </a:cubicBezTo>
                    <a:cubicBezTo>
                      <a:pt x="4274" y="1468"/>
                      <a:pt x="4417" y="1199"/>
                      <a:pt x="3987" y="721"/>
                    </a:cubicBezTo>
                    <a:cubicBezTo>
                      <a:pt x="3563" y="245"/>
                      <a:pt x="2973" y="1"/>
                      <a:pt x="2380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7"/>
              <p:cNvSpPr/>
              <p:nvPr/>
            </p:nvSpPr>
            <p:spPr>
              <a:xfrm>
                <a:off x="3020700" y="1666000"/>
                <a:ext cx="81450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2846" extrusionOk="0">
                    <a:moveTo>
                      <a:pt x="1537" y="1"/>
                    </a:moveTo>
                    <a:cubicBezTo>
                      <a:pt x="1196" y="1"/>
                      <a:pt x="861" y="118"/>
                      <a:pt x="592" y="360"/>
                    </a:cubicBezTo>
                    <a:cubicBezTo>
                      <a:pt x="120" y="779"/>
                      <a:pt x="0" y="1466"/>
                      <a:pt x="239" y="2052"/>
                    </a:cubicBezTo>
                    <a:cubicBezTo>
                      <a:pt x="395" y="1884"/>
                      <a:pt x="568" y="1651"/>
                      <a:pt x="771" y="1418"/>
                    </a:cubicBezTo>
                    <a:cubicBezTo>
                      <a:pt x="855" y="1496"/>
                      <a:pt x="1010" y="1675"/>
                      <a:pt x="1136" y="2099"/>
                    </a:cubicBezTo>
                    <a:cubicBezTo>
                      <a:pt x="1243" y="2434"/>
                      <a:pt x="1381" y="2733"/>
                      <a:pt x="1620" y="2817"/>
                    </a:cubicBezTo>
                    <a:cubicBezTo>
                      <a:pt x="1650" y="2828"/>
                      <a:pt x="1674" y="2828"/>
                      <a:pt x="1704" y="2840"/>
                    </a:cubicBezTo>
                    <a:cubicBezTo>
                      <a:pt x="1724" y="2844"/>
                      <a:pt x="1746" y="2845"/>
                      <a:pt x="1768" y="2845"/>
                    </a:cubicBezTo>
                    <a:cubicBezTo>
                      <a:pt x="1946" y="2845"/>
                      <a:pt x="2175" y="2737"/>
                      <a:pt x="2457" y="2488"/>
                    </a:cubicBezTo>
                    <a:cubicBezTo>
                      <a:pt x="3258" y="1777"/>
                      <a:pt x="2833" y="1388"/>
                      <a:pt x="2230" y="1137"/>
                    </a:cubicBezTo>
                    <a:cubicBezTo>
                      <a:pt x="1817" y="964"/>
                      <a:pt x="1662" y="790"/>
                      <a:pt x="1584" y="689"/>
                    </a:cubicBezTo>
                    <a:cubicBezTo>
                      <a:pt x="1859" y="510"/>
                      <a:pt x="2122" y="360"/>
                      <a:pt x="2319" y="211"/>
                    </a:cubicBezTo>
                    <a:cubicBezTo>
                      <a:pt x="2073" y="72"/>
                      <a:pt x="1803" y="1"/>
                      <a:pt x="1537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7"/>
              <p:cNvSpPr/>
              <p:nvPr/>
            </p:nvSpPr>
            <p:spPr>
              <a:xfrm>
                <a:off x="2992000" y="1648925"/>
                <a:ext cx="14325" cy="6160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2464" extrusionOk="0">
                    <a:moveTo>
                      <a:pt x="495" y="0"/>
                    </a:moveTo>
                    <a:cubicBezTo>
                      <a:pt x="483" y="0"/>
                      <a:pt x="472" y="5"/>
                      <a:pt x="461" y="15"/>
                    </a:cubicBezTo>
                    <a:cubicBezTo>
                      <a:pt x="180" y="356"/>
                      <a:pt x="13" y="786"/>
                      <a:pt x="7" y="1228"/>
                    </a:cubicBezTo>
                    <a:cubicBezTo>
                      <a:pt x="1" y="1671"/>
                      <a:pt x="156" y="2101"/>
                      <a:pt x="437" y="2448"/>
                    </a:cubicBezTo>
                    <a:cubicBezTo>
                      <a:pt x="448" y="2459"/>
                      <a:pt x="460" y="2463"/>
                      <a:pt x="472" y="2463"/>
                    </a:cubicBezTo>
                    <a:cubicBezTo>
                      <a:pt x="512" y="2463"/>
                      <a:pt x="547" y="2411"/>
                      <a:pt x="515" y="2370"/>
                    </a:cubicBezTo>
                    <a:cubicBezTo>
                      <a:pt x="252" y="2047"/>
                      <a:pt x="108" y="1641"/>
                      <a:pt x="120" y="1228"/>
                    </a:cubicBezTo>
                    <a:cubicBezTo>
                      <a:pt x="126" y="816"/>
                      <a:pt x="276" y="404"/>
                      <a:pt x="545" y="93"/>
                    </a:cubicBezTo>
                    <a:cubicBezTo>
                      <a:pt x="573" y="56"/>
                      <a:pt x="535" y="0"/>
                      <a:pt x="49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7"/>
              <p:cNvSpPr/>
              <p:nvPr/>
            </p:nvSpPr>
            <p:spPr>
              <a:xfrm>
                <a:off x="3051825" y="1636425"/>
                <a:ext cx="30750" cy="20300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812" extrusionOk="0">
                    <a:moveTo>
                      <a:pt x="88" y="1"/>
                    </a:moveTo>
                    <a:cubicBezTo>
                      <a:pt x="21" y="1"/>
                      <a:pt x="0" y="91"/>
                      <a:pt x="64" y="109"/>
                    </a:cubicBezTo>
                    <a:cubicBezTo>
                      <a:pt x="489" y="174"/>
                      <a:pt x="877" y="420"/>
                      <a:pt x="1110" y="784"/>
                    </a:cubicBezTo>
                    <a:cubicBezTo>
                      <a:pt x="1122" y="804"/>
                      <a:pt x="1140" y="812"/>
                      <a:pt x="1157" y="812"/>
                    </a:cubicBezTo>
                    <a:cubicBezTo>
                      <a:pt x="1194" y="812"/>
                      <a:pt x="1230" y="777"/>
                      <a:pt x="1206" y="736"/>
                    </a:cubicBezTo>
                    <a:cubicBezTo>
                      <a:pt x="961" y="348"/>
                      <a:pt x="548" y="79"/>
                      <a:pt x="94" y="1"/>
                    </a:cubicBezTo>
                    <a:cubicBezTo>
                      <a:pt x="92" y="1"/>
                      <a:pt x="90" y="1"/>
                      <a:pt x="88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7"/>
              <p:cNvSpPr/>
              <p:nvPr/>
            </p:nvSpPr>
            <p:spPr>
              <a:xfrm>
                <a:off x="3018450" y="1689450"/>
                <a:ext cx="17950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21" extrusionOk="0">
                    <a:moveTo>
                      <a:pt x="61" y="0"/>
                    </a:moveTo>
                    <a:cubicBezTo>
                      <a:pt x="35" y="0"/>
                      <a:pt x="17" y="13"/>
                      <a:pt x="7" y="38"/>
                    </a:cubicBezTo>
                    <a:cubicBezTo>
                      <a:pt x="1" y="62"/>
                      <a:pt x="13" y="97"/>
                      <a:pt x="42" y="109"/>
                    </a:cubicBezTo>
                    <a:cubicBezTo>
                      <a:pt x="246" y="145"/>
                      <a:pt x="443" y="181"/>
                      <a:pt x="640" y="217"/>
                    </a:cubicBezTo>
                    <a:cubicBezTo>
                      <a:pt x="648" y="220"/>
                      <a:pt x="655" y="221"/>
                      <a:pt x="661" y="221"/>
                    </a:cubicBezTo>
                    <a:cubicBezTo>
                      <a:pt x="686" y="221"/>
                      <a:pt x="702" y="205"/>
                      <a:pt x="712" y="181"/>
                    </a:cubicBezTo>
                    <a:cubicBezTo>
                      <a:pt x="718" y="151"/>
                      <a:pt x="706" y="115"/>
                      <a:pt x="676" y="115"/>
                    </a:cubicBezTo>
                    <a:cubicBezTo>
                      <a:pt x="473" y="80"/>
                      <a:pt x="276" y="38"/>
                      <a:pt x="78" y="2"/>
                    </a:cubicBezTo>
                    <a:cubicBezTo>
                      <a:pt x="72" y="1"/>
                      <a:pt x="67" y="0"/>
                      <a:pt x="61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7"/>
              <p:cNvSpPr/>
              <p:nvPr/>
            </p:nvSpPr>
            <p:spPr>
              <a:xfrm>
                <a:off x="3032050" y="1668575"/>
                <a:ext cx="1615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646" h="760" extrusionOk="0">
                    <a:moveTo>
                      <a:pt x="63" y="0"/>
                    </a:moveTo>
                    <a:cubicBezTo>
                      <a:pt x="48" y="0"/>
                      <a:pt x="33" y="6"/>
                      <a:pt x="24" y="18"/>
                    </a:cubicBezTo>
                    <a:cubicBezTo>
                      <a:pt x="1" y="36"/>
                      <a:pt x="12" y="66"/>
                      <a:pt x="24" y="90"/>
                    </a:cubicBezTo>
                    <a:cubicBezTo>
                      <a:pt x="198" y="305"/>
                      <a:pt x="371" y="526"/>
                      <a:pt x="550" y="741"/>
                    </a:cubicBezTo>
                    <a:cubicBezTo>
                      <a:pt x="556" y="753"/>
                      <a:pt x="571" y="759"/>
                      <a:pt x="586" y="759"/>
                    </a:cubicBezTo>
                    <a:cubicBezTo>
                      <a:pt x="601" y="759"/>
                      <a:pt x="616" y="753"/>
                      <a:pt x="622" y="741"/>
                    </a:cubicBezTo>
                    <a:cubicBezTo>
                      <a:pt x="646" y="723"/>
                      <a:pt x="640" y="693"/>
                      <a:pt x="622" y="664"/>
                    </a:cubicBezTo>
                    <a:cubicBezTo>
                      <a:pt x="449" y="448"/>
                      <a:pt x="281" y="233"/>
                      <a:pt x="102" y="18"/>
                    </a:cubicBezTo>
                    <a:cubicBezTo>
                      <a:pt x="93" y="6"/>
                      <a:pt x="78" y="0"/>
                      <a:pt x="63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7"/>
              <p:cNvSpPr/>
              <p:nvPr/>
            </p:nvSpPr>
            <p:spPr>
              <a:xfrm>
                <a:off x="3049400" y="1661525"/>
                <a:ext cx="7200" cy="17950"/>
              </a:xfrm>
              <a:custGeom>
                <a:avLst/>
                <a:gdLst/>
                <a:ahLst/>
                <a:cxnLst/>
                <a:rect l="l" t="t" r="r" b="b"/>
                <a:pathLst>
                  <a:path w="288" h="718" extrusionOk="0">
                    <a:moveTo>
                      <a:pt x="69" y="0"/>
                    </a:moveTo>
                    <a:cubicBezTo>
                      <a:pt x="36" y="0"/>
                      <a:pt x="1" y="27"/>
                      <a:pt x="12" y="67"/>
                    </a:cubicBezTo>
                    <a:cubicBezTo>
                      <a:pt x="60" y="270"/>
                      <a:pt x="119" y="479"/>
                      <a:pt x="173" y="677"/>
                    </a:cubicBezTo>
                    <a:cubicBezTo>
                      <a:pt x="183" y="705"/>
                      <a:pt x="204" y="718"/>
                      <a:pt x="225" y="718"/>
                    </a:cubicBezTo>
                    <a:cubicBezTo>
                      <a:pt x="256" y="718"/>
                      <a:pt x="288" y="690"/>
                      <a:pt x="281" y="647"/>
                    </a:cubicBezTo>
                    <a:cubicBezTo>
                      <a:pt x="227" y="449"/>
                      <a:pt x="167" y="240"/>
                      <a:pt x="113" y="37"/>
                    </a:cubicBezTo>
                    <a:cubicBezTo>
                      <a:pt x="109" y="11"/>
                      <a:pt x="89" y="0"/>
                      <a:pt x="69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8"/>
          <p:cNvSpPr txBox="1">
            <a:spLocks noGrp="1"/>
          </p:cNvSpPr>
          <p:nvPr>
            <p:ph type="subTitle" idx="1"/>
          </p:nvPr>
        </p:nvSpPr>
        <p:spPr>
          <a:xfrm>
            <a:off x="720000" y="1177725"/>
            <a:ext cx="3543000" cy="34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anrope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1300"/>
              </a:buClr>
              <a:buSzPts val="1400"/>
              <a:buFont typeface="Manrope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1300"/>
              </a:buClr>
              <a:buSzPts val="1400"/>
              <a:buFont typeface="Manrope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1300"/>
              </a:buClr>
              <a:buSzPts val="1400"/>
              <a:buFont typeface="Manrope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1300"/>
              </a:buClr>
              <a:buSzPts val="1400"/>
              <a:buFont typeface="Manrope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1300"/>
              </a:buClr>
              <a:buSzPts val="1400"/>
              <a:buFont typeface="Manrope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1300"/>
              </a:buClr>
              <a:buSzPts val="1400"/>
              <a:buFont typeface="Manrope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1300"/>
              </a:buClr>
              <a:buSzPts val="1400"/>
              <a:buFont typeface="Manrope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1300"/>
              </a:buClr>
              <a:buSzPts val="1400"/>
              <a:buFont typeface="Manrope"/>
              <a:buChar char="■"/>
              <a:defRPr/>
            </a:lvl9pPr>
          </a:lstStyle>
          <a:p>
            <a:endParaRPr/>
          </a:p>
        </p:txBody>
      </p:sp>
      <p:sp>
        <p:nvSpPr>
          <p:cNvPr id="823" name="Google Shape;823;p18"/>
          <p:cNvSpPr txBox="1">
            <a:spLocks noGrp="1"/>
          </p:cNvSpPr>
          <p:nvPr>
            <p:ph type="subTitle" idx="2"/>
          </p:nvPr>
        </p:nvSpPr>
        <p:spPr>
          <a:xfrm>
            <a:off x="4583094" y="1177400"/>
            <a:ext cx="3858900" cy="3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anrope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1300"/>
              </a:buClr>
              <a:buSzPts val="1400"/>
              <a:buFont typeface="Manrope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1300"/>
              </a:buClr>
              <a:buSzPts val="1400"/>
              <a:buFont typeface="Manrope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1300"/>
              </a:buClr>
              <a:buSzPts val="1400"/>
              <a:buFont typeface="Manrope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1300"/>
              </a:buClr>
              <a:buSzPts val="1400"/>
              <a:buFont typeface="Manrope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1300"/>
              </a:buClr>
              <a:buSzPts val="1400"/>
              <a:buFont typeface="Manrope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1300"/>
              </a:buClr>
              <a:buSzPts val="1400"/>
              <a:buFont typeface="Manrope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1300"/>
              </a:buClr>
              <a:buSzPts val="1400"/>
              <a:buFont typeface="Manrope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1300"/>
              </a:buClr>
              <a:buSzPts val="1400"/>
              <a:buFont typeface="Manrope"/>
              <a:buChar char="■"/>
              <a:defRPr/>
            </a:lvl9pPr>
          </a:lstStyle>
          <a:p>
            <a:endParaRPr/>
          </a:p>
        </p:txBody>
      </p:sp>
      <p:sp>
        <p:nvSpPr>
          <p:cNvPr id="824" name="Google Shape;824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18"/>
          <p:cNvSpPr/>
          <p:nvPr/>
        </p:nvSpPr>
        <p:spPr>
          <a:xfrm>
            <a:off x="5303901" y="4351411"/>
            <a:ext cx="4262525" cy="1258075"/>
          </a:xfrm>
          <a:custGeom>
            <a:avLst/>
            <a:gdLst/>
            <a:ahLst/>
            <a:cxnLst/>
            <a:rect l="l" t="t" r="r" b="b"/>
            <a:pathLst>
              <a:path w="170501" h="50323" extrusionOk="0">
                <a:moveTo>
                  <a:pt x="9889" y="44053"/>
                </a:moveTo>
                <a:cubicBezTo>
                  <a:pt x="30688" y="50219"/>
                  <a:pt x="114710" y="51323"/>
                  <a:pt x="141306" y="49574"/>
                </a:cubicBezTo>
                <a:cubicBezTo>
                  <a:pt x="167902" y="47825"/>
                  <a:pt x="166154" y="40923"/>
                  <a:pt x="169467" y="33561"/>
                </a:cubicBezTo>
                <a:cubicBezTo>
                  <a:pt x="172780" y="26199"/>
                  <a:pt x="167627" y="10738"/>
                  <a:pt x="161185" y="5400"/>
                </a:cubicBezTo>
                <a:cubicBezTo>
                  <a:pt x="154743" y="62"/>
                  <a:pt x="138454" y="-1502"/>
                  <a:pt x="130815" y="1535"/>
                </a:cubicBezTo>
                <a:cubicBezTo>
                  <a:pt x="123177" y="4572"/>
                  <a:pt x="124925" y="21229"/>
                  <a:pt x="115354" y="23622"/>
                </a:cubicBezTo>
                <a:cubicBezTo>
                  <a:pt x="105783" y="26015"/>
                  <a:pt x="89862" y="17733"/>
                  <a:pt x="73389" y="15892"/>
                </a:cubicBezTo>
                <a:cubicBezTo>
                  <a:pt x="56916" y="14052"/>
                  <a:pt x="27098" y="7886"/>
                  <a:pt x="16515" y="12579"/>
                </a:cubicBezTo>
                <a:cubicBezTo>
                  <a:pt x="5932" y="17273"/>
                  <a:pt x="-10909" y="37887"/>
                  <a:pt x="9889" y="440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26" name="Google Shape;826;p18"/>
          <p:cNvSpPr/>
          <p:nvPr/>
        </p:nvSpPr>
        <p:spPr>
          <a:xfrm>
            <a:off x="-398200" y="-318303"/>
            <a:ext cx="2074500" cy="1491725"/>
          </a:xfrm>
          <a:custGeom>
            <a:avLst/>
            <a:gdLst/>
            <a:ahLst/>
            <a:cxnLst/>
            <a:rect l="l" t="t" r="r" b="b"/>
            <a:pathLst>
              <a:path w="82980" h="59669" extrusionOk="0">
                <a:moveTo>
                  <a:pt x="2676" y="52489"/>
                </a:moveTo>
                <a:cubicBezTo>
                  <a:pt x="6817" y="59483"/>
                  <a:pt x="20438" y="61047"/>
                  <a:pt x="27524" y="58562"/>
                </a:cubicBezTo>
                <a:cubicBezTo>
                  <a:pt x="34610" y="56077"/>
                  <a:pt x="39855" y="42181"/>
                  <a:pt x="45193" y="37580"/>
                </a:cubicBezTo>
                <a:cubicBezTo>
                  <a:pt x="50531" y="32979"/>
                  <a:pt x="53752" y="33071"/>
                  <a:pt x="59550" y="30954"/>
                </a:cubicBezTo>
                <a:cubicBezTo>
                  <a:pt x="65348" y="28837"/>
                  <a:pt x="76391" y="28745"/>
                  <a:pt x="79980" y="24880"/>
                </a:cubicBezTo>
                <a:cubicBezTo>
                  <a:pt x="83569" y="21015"/>
                  <a:pt x="83938" y="11811"/>
                  <a:pt x="81085" y="7762"/>
                </a:cubicBezTo>
                <a:cubicBezTo>
                  <a:pt x="78232" y="3713"/>
                  <a:pt x="72986" y="1504"/>
                  <a:pt x="62863" y="584"/>
                </a:cubicBezTo>
                <a:cubicBezTo>
                  <a:pt x="52740" y="-336"/>
                  <a:pt x="30376" y="-428"/>
                  <a:pt x="20345" y="2241"/>
                </a:cubicBezTo>
                <a:cubicBezTo>
                  <a:pt x="10314" y="4910"/>
                  <a:pt x="5621" y="8222"/>
                  <a:pt x="2676" y="16597"/>
                </a:cubicBezTo>
                <a:cubicBezTo>
                  <a:pt x="-269" y="24972"/>
                  <a:pt x="-1465" y="45495"/>
                  <a:pt x="2676" y="524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27" name="Google Shape;827;p18"/>
          <p:cNvSpPr/>
          <p:nvPr/>
        </p:nvSpPr>
        <p:spPr>
          <a:xfrm>
            <a:off x="7426750" y="-82825"/>
            <a:ext cx="2139675" cy="3451375"/>
          </a:xfrm>
          <a:custGeom>
            <a:avLst/>
            <a:gdLst/>
            <a:ahLst/>
            <a:cxnLst/>
            <a:rect l="l" t="t" r="r" b="b"/>
            <a:pathLst>
              <a:path w="85587" h="138055" extrusionOk="0">
                <a:moveTo>
                  <a:pt x="0" y="0"/>
                </a:moveTo>
                <a:cubicBezTo>
                  <a:pt x="1565" y="2853"/>
                  <a:pt x="1197" y="12884"/>
                  <a:pt x="9387" y="17117"/>
                </a:cubicBezTo>
                <a:cubicBezTo>
                  <a:pt x="17578" y="21350"/>
                  <a:pt x="40584" y="15185"/>
                  <a:pt x="49143" y="25400"/>
                </a:cubicBezTo>
                <a:cubicBezTo>
                  <a:pt x="57702" y="35615"/>
                  <a:pt x="59819" y="61568"/>
                  <a:pt x="60739" y="78409"/>
                </a:cubicBezTo>
                <a:cubicBezTo>
                  <a:pt x="61659" y="95250"/>
                  <a:pt x="53009" y="116601"/>
                  <a:pt x="54665" y="126448"/>
                </a:cubicBezTo>
                <a:cubicBezTo>
                  <a:pt x="56322" y="136295"/>
                  <a:pt x="65524" y="135835"/>
                  <a:pt x="70678" y="137491"/>
                </a:cubicBezTo>
                <a:cubicBezTo>
                  <a:pt x="75832" y="139148"/>
                  <a:pt x="83102" y="136571"/>
                  <a:pt x="85587" y="136387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828" name="Google Shape;828;p18"/>
          <p:cNvSpPr/>
          <p:nvPr/>
        </p:nvSpPr>
        <p:spPr>
          <a:xfrm rot="-4415653">
            <a:off x="7784550" y="-322316"/>
            <a:ext cx="2311965" cy="1714623"/>
          </a:xfrm>
          <a:custGeom>
            <a:avLst/>
            <a:gdLst/>
            <a:ahLst/>
            <a:cxnLst/>
            <a:rect l="l" t="t" r="r" b="b"/>
            <a:pathLst>
              <a:path w="23238" h="17234" extrusionOk="0">
                <a:moveTo>
                  <a:pt x="16923" y="1"/>
                </a:moveTo>
                <a:cubicBezTo>
                  <a:pt x="16785" y="1"/>
                  <a:pt x="16646" y="6"/>
                  <a:pt x="16508" y="18"/>
                </a:cubicBezTo>
                <a:cubicBezTo>
                  <a:pt x="15282" y="114"/>
                  <a:pt x="14111" y="652"/>
                  <a:pt x="13304" y="1584"/>
                </a:cubicBezTo>
                <a:cubicBezTo>
                  <a:pt x="13179" y="1733"/>
                  <a:pt x="13059" y="1889"/>
                  <a:pt x="12945" y="2056"/>
                </a:cubicBezTo>
                <a:cubicBezTo>
                  <a:pt x="12623" y="2457"/>
                  <a:pt x="12378" y="2917"/>
                  <a:pt x="12174" y="3395"/>
                </a:cubicBezTo>
                <a:cubicBezTo>
                  <a:pt x="11923" y="4005"/>
                  <a:pt x="11720" y="4638"/>
                  <a:pt x="11433" y="5236"/>
                </a:cubicBezTo>
                <a:cubicBezTo>
                  <a:pt x="11152" y="5833"/>
                  <a:pt x="10770" y="6365"/>
                  <a:pt x="10232" y="6760"/>
                </a:cubicBezTo>
                <a:cubicBezTo>
                  <a:pt x="9724" y="7142"/>
                  <a:pt x="9132" y="7381"/>
                  <a:pt x="8523" y="7555"/>
                </a:cubicBezTo>
                <a:cubicBezTo>
                  <a:pt x="7214" y="7913"/>
                  <a:pt x="5857" y="7913"/>
                  <a:pt x="4524" y="8134"/>
                </a:cubicBezTo>
                <a:cubicBezTo>
                  <a:pt x="3843" y="8254"/>
                  <a:pt x="3168" y="8433"/>
                  <a:pt x="2552" y="8756"/>
                </a:cubicBezTo>
                <a:cubicBezTo>
                  <a:pt x="1990" y="9049"/>
                  <a:pt x="1506" y="9461"/>
                  <a:pt x="1118" y="9951"/>
                </a:cubicBezTo>
                <a:cubicBezTo>
                  <a:pt x="371" y="10902"/>
                  <a:pt x="0" y="12151"/>
                  <a:pt x="167" y="13352"/>
                </a:cubicBezTo>
                <a:cubicBezTo>
                  <a:pt x="341" y="14541"/>
                  <a:pt x="1022" y="15629"/>
                  <a:pt x="1978" y="16346"/>
                </a:cubicBezTo>
                <a:cubicBezTo>
                  <a:pt x="2831" y="16983"/>
                  <a:pt x="3851" y="17234"/>
                  <a:pt x="4886" y="17234"/>
                </a:cubicBezTo>
                <a:cubicBezTo>
                  <a:pt x="5222" y="17234"/>
                  <a:pt x="5559" y="17208"/>
                  <a:pt x="5893" y="17159"/>
                </a:cubicBezTo>
                <a:cubicBezTo>
                  <a:pt x="7411" y="16950"/>
                  <a:pt x="8804" y="16334"/>
                  <a:pt x="10238" y="15838"/>
                </a:cubicBezTo>
                <a:cubicBezTo>
                  <a:pt x="10955" y="15593"/>
                  <a:pt x="11696" y="15384"/>
                  <a:pt x="12449" y="15271"/>
                </a:cubicBezTo>
                <a:cubicBezTo>
                  <a:pt x="12822" y="15214"/>
                  <a:pt x="13194" y="15193"/>
                  <a:pt x="13566" y="15193"/>
                </a:cubicBezTo>
                <a:cubicBezTo>
                  <a:pt x="13986" y="15193"/>
                  <a:pt x="14406" y="15221"/>
                  <a:pt x="14828" y="15259"/>
                </a:cubicBezTo>
                <a:cubicBezTo>
                  <a:pt x="15445" y="15305"/>
                  <a:pt x="16063" y="15363"/>
                  <a:pt x="16680" y="15363"/>
                </a:cubicBezTo>
                <a:cubicBezTo>
                  <a:pt x="16852" y="15363"/>
                  <a:pt x="17023" y="15359"/>
                  <a:pt x="17195" y="15348"/>
                </a:cubicBezTo>
                <a:cubicBezTo>
                  <a:pt x="17870" y="15300"/>
                  <a:pt x="18516" y="15145"/>
                  <a:pt x="19131" y="14870"/>
                </a:cubicBezTo>
                <a:cubicBezTo>
                  <a:pt x="20291" y="14350"/>
                  <a:pt x="21259" y="13448"/>
                  <a:pt x="21934" y="12378"/>
                </a:cubicBezTo>
                <a:cubicBezTo>
                  <a:pt x="22693" y="11165"/>
                  <a:pt x="23076" y="9742"/>
                  <a:pt x="23160" y="8314"/>
                </a:cubicBezTo>
                <a:cubicBezTo>
                  <a:pt x="23237" y="6891"/>
                  <a:pt x="23046" y="5415"/>
                  <a:pt x="22478" y="4088"/>
                </a:cubicBezTo>
                <a:cubicBezTo>
                  <a:pt x="21970" y="2875"/>
                  <a:pt x="21157" y="1799"/>
                  <a:pt x="20082" y="1040"/>
                </a:cubicBezTo>
                <a:cubicBezTo>
                  <a:pt x="19155" y="385"/>
                  <a:pt x="18053" y="1"/>
                  <a:pt x="169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8"/>
          <p:cNvSpPr/>
          <p:nvPr/>
        </p:nvSpPr>
        <p:spPr>
          <a:xfrm rot="-9502287" flipH="1">
            <a:off x="-510710" y="4419320"/>
            <a:ext cx="2280656" cy="1270889"/>
          </a:xfrm>
          <a:custGeom>
            <a:avLst/>
            <a:gdLst/>
            <a:ahLst/>
            <a:cxnLst/>
            <a:rect l="l" t="t" r="r" b="b"/>
            <a:pathLst>
              <a:path w="24499" h="13652" extrusionOk="0">
                <a:moveTo>
                  <a:pt x="5426" y="0"/>
                </a:moveTo>
                <a:cubicBezTo>
                  <a:pt x="5335" y="0"/>
                  <a:pt x="5244" y="3"/>
                  <a:pt x="5152" y="10"/>
                </a:cubicBezTo>
                <a:cubicBezTo>
                  <a:pt x="4860" y="34"/>
                  <a:pt x="4561" y="75"/>
                  <a:pt x="4274" y="141"/>
                </a:cubicBezTo>
                <a:cubicBezTo>
                  <a:pt x="3288" y="350"/>
                  <a:pt x="2361" y="793"/>
                  <a:pt x="1632" y="1504"/>
                </a:cubicBezTo>
                <a:cubicBezTo>
                  <a:pt x="795" y="2317"/>
                  <a:pt x="252" y="3422"/>
                  <a:pt x="126" y="4588"/>
                </a:cubicBezTo>
                <a:cubicBezTo>
                  <a:pt x="1" y="5819"/>
                  <a:pt x="341" y="7098"/>
                  <a:pt x="1076" y="8102"/>
                </a:cubicBezTo>
                <a:cubicBezTo>
                  <a:pt x="1435" y="8598"/>
                  <a:pt x="1931" y="8987"/>
                  <a:pt x="2278" y="9507"/>
                </a:cubicBezTo>
                <a:cubicBezTo>
                  <a:pt x="2666" y="10104"/>
                  <a:pt x="2606" y="10792"/>
                  <a:pt x="2696" y="11461"/>
                </a:cubicBezTo>
                <a:cubicBezTo>
                  <a:pt x="2780" y="12029"/>
                  <a:pt x="3031" y="12531"/>
                  <a:pt x="3467" y="12901"/>
                </a:cubicBezTo>
                <a:cubicBezTo>
                  <a:pt x="3867" y="13254"/>
                  <a:pt x="4363" y="13481"/>
                  <a:pt x="4877" y="13583"/>
                </a:cubicBezTo>
                <a:cubicBezTo>
                  <a:pt x="5111" y="13630"/>
                  <a:pt x="5344" y="13652"/>
                  <a:pt x="5576" y="13652"/>
                </a:cubicBezTo>
                <a:cubicBezTo>
                  <a:pt x="6654" y="13652"/>
                  <a:pt x="7711" y="13188"/>
                  <a:pt x="8655" y="12716"/>
                </a:cubicBezTo>
                <a:cubicBezTo>
                  <a:pt x="9910" y="12088"/>
                  <a:pt x="11153" y="11389"/>
                  <a:pt x="12587" y="11347"/>
                </a:cubicBezTo>
                <a:cubicBezTo>
                  <a:pt x="12643" y="11346"/>
                  <a:pt x="12699" y="11345"/>
                  <a:pt x="12755" y="11345"/>
                </a:cubicBezTo>
                <a:cubicBezTo>
                  <a:pt x="14005" y="11345"/>
                  <a:pt x="15217" y="11720"/>
                  <a:pt x="16412" y="12029"/>
                </a:cubicBezTo>
                <a:cubicBezTo>
                  <a:pt x="17333" y="12271"/>
                  <a:pt x="18288" y="12490"/>
                  <a:pt x="19243" y="12490"/>
                </a:cubicBezTo>
                <a:cubicBezTo>
                  <a:pt x="19559" y="12490"/>
                  <a:pt x="19875" y="12466"/>
                  <a:pt x="20190" y="12411"/>
                </a:cubicBezTo>
                <a:cubicBezTo>
                  <a:pt x="21254" y="12226"/>
                  <a:pt x="22234" y="11658"/>
                  <a:pt x="22963" y="10869"/>
                </a:cubicBezTo>
                <a:cubicBezTo>
                  <a:pt x="23704" y="10086"/>
                  <a:pt x="24212" y="9076"/>
                  <a:pt x="24355" y="8000"/>
                </a:cubicBezTo>
                <a:cubicBezTo>
                  <a:pt x="24499" y="6925"/>
                  <a:pt x="24236" y="5837"/>
                  <a:pt x="23680" y="4911"/>
                </a:cubicBezTo>
                <a:cubicBezTo>
                  <a:pt x="23124" y="3978"/>
                  <a:pt x="22287" y="3201"/>
                  <a:pt x="21283" y="2741"/>
                </a:cubicBezTo>
                <a:cubicBezTo>
                  <a:pt x="20596" y="2432"/>
                  <a:pt x="19878" y="2326"/>
                  <a:pt x="19151" y="2326"/>
                </a:cubicBezTo>
                <a:cubicBezTo>
                  <a:pt x="18614" y="2326"/>
                  <a:pt x="18072" y="2384"/>
                  <a:pt x="17536" y="2460"/>
                </a:cubicBezTo>
                <a:cubicBezTo>
                  <a:pt x="16801" y="2562"/>
                  <a:pt x="16066" y="2699"/>
                  <a:pt x="15331" y="2735"/>
                </a:cubicBezTo>
                <a:cubicBezTo>
                  <a:pt x="15210" y="2741"/>
                  <a:pt x="15090" y="2744"/>
                  <a:pt x="14970" y="2744"/>
                </a:cubicBezTo>
                <a:cubicBezTo>
                  <a:pt x="14369" y="2744"/>
                  <a:pt x="13772" y="2669"/>
                  <a:pt x="13179" y="2520"/>
                </a:cubicBezTo>
                <a:cubicBezTo>
                  <a:pt x="12145" y="2257"/>
                  <a:pt x="11177" y="1815"/>
                  <a:pt x="10203" y="1384"/>
                </a:cubicBezTo>
                <a:cubicBezTo>
                  <a:pt x="8852" y="619"/>
                  <a:pt x="7394" y="63"/>
                  <a:pt x="5846" y="10"/>
                </a:cubicBezTo>
                <a:cubicBezTo>
                  <a:pt x="5708" y="6"/>
                  <a:pt x="5567" y="0"/>
                  <a:pt x="542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0" name="Google Shape;830;p18"/>
          <p:cNvGrpSpPr/>
          <p:nvPr/>
        </p:nvGrpSpPr>
        <p:grpSpPr>
          <a:xfrm flipH="1">
            <a:off x="-1" y="620779"/>
            <a:ext cx="231203" cy="221186"/>
            <a:chOff x="6582850" y="3918225"/>
            <a:chExt cx="128675" cy="123100"/>
          </a:xfrm>
        </p:grpSpPr>
        <p:sp>
          <p:nvSpPr>
            <p:cNvPr id="831" name="Google Shape;831;p18"/>
            <p:cNvSpPr/>
            <p:nvPr/>
          </p:nvSpPr>
          <p:spPr>
            <a:xfrm>
              <a:off x="6582925" y="3918225"/>
              <a:ext cx="128525" cy="122775"/>
            </a:xfrm>
            <a:custGeom>
              <a:avLst/>
              <a:gdLst/>
              <a:ahLst/>
              <a:cxnLst/>
              <a:rect l="l" t="t" r="r" b="b"/>
              <a:pathLst>
                <a:path w="5141" h="4911" extrusionOk="0">
                  <a:moveTo>
                    <a:pt x="3193" y="474"/>
                  </a:moveTo>
                  <a:cubicBezTo>
                    <a:pt x="3426" y="474"/>
                    <a:pt x="3731" y="606"/>
                    <a:pt x="4095" y="1068"/>
                  </a:cubicBezTo>
                  <a:cubicBezTo>
                    <a:pt x="4597" y="1702"/>
                    <a:pt x="4627" y="2198"/>
                    <a:pt x="4202" y="2539"/>
                  </a:cubicBezTo>
                  <a:cubicBezTo>
                    <a:pt x="4137" y="2592"/>
                    <a:pt x="4053" y="2646"/>
                    <a:pt x="3969" y="2682"/>
                  </a:cubicBezTo>
                  <a:cubicBezTo>
                    <a:pt x="3910" y="2712"/>
                    <a:pt x="3868" y="2766"/>
                    <a:pt x="3844" y="2826"/>
                  </a:cubicBezTo>
                  <a:cubicBezTo>
                    <a:pt x="3820" y="2885"/>
                    <a:pt x="3826" y="2957"/>
                    <a:pt x="3856" y="3011"/>
                  </a:cubicBezTo>
                  <a:cubicBezTo>
                    <a:pt x="3975" y="3226"/>
                    <a:pt x="4029" y="3477"/>
                    <a:pt x="3999" y="3722"/>
                  </a:cubicBezTo>
                  <a:cubicBezTo>
                    <a:pt x="3943" y="4187"/>
                    <a:pt x="3617" y="4424"/>
                    <a:pt x="3020" y="4424"/>
                  </a:cubicBezTo>
                  <a:cubicBezTo>
                    <a:pt x="2918" y="4424"/>
                    <a:pt x="2808" y="4417"/>
                    <a:pt x="2690" y="4403"/>
                  </a:cubicBezTo>
                  <a:cubicBezTo>
                    <a:pt x="1537" y="4266"/>
                    <a:pt x="1609" y="3644"/>
                    <a:pt x="1632" y="3447"/>
                  </a:cubicBezTo>
                  <a:lnTo>
                    <a:pt x="1656" y="3310"/>
                  </a:lnTo>
                  <a:cubicBezTo>
                    <a:pt x="1668" y="3238"/>
                    <a:pt x="1656" y="3160"/>
                    <a:pt x="1609" y="3106"/>
                  </a:cubicBezTo>
                  <a:cubicBezTo>
                    <a:pt x="1567" y="3047"/>
                    <a:pt x="1495" y="3017"/>
                    <a:pt x="1423" y="3017"/>
                  </a:cubicBezTo>
                  <a:cubicBezTo>
                    <a:pt x="1375" y="3017"/>
                    <a:pt x="1334" y="3017"/>
                    <a:pt x="1286" y="3011"/>
                  </a:cubicBezTo>
                  <a:cubicBezTo>
                    <a:pt x="1089" y="2987"/>
                    <a:pt x="467" y="2915"/>
                    <a:pt x="598" y="1756"/>
                  </a:cubicBezTo>
                  <a:cubicBezTo>
                    <a:pt x="693" y="1011"/>
                    <a:pt x="974" y="638"/>
                    <a:pt x="1455" y="638"/>
                  </a:cubicBezTo>
                  <a:cubicBezTo>
                    <a:pt x="1491" y="638"/>
                    <a:pt x="1528" y="640"/>
                    <a:pt x="1567" y="644"/>
                  </a:cubicBezTo>
                  <a:cubicBezTo>
                    <a:pt x="1788" y="674"/>
                    <a:pt x="2003" y="764"/>
                    <a:pt x="2176" y="907"/>
                  </a:cubicBezTo>
                  <a:cubicBezTo>
                    <a:pt x="2219" y="940"/>
                    <a:pt x="2266" y="959"/>
                    <a:pt x="2316" y="959"/>
                  </a:cubicBezTo>
                  <a:cubicBezTo>
                    <a:pt x="2329" y="959"/>
                    <a:pt x="2342" y="957"/>
                    <a:pt x="2356" y="955"/>
                  </a:cubicBezTo>
                  <a:cubicBezTo>
                    <a:pt x="2421" y="949"/>
                    <a:pt x="2481" y="919"/>
                    <a:pt x="2523" y="865"/>
                  </a:cubicBezTo>
                  <a:cubicBezTo>
                    <a:pt x="2583" y="794"/>
                    <a:pt x="2648" y="728"/>
                    <a:pt x="2720" y="668"/>
                  </a:cubicBezTo>
                  <a:cubicBezTo>
                    <a:pt x="2800" y="603"/>
                    <a:pt x="2962" y="474"/>
                    <a:pt x="3193" y="474"/>
                  </a:cubicBezTo>
                  <a:close/>
                  <a:moveTo>
                    <a:pt x="3191" y="1"/>
                  </a:moveTo>
                  <a:cubicBezTo>
                    <a:pt x="2928" y="1"/>
                    <a:pt x="2668" y="97"/>
                    <a:pt x="2421" y="291"/>
                  </a:cubicBezTo>
                  <a:cubicBezTo>
                    <a:pt x="2380" y="327"/>
                    <a:pt x="2344" y="357"/>
                    <a:pt x="2302" y="399"/>
                  </a:cubicBezTo>
                  <a:cubicBezTo>
                    <a:pt x="2105" y="268"/>
                    <a:pt x="1871" y="196"/>
                    <a:pt x="1626" y="166"/>
                  </a:cubicBezTo>
                  <a:cubicBezTo>
                    <a:pt x="1565" y="159"/>
                    <a:pt x="1505" y="155"/>
                    <a:pt x="1447" y="155"/>
                  </a:cubicBezTo>
                  <a:cubicBezTo>
                    <a:pt x="717" y="155"/>
                    <a:pt x="242" y="705"/>
                    <a:pt x="120" y="1696"/>
                  </a:cubicBezTo>
                  <a:cubicBezTo>
                    <a:pt x="1" y="2706"/>
                    <a:pt x="377" y="3346"/>
                    <a:pt x="1148" y="3477"/>
                  </a:cubicBezTo>
                  <a:cubicBezTo>
                    <a:pt x="1124" y="3806"/>
                    <a:pt x="1208" y="4081"/>
                    <a:pt x="1387" y="4302"/>
                  </a:cubicBezTo>
                  <a:cubicBezTo>
                    <a:pt x="1632" y="4613"/>
                    <a:pt x="2057" y="4822"/>
                    <a:pt x="2642" y="4888"/>
                  </a:cubicBezTo>
                  <a:cubicBezTo>
                    <a:pt x="2772" y="4903"/>
                    <a:pt x="2896" y="4910"/>
                    <a:pt x="3014" y="4910"/>
                  </a:cubicBezTo>
                  <a:cubicBezTo>
                    <a:pt x="3870" y="4910"/>
                    <a:pt x="4393" y="4512"/>
                    <a:pt x="4477" y="3782"/>
                  </a:cubicBezTo>
                  <a:cubicBezTo>
                    <a:pt x="4507" y="3513"/>
                    <a:pt x="4477" y="3244"/>
                    <a:pt x="4382" y="2999"/>
                  </a:cubicBezTo>
                  <a:cubicBezTo>
                    <a:pt x="4418" y="2975"/>
                    <a:pt x="4453" y="2945"/>
                    <a:pt x="4489" y="2915"/>
                  </a:cubicBezTo>
                  <a:cubicBezTo>
                    <a:pt x="5141" y="2401"/>
                    <a:pt x="5135" y="1612"/>
                    <a:pt x="4471" y="770"/>
                  </a:cubicBezTo>
                  <a:cubicBezTo>
                    <a:pt x="4066" y="261"/>
                    <a:pt x="3624" y="1"/>
                    <a:pt x="3191" y="1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8"/>
            <p:cNvSpPr/>
            <p:nvPr/>
          </p:nvSpPr>
          <p:spPr>
            <a:xfrm>
              <a:off x="6582850" y="3918400"/>
              <a:ext cx="128675" cy="122925"/>
            </a:xfrm>
            <a:custGeom>
              <a:avLst/>
              <a:gdLst/>
              <a:ahLst/>
              <a:cxnLst/>
              <a:rect l="l" t="t" r="r" b="b"/>
              <a:pathLst>
                <a:path w="5147" h="4917" extrusionOk="0">
                  <a:moveTo>
                    <a:pt x="3195" y="477"/>
                  </a:moveTo>
                  <a:cubicBezTo>
                    <a:pt x="3428" y="477"/>
                    <a:pt x="3731" y="608"/>
                    <a:pt x="4095" y="1067"/>
                  </a:cubicBezTo>
                  <a:cubicBezTo>
                    <a:pt x="4597" y="1695"/>
                    <a:pt x="4627" y="2191"/>
                    <a:pt x="4202" y="2544"/>
                  </a:cubicBezTo>
                  <a:cubicBezTo>
                    <a:pt x="4125" y="2591"/>
                    <a:pt x="4053" y="2645"/>
                    <a:pt x="3969" y="2681"/>
                  </a:cubicBezTo>
                  <a:cubicBezTo>
                    <a:pt x="3909" y="2711"/>
                    <a:pt x="3862" y="2765"/>
                    <a:pt x="3844" y="2825"/>
                  </a:cubicBezTo>
                  <a:cubicBezTo>
                    <a:pt x="3820" y="2884"/>
                    <a:pt x="3826" y="2950"/>
                    <a:pt x="3856" y="3010"/>
                  </a:cubicBezTo>
                  <a:cubicBezTo>
                    <a:pt x="3981" y="3231"/>
                    <a:pt x="4029" y="3476"/>
                    <a:pt x="3999" y="3721"/>
                  </a:cubicBezTo>
                  <a:cubicBezTo>
                    <a:pt x="3943" y="4186"/>
                    <a:pt x="3612" y="4423"/>
                    <a:pt x="3018" y="4423"/>
                  </a:cubicBezTo>
                  <a:cubicBezTo>
                    <a:pt x="2917" y="4423"/>
                    <a:pt x="2807" y="4416"/>
                    <a:pt x="2690" y="4402"/>
                  </a:cubicBezTo>
                  <a:cubicBezTo>
                    <a:pt x="1531" y="4265"/>
                    <a:pt x="1608" y="3649"/>
                    <a:pt x="1632" y="3446"/>
                  </a:cubicBezTo>
                  <a:cubicBezTo>
                    <a:pt x="1632" y="3398"/>
                    <a:pt x="1644" y="3356"/>
                    <a:pt x="1650" y="3309"/>
                  </a:cubicBezTo>
                  <a:cubicBezTo>
                    <a:pt x="1668" y="3243"/>
                    <a:pt x="1650" y="3171"/>
                    <a:pt x="1608" y="3111"/>
                  </a:cubicBezTo>
                  <a:cubicBezTo>
                    <a:pt x="1561" y="3058"/>
                    <a:pt x="1495" y="3022"/>
                    <a:pt x="1423" y="3022"/>
                  </a:cubicBezTo>
                  <a:cubicBezTo>
                    <a:pt x="1375" y="3022"/>
                    <a:pt x="1334" y="3022"/>
                    <a:pt x="1286" y="3010"/>
                  </a:cubicBezTo>
                  <a:cubicBezTo>
                    <a:pt x="1083" y="2992"/>
                    <a:pt x="467" y="2914"/>
                    <a:pt x="598" y="1755"/>
                  </a:cubicBezTo>
                  <a:cubicBezTo>
                    <a:pt x="687" y="1009"/>
                    <a:pt x="969" y="636"/>
                    <a:pt x="1442" y="636"/>
                  </a:cubicBezTo>
                  <a:cubicBezTo>
                    <a:pt x="1480" y="636"/>
                    <a:pt x="1520" y="638"/>
                    <a:pt x="1561" y="643"/>
                  </a:cubicBezTo>
                  <a:cubicBezTo>
                    <a:pt x="1788" y="673"/>
                    <a:pt x="2003" y="763"/>
                    <a:pt x="2176" y="906"/>
                  </a:cubicBezTo>
                  <a:cubicBezTo>
                    <a:pt x="2225" y="938"/>
                    <a:pt x="2278" y="961"/>
                    <a:pt x="2335" y="961"/>
                  </a:cubicBezTo>
                  <a:cubicBezTo>
                    <a:pt x="2342" y="961"/>
                    <a:pt x="2349" y="960"/>
                    <a:pt x="2356" y="960"/>
                  </a:cubicBezTo>
                  <a:cubicBezTo>
                    <a:pt x="2421" y="948"/>
                    <a:pt x="2481" y="918"/>
                    <a:pt x="2517" y="870"/>
                  </a:cubicBezTo>
                  <a:cubicBezTo>
                    <a:pt x="2577" y="792"/>
                    <a:pt x="2648" y="727"/>
                    <a:pt x="2720" y="667"/>
                  </a:cubicBezTo>
                  <a:cubicBezTo>
                    <a:pt x="2803" y="605"/>
                    <a:pt x="2965" y="477"/>
                    <a:pt x="3195" y="477"/>
                  </a:cubicBezTo>
                  <a:close/>
                  <a:moveTo>
                    <a:pt x="3189" y="1"/>
                  </a:moveTo>
                  <a:cubicBezTo>
                    <a:pt x="2926" y="1"/>
                    <a:pt x="2667" y="97"/>
                    <a:pt x="2421" y="290"/>
                  </a:cubicBezTo>
                  <a:cubicBezTo>
                    <a:pt x="2385" y="320"/>
                    <a:pt x="2338" y="362"/>
                    <a:pt x="2302" y="398"/>
                  </a:cubicBezTo>
                  <a:cubicBezTo>
                    <a:pt x="2093" y="273"/>
                    <a:pt x="1865" y="195"/>
                    <a:pt x="1620" y="165"/>
                  </a:cubicBezTo>
                  <a:cubicBezTo>
                    <a:pt x="1559" y="158"/>
                    <a:pt x="1499" y="154"/>
                    <a:pt x="1441" y="154"/>
                  </a:cubicBezTo>
                  <a:cubicBezTo>
                    <a:pt x="717" y="154"/>
                    <a:pt x="242" y="699"/>
                    <a:pt x="120" y="1695"/>
                  </a:cubicBezTo>
                  <a:cubicBezTo>
                    <a:pt x="1" y="2699"/>
                    <a:pt x="377" y="3351"/>
                    <a:pt x="1148" y="3476"/>
                  </a:cubicBezTo>
                  <a:cubicBezTo>
                    <a:pt x="1124" y="3805"/>
                    <a:pt x="1208" y="4080"/>
                    <a:pt x="1387" y="4307"/>
                  </a:cubicBezTo>
                  <a:cubicBezTo>
                    <a:pt x="1632" y="4612"/>
                    <a:pt x="2057" y="4815"/>
                    <a:pt x="2636" y="4892"/>
                  </a:cubicBezTo>
                  <a:cubicBezTo>
                    <a:pt x="2769" y="4909"/>
                    <a:pt x="2895" y="4917"/>
                    <a:pt x="3015" y="4917"/>
                  </a:cubicBezTo>
                  <a:cubicBezTo>
                    <a:pt x="3865" y="4917"/>
                    <a:pt x="4393" y="4515"/>
                    <a:pt x="4477" y="3787"/>
                  </a:cubicBezTo>
                  <a:cubicBezTo>
                    <a:pt x="4507" y="3518"/>
                    <a:pt x="4477" y="3249"/>
                    <a:pt x="4382" y="3004"/>
                  </a:cubicBezTo>
                  <a:cubicBezTo>
                    <a:pt x="4418" y="2974"/>
                    <a:pt x="4453" y="2950"/>
                    <a:pt x="4489" y="2920"/>
                  </a:cubicBezTo>
                  <a:cubicBezTo>
                    <a:pt x="5147" y="2406"/>
                    <a:pt x="5141" y="1623"/>
                    <a:pt x="4471" y="781"/>
                  </a:cubicBezTo>
                  <a:cubicBezTo>
                    <a:pt x="4065" y="263"/>
                    <a:pt x="3622" y="1"/>
                    <a:pt x="3189" y="1"/>
                  </a:cubicBezTo>
                  <a:close/>
                </a:path>
              </a:pathLst>
            </a:custGeom>
            <a:solidFill>
              <a:srgbClr val="BD4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18"/>
          <p:cNvGrpSpPr/>
          <p:nvPr/>
        </p:nvGrpSpPr>
        <p:grpSpPr>
          <a:xfrm rot="1650909" flipH="1">
            <a:off x="265356" y="-74221"/>
            <a:ext cx="560050" cy="612652"/>
            <a:chOff x="6521375" y="1611800"/>
            <a:chExt cx="166925" cy="182625"/>
          </a:xfrm>
        </p:grpSpPr>
        <p:sp>
          <p:nvSpPr>
            <p:cNvPr id="834" name="Google Shape;834;p18"/>
            <p:cNvSpPr/>
            <p:nvPr/>
          </p:nvSpPr>
          <p:spPr>
            <a:xfrm>
              <a:off x="6521375" y="1611925"/>
              <a:ext cx="166925" cy="182500"/>
            </a:xfrm>
            <a:custGeom>
              <a:avLst/>
              <a:gdLst/>
              <a:ahLst/>
              <a:cxnLst/>
              <a:rect l="l" t="t" r="r" b="b"/>
              <a:pathLst>
                <a:path w="6677" h="7300" extrusionOk="0">
                  <a:moveTo>
                    <a:pt x="3019" y="1"/>
                  </a:moveTo>
                  <a:lnTo>
                    <a:pt x="3019" y="1"/>
                  </a:lnTo>
                  <a:cubicBezTo>
                    <a:pt x="3204" y="294"/>
                    <a:pt x="3282" y="676"/>
                    <a:pt x="3216" y="1035"/>
                  </a:cubicBezTo>
                  <a:cubicBezTo>
                    <a:pt x="3150" y="1388"/>
                    <a:pt x="2971" y="1728"/>
                    <a:pt x="2714" y="1955"/>
                  </a:cubicBezTo>
                  <a:cubicBezTo>
                    <a:pt x="2570" y="2081"/>
                    <a:pt x="2397" y="2165"/>
                    <a:pt x="2236" y="2254"/>
                  </a:cubicBezTo>
                  <a:cubicBezTo>
                    <a:pt x="1608" y="2571"/>
                    <a:pt x="933" y="2870"/>
                    <a:pt x="514" y="3485"/>
                  </a:cubicBezTo>
                  <a:cubicBezTo>
                    <a:pt x="42" y="4167"/>
                    <a:pt x="0" y="5165"/>
                    <a:pt x="401" y="5870"/>
                  </a:cubicBezTo>
                  <a:cubicBezTo>
                    <a:pt x="640" y="6288"/>
                    <a:pt x="1022" y="6587"/>
                    <a:pt x="1423" y="6779"/>
                  </a:cubicBezTo>
                  <a:cubicBezTo>
                    <a:pt x="1829" y="6982"/>
                    <a:pt x="2272" y="7095"/>
                    <a:pt x="2702" y="7197"/>
                  </a:cubicBezTo>
                  <a:lnTo>
                    <a:pt x="2995" y="7245"/>
                  </a:lnTo>
                  <a:lnTo>
                    <a:pt x="3288" y="7287"/>
                  </a:lnTo>
                  <a:cubicBezTo>
                    <a:pt x="3460" y="7293"/>
                    <a:pt x="3633" y="7299"/>
                    <a:pt x="3806" y="7299"/>
                  </a:cubicBezTo>
                  <a:cubicBezTo>
                    <a:pt x="4081" y="7299"/>
                    <a:pt x="4357" y="7284"/>
                    <a:pt x="4632" y="7233"/>
                  </a:cubicBezTo>
                  <a:cubicBezTo>
                    <a:pt x="5081" y="7155"/>
                    <a:pt x="5523" y="6976"/>
                    <a:pt x="5864" y="6647"/>
                  </a:cubicBezTo>
                  <a:cubicBezTo>
                    <a:pt x="6449" y="6085"/>
                    <a:pt x="6676" y="5105"/>
                    <a:pt x="6419" y="4328"/>
                  </a:cubicBezTo>
                  <a:cubicBezTo>
                    <a:pt x="6180" y="3617"/>
                    <a:pt x="5618" y="3151"/>
                    <a:pt x="5110" y="2673"/>
                  </a:cubicBezTo>
                  <a:cubicBezTo>
                    <a:pt x="4973" y="2541"/>
                    <a:pt x="4842" y="2416"/>
                    <a:pt x="4734" y="2254"/>
                  </a:cubicBezTo>
                  <a:cubicBezTo>
                    <a:pt x="4549" y="1961"/>
                    <a:pt x="4465" y="1585"/>
                    <a:pt x="4513" y="1220"/>
                  </a:cubicBezTo>
                  <a:cubicBezTo>
                    <a:pt x="4555" y="856"/>
                    <a:pt x="4734" y="509"/>
                    <a:pt x="4997" y="288"/>
                  </a:cubicBezTo>
                  <a:lnTo>
                    <a:pt x="4997" y="288"/>
                  </a:lnTo>
                  <a:cubicBezTo>
                    <a:pt x="4997" y="288"/>
                    <a:pt x="4602" y="342"/>
                    <a:pt x="4375" y="563"/>
                  </a:cubicBezTo>
                  <a:lnTo>
                    <a:pt x="4029" y="25"/>
                  </a:lnTo>
                  <a:lnTo>
                    <a:pt x="3539" y="443"/>
                  </a:lnTo>
                  <a:cubicBezTo>
                    <a:pt x="3389" y="168"/>
                    <a:pt x="3019" y="1"/>
                    <a:pt x="3019" y="1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5" name="Google Shape;835;p18"/>
            <p:cNvGrpSpPr/>
            <p:nvPr/>
          </p:nvGrpSpPr>
          <p:grpSpPr>
            <a:xfrm>
              <a:off x="6521450" y="1611800"/>
              <a:ext cx="166775" cy="182400"/>
              <a:chOff x="3871475" y="1611800"/>
              <a:chExt cx="166775" cy="182400"/>
            </a:xfrm>
          </p:grpSpPr>
          <p:sp>
            <p:nvSpPr>
              <p:cNvPr id="836" name="Google Shape;836;p18"/>
              <p:cNvSpPr/>
              <p:nvPr/>
            </p:nvSpPr>
            <p:spPr>
              <a:xfrm>
                <a:off x="3871475" y="1611800"/>
                <a:ext cx="166775" cy="18240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7296" extrusionOk="0">
                    <a:moveTo>
                      <a:pt x="3013" y="0"/>
                    </a:moveTo>
                    <a:lnTo>
                      <a:pt x="3013" y="0"/>
                    </a:lnTo>
                    <a:cubicBezTo>
                      <a:pt x="3198" y="293"/>
                      <a:pt x="3270" y="675"/>
                      <a:pt x="3210" y="1034"/>
                    </a:cubicBezTo>
                    <a:cubicBezTo>
                      <a:pt x="3150" y="1387"/>
                      <a:pt x="2971" y="1733"/>
                      <a:pt x="2714" y="1954"/>
                    </a:cubicBezTo>
                    <a:cubicBezTo>
                      <a:pt x="2570" y="2086"/>
                      <a:pt x="2397" y="2164"/>
                      <a:pt x="2236" y="2253"/>
                    </a:cubicBezTo>
                    <a:cubicBezTo>
                      <a:pt x="1608" y="2576"/>
                      <a:pt x="933" y="2875"/>
                      <a:pt x="514" y="3490"/>
                    </a:cubicBezTo>
                    <a:cubicBezTo>
                      <a:pt x="42" y="4172"/>
                      <a:pt x="0" y="5170"/>
                      <a:pt x="401" y="5869"/>
                    </a:cubicBezTo>
                    <a:cubicBezTo>
                      <a:pt x="640" y="6287"/>
                      <a:pt x="1022" y="6586"/>
                      <a:pt x="1429" y="6784"/>
                    </a:cubicBezTo>
                    <a:cubicBezTo>
                      <a:pt x="1829" y="6987"/>
                      <a:pt x="2272" y="7100"/>
                      <a:pt x="2702" y="7202"/>
                    </a:cubicBezTo>
                    <a:lnTo>
                      <a:pt x="2989" y="7238"/>
                    </a:lnTo>
                    <a:lnTo>
                      <a:pt x="3282" y="7286"/>
                    </a:lnTo>
                    <a:cubicBezTo>
                      <a:pt x="3458" y="7290"/>
                      <a:pt x="3634" y="7296"/>
                      <a:pt x="3811" y="7296"/>
                    </a:cubicBezTo>
                    <a:cubicBezTo>
                      <a:pt x="4083" y="7296"/>
                      <a:pt x="4354" y="7283"/>
                      <a:pt x="4626" y="7232"/>
                    </a:cubicBezTo>
                    <a:cubicBezTo>
                      <a:pt x="5063" y="7148"/>
                      <a:pt x="5511" y="6969"/>
                      <a:pt x="5858" y="6640"/>
                    </a:cubicBezTo>
                    <a:cubicBezTo>
                      <a:pt x="6437" y="6084"/>
                      <a:pt x="6670" y="5104"/>
                      <a:pt x="6407" y="4327"/>
                    </a:cubicBezTo>
                    <a:cubicBezTo>
                      <a:pt x="6168" y="3616"/>
                      <a:pt x="5612" y="3144"/>
                      <a:pt x="5104" y="2666"/>
                    </a:cubicBezTo>
                    <a:cubicBezTo>
                      <a:pt x="4967" y="2540"/>
                      <a:pt x="4835" y="2415"/>
                      <a:pt x="4728" y="2247"/>
                    </a:cubicBezTo>
                    <a:cubicBezTo>
                      <a:pt x="4543" y="1954"/>
                      <a:pt x="4459" y="1584"/>
                      <a:pt x="4507" y="1219"/>
                    </a:cubicBezTo>
                    <a:cubicBezTo>
                      <a:pt x="4549" y="855"/>
                      <a:pt x="4728" y="508"/>
                      <a:pt x="4991" y="287"/>
                    </a:cubicBezTo>
                    <a:lnTo>
                      <a:pt x="4991" y="287"/>
                    </a:lnTo>
                    <a:cubicBezTo>
                      <a:pt x="4991" y="287"/>
                      <a:pt x="4596" y="335"/>
                      <a:pt x="4369" y="562"/>
                    </a:cubicBezTo>
                    <a:lnTo>
                      <a:pt x="4017" y="24"/>
                    </a:lnTo>
                    <a:lnTo>
                      <a:pt x="3533" y="442"/>
                    </a:lnTo>
                    <a:cubicBezTo>
                      <a:pt x="3383" y="161"/>
                      <a:pt x="3013" y="0"/>
                      <a:pt x="3013" y="0"/>
                    </a:cubicBezTo>
                    <a:close/>
                  </a:path>
                </a:pathLst>
              </a:custGeom>
              <a:solidFill>
                <a:srgbClr val="CC6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8"/>
              <p:cNvSpPr/>
              <p:nvPr/>
            </p:nvSpPr>
            <p:spPr>
              <a:xfrm>
                <a:off x="3889325" y="1629400"/>
                <a:ext cx="73175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2927" h="4354" extrusionOk="0">
                    <a:moveTo>
                      <a:pt x="2789" y="0"/>
                    </a:moveTo>
                    <a:cubicBezTo>
                      <a:pt x="2756" y="0"/>
                      <a:pt x="2722" y="27"/>
                      <a:pt x="2729" y="67"/>
                    </a:cubicBezTo>
                    <a:cubicBezTo>
                      <a:pt x="2896" y="748"/>
                      <a:pt x="2705" y="1501"/>
                      <a:pt x="2227" y="2015"/>
                    </a:cubicBezTo>
                    <a:cubicBezTo>
                      <a:pt x="1725" y="2553"/>
                      <a:pt x="1002" y="2798"/>
                      <a:pt x="488" y="3324"/>
                    </a:cubicBezTo>
                    <a:cubicBezTo>
                      <a:pt x="225" y="3593"/>
                      <a:pt x="27" y="3922"/>
                      <a:pt x="4" y="4304"/>
                    </a:cubicBezTo>
                    <a:cubicBezTo>
                      <a:pt x="1" y="4337"/>
                      <a:pt x="26" y="4354"/>
                      <a:pt x="52" y="4354"/>
                    </a:cubicBezTo>
                    <a:cubicBezTo>
                      <a:pt x="78" y="4354"/>
                      <a:pt x="105" y="4337"/>
                      <a:pt x="105" y="4304"/>
                    </a:cubicBezTo>
                    <a:cubicBezTo>
                      <a:pt x="159" y="3557"/>
                      <a:pt x="870" y="3109"/>
                      <a:pt x="1438" y="2751"/>
                    </a:cubicBezTo>
                    <a:cubicBezTo>
                      <a:pt x="1749" y="2553"/>
                      <a:pt x="2071" y="2344"/>
                      <a:pt x="2328" y="2069"/>
                    </a:cubicBezTo>
                    <a:cubicBezTo>
                      <a:pt x="2550" y="1812"/>
                      <a:pt x="2723" y="1507"/>
                      <a:pt x="2813" y="1179"/>
                    </a:cubicBezTo>
                    <a:cubicBezTo>
                      <a:pt x="2908" y="808"/>
                      <a:pt x="2926" y="408"/>
                      <a:pt x="2837" y="37"/>
                    </a:cubicBezTo>
                    <a:cubicBezTo>
                      <a:pt x="2829" y="11"/>
                      <a:pt x="2810" y="0"/>
                      <a:pt x="2789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8"/>
              <p:cNvSpPr/>
              <p:nvPr/>
            </p:nvSpPr>
            <p:spPr>
              <a:xfrm>
                <a:off x="3888200" y="1745675"/>
                <a:ext cx="1020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408" h="763" extrusionOk="0">
                    <a:moveTo>
                      <a:pt x="84" y="0"/>
                    </a:moveTo>
                    <a:cubicBezTo>
                      <a:pt x="55" y="0"/>
                      <a:pt x="31" y="24"/>
                      <a:pt x="31" y="54"/>
                    </a:cubicBezTo>
                    <a:cubicBezTo>
                      <a:pt x="1" y="317"/>
                      <a:pt x="114" y="586"/>
                      <a:pt x="312" y="747"/>
                    </a:cubicBezTo>
                    <a:cubicBezTo>
                      <a:pt x="321" y="757"/>
                      <a:pt x="334" y="763"/>
                      <a:pt x="348" y="763"/>
                    </a:cubicBezTo>
                    <a:cubicBezTo>
                      <a:pt x="360" y="763"/>
                      <a:pt x="372" y="758"/>
                      <a:pt x="383" y="747"/>
                    </a:cubicBezTo>
                    <a:cubicBezTo>
                      <a:pt x="401" y="735"/>
                      <a:pt x="407" y="699"/>
                      <a:pt x="383" y="675"/>
                    </a:cubicBezTo>
                    <a:cubicBezTo>
                      <a:pt x="204" y="526"/>
                      <a:pt x="108" y="293"/>
                      <a:pt x="138" y="54"/>
                    </a:cubicBezTo>
                    <a:cubicBezTo>
                      <a:pt x="138" y="24"/>
                      <a:pt x="108" y="0"/>
                      <a:pt x="84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8"/>
              <p:cNvSpPr/>
              <p:nvPr/>
            </p:nvSpPr>
            <p:spPr>
              <a:xfrm>
                <a:off x="3970975" y="1633400"/>
                <a:ext cx="43075" cy="142675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5707" extrusionOk="0">
                    <a:moveTo>
                      <a:pt x="302" y="0"/>
                    </a:moveTo>
                    <a:cubicBezTo>
                      <a:pt x="285" y="0"/>
                      <a:pt x="269" y="8"/>
                      <a:pt x="258" y="27"/>
                    </a:cubicBezTo>
                    <a:cubicBezTo>
                      <a:pt x="49" y="325"/>
                      <a:pt x="1" y="696"/>
                      <a:pt x="67" y="1055"/>
                    </a:cubicBezTo>
                    <a:cubicBezTo>
                      <a:pt x="138" y="1443"/>
                      <a:pt x="330" y="1796"/>
                      <a:pt x="545" y="2118"/>
                    </a:cubicBezTo>
                    <a:cubicBezTo>
                      <a:pt x="778" y="2459"/>
                      <a:pt x="1041" y="2782"/>
                      <a:pt x="1232" y="3152"/>
                    </a:cubicBezTo>
                    <a:cubicBezTo>
                      <a:pt x="1423" y="3511"/>
                      <a:pt x="1513" y="3917"/>
                      <a:pt x="1519" y="4330"/>
                    </a:cubicBezTo>
                    <a:cubicBezTo>
                      <a:pt x="1519" y="4784"/>
                      <a:pt x="1405" y="5232"/>
                      <a:pt x="1190" y="5627"/>
                    </a:cubicBezTo>
                    <a:cubicBezTo>
                      <a:pt x="1170" y="5668"/>
                      <a:pt x="1206" y="5706"/>
                      <a:pt x="1240" y="5706"/>
                    </a:cubicBezTo>
                    <a:cubicBezTo>
                      <a:pt x="1256" y="5706"/>
                      <a:pt x="1271" y="5699"/>
                      <a:pt x="1280" y="5680"/>
                    </a:cubicBezTo>
                    <a:cubicBezTo>
                      <a:pt x="1650" y="4987"/>
                      <a:pt x="1722" y="4132"/>
                      <a:pt x="1453" y="3397"/>
                    </a:cubicBezTo>
                    <a:cubicBezTo>
                      <a:pt x="1166" y="2626"/>
                      <a:pt x="485" y="2071"/>
                      <a:pt x="234" y="1288"/>
                    </a:cubicBezTo>
                    <a:cubicBezTo>
                      <a:pt x="108" y="887"/>
                      <a:pt x="90" y="427"/>
                      <a:pt x="347" y="74"/>
                    </a:cubicBezTo>
                    <a:cubicBezTo>
                      <a:pt x="372" y="37"/>
                      <a:pt x="337" y="0"/>
                      <a:pt x="302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8"/>
              <p:cNvSpPr/>
              <p:nvPr/>
            </p:nvSpPr>
            <p:spPr>
              <a:xfrm>
                <a:off x="3946600" y="1699775"/>
                <a:ext cx="13525" cy="7865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3146" extrusionOk="0">
                    <a:moveTo>
                      <a:pt x="472" y="0"/>
                    </a:moveTo>
                    <a:cubicBezTo>
                      <a:pt x="452" y="0"/>
                      <a:pt x="434" y="11"/>
                      <a:pt x="432" y="37"/>
                    </a:cubicBezTo>
                    <a:cubicBezTo>
                      <a:pt x="289" y="1053"/>
                      <a:pt x="145" y="2063"/>
                      <a:pt x="8" y="3079"/>
                    </a:cubicBezTo>
                    <a:cubicBezTo>
                      <a:pt x="0" y="3119"/>
                      <a:pt x="37" y="3146"/>
                      <a:pt x="69" y="3146"/>
                    </a:cubicBezTo>
                    <a:cubicBezTo>
                      <a:pt x="89" y="3146"/>
                      <a:pt x="107" y="3135"/>
                      <a:pt x="109" y="3109"/>
                    </a:cubicBezTo>
                    <a:cubicBezTo>
                      <a:pt x="253" y="2093"/>
                      <a:pt x="396" y="1083"/>
                      <a:pt x="534" y="67"/>
                    </a:cubicBezTo>
                    <a:cubicBezTo>
                      <a:pt x="541" y="27"/>
                      <a:pt x="504" y="0"/>
                      <a:pt x="472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8"/>
              <p:cNvSpPr/>
              <p:nvPr/>
            </p:nvSpPr>
            <p:spPr>
              <a:xfrm>
                <a:off x="3936550" y="1737900"/>
                <a:ext cx="5250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232" extrusionOk="0">
                    <a:moveTo>
                      <a:pt x="159" y="0"/>
                    </a:moveTo>
                    <a:cubicBezTo>
                      <a:pt x="133" y="0"/>
                      <a:pt x="105" y="18"/>
                      <a:pt x="99" y="54"/>
                    </a:cubicBezTo>
                    <a:cubicBezTo>
                      <a:pt x="69" y="425"/>
                      <a:pt x="33" y="807"/>
                      <a:pt x="3" y="1178"/>
                    </a:cubicBezTo>
                    <a:cubicBezTo>
                      <a:pt x="0" y="1214"/>
                      <a:pt x="27" y="1231"/>
                      <a:pt x="55" y="1231"/>
                    </a:cubicBezTo>
                    <a:cubicBezTo>
                      <a:pt x="82" y="1231"/>
                      <a:pt x="111" y="1214"/>
                      <a:pt x="111" y="1178"/>
                    </a:cubicBezTo>
                    <a:cubicBezTo>
                      <a:pt x="141" y="807"/>
                      <a:pt x="177" y="425"/>
                      <a:pt x="206" y="54"/>
                    </a:cubicBezTo>
                    <a:cubicBezTo>
                      <a:pt x="209" y="18"/>
                      <a:pt x="185" y="0"/>
                      <a:pt x="159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2" name="Google Shape;842;p18"/>
          <p:cNvGrpSpPr/>
          <p:nvPr/>
        </p:nvGrpSpPr>
        <p:grpSpPr>
          <a:xfrm flipH="1">
            <a:off x="7982698" y="4768164"/>
            <a:ext cx="244365" cy="218671"/>
            <a:chOff x="6390175" y="3941675"/>
            <a:chExt cx="136000" cy="121700"/>
          </a:xfrm>
        </p:grpSpPr>
        <p:sp>
          <p:nvSpPr>
            <p:cNvPr id="843" name="Google Shape;843;p18"/>
            <p:cNvSpPr/>
            <p:nvPr/>
          </p:nvSpPr>
          <p:spPr>
            <a:xfrm>
              <a:off x="6390175" y="3941675"/>
              <a:ext cx="136000" cy="121650"/>
            </a:xfrm>
            <a:custGeom>
              <a:avLst/>
              <a:gdLst/>
              <a:ahLst/>
              <a:cxnLst/>
              <a:rect l="l" t="t" r="r" b="b"/>
              <a:pathLst>
                <a:path w="5440" h="4866" extrusionOk="0">
                  <a:moveTo>
                    <a:pt x="2457" y="477"/>
                  </a:moveTo>
                  <a:cubicBezTo>
                    <a:pt x="2759" y="477"/>
                    <a:pt x="2982" y="618"/>
                    <a:pt x="3127" y="901"/>
                  </a:cubicBezTo>
                  <a:cubicBezTo>
                    <a:pt x="3163" y="979"/>
                    <a:pt x="3198" y="1063"/>
                    <a:pt x="3216" y="1152"/>
                  </a:cubicBezTo>
                  <a:cubicBezTo>
                    <a:pt x="3228" y="1218"/>
                    <a:pt x="3276" y="1272"/>
                    <a:pt x="3324" y="1302"/>
                  </a:cubicBezTo>
                  <a:cubicBezTo>
                    <a:pt x="3365" y="1322"/>
                    <a:pt x="3411" y="1332"/>
                    <a:pt x="3456" y="1332"/>
                  </a:cubicBezTo>
                  <a:cubicBezTo>
                    <a:pt x="3476" y="1332"/>
                    <a:pt x="3496" y="1330"/>
                    <a:pt x="3515" y="1326"/>
                  </a:cubicBezTo>
                  <a:cubicBezTo>
                    <a:pt x="3628" y="1289"/>
                    <a:pt x="3741" y="1273"/>
                    <a:pt x="3855" y="1273"/>
                  </a:cubicBezTo>
                  <a:cubicBezTo>
                    <a:pt x="3983" y="1273"/>
                    <a:pt x="4112" y="1294"/>
                    <a:pt x="4238" y="1332"/>
                  </a:cubicBezTo>
                  <a:cubicBezTo>
                    <a:pt x="4758" y="1505"/>
                    <a:pt x="4896" y="1983"/>
                    <a:pt x="4633" y="2742"/>
                  </a:cubicBezTo>
                  <a:cubicBezTo>
                    <a:pt x="4381" y="3493"/>
                    <a:pt x="4027" y="3646"/>
                    <a:pt x="3764" y="3646"/>
                  </a:cubicBezTo>
                  <a:cubicBezTo>
                    <a:pt x="3640" y="3646"/>
                    <a:pt x="3537" y="3612"/>
                    <a:pt x="3473" y="3591"/>
                  </a:cubicBezTo>
                  <a:cubicBezTo>
                    <a:pt x="3432" y="3573"/>
                    <a:pt x="3396" y="3561"/>
                    <a:pt x="3348" y="3537"/>
                  </a:cubicBezTo>
                  <a:cubicBezTo>
                    <a:pt x="3315" y="3522"/>
                    <a:pt x="3279" y="3515"/>
                    <a:pt x="3243" y="3515"/>
                  </a:cubicBezTo>
                  <a:cubicBezTo>
                    <a:pt x="3207" y="3515"/>
                    <a:pt x="3172" y="3522"/>
                    <a:pt x="3139" y="3537"/>
                  </a:cubicBezTo>
                  <a:cubicBezTo>
                    <a:pt x="3091" y="3585"/>
                    <a:pt x="3043" y="3645"/>
                    <a:pt x="3031" y="3716"/>
                  </a:cubicBezTo>
                  <a:cubicBezTo>
                    <a:pt x="3019" y="3758"/>
                    <a:pt x="3007" y="3806"/>
                    <a:pt x="2989" y="3854"/>
                  </a:cubicBezTo>
                  <a:cubicBezTo>
                    <a:pt x="2939" y="4001"/>
                    <a:pt x="2814" y="4383"/>
                    <a:pt x="2260" y="4383"/>
                  </a:cubicBezTo>
                  <a:cubicBezTo>
                    <a:pt x="2092" y="4383"/>
                    <a:pt x="1884" y="4348"/>
                    <a:pt x="1627" y="4260"/>
                  </a:cubicBezTo>
                  <a:cubicBezTo>
                    <a:pt x="862" y="4009"/>
                    <a:pt x="557" y="3609"/>
                    <a:pt x="736" y="3089"/>
                  </a:cubicBezTo>
                  <a:cubicBezTo>
                    <a:pt x="808" y="2874"/>
                    <a:pt x="933" y="2682"/>
                    <a:pt x="1113" y="2545"/>
                  </a:cubicBezTo>
                  <a:cubicBezTo>
                    <a:pt x="1166" y="2509"/>
                    <a:pt x="1196" y="2449"/>
                    <a:pt x="1202" y="2378"/>
                  </a:cubicBezTo>
                  <a:cubicBezTo>
                    <a:pt x="1214" y="2312"/>
                    <a:pt x="1190" y="2252"/>
                    <a:pt x="1154" y="2198"/>
                  </a:cubicBezTo>
                  <a:cubicBezTo>
                    <a:pt x="1095" y="2127"/>
                    <a:pt x="1041" y="2049"/>
                    <a:pt x="993" y="1965"/>
                  </a:cubicBezTo>
                  <a:cubicBezTo>
                    <a:pt x="909" y="1780"/>
                    <a:pt x="628" y="1230"/>
                    <a:pt x="1668" y="704"/>
                  </a:cubicBezTo>
                  <a:cubicBezTo>
                    <a:pt x="1974" y="553"/>
                    <a:pt x="2237" y="477"/>
                    <a:pt x="2457" y="477"/>
                  </a:cubicBezTo>
                  <a:close/>
                  <a:moveTo>
                    <a:pt x="2458" y="0"/>
                  </a:moveTo>
                  <a:cubicBezTo>
                    <a:pt x="2156" y="0"/>
                    <a:pt x="1812" y="93"/>
                    <a:pt x="1435" y="280"/>
                  </a:cubicBezTo>
                  <a:cubicBezTo>
                    <a:pt x="497" y="752"/>
                    <a:pt x="174" y="1445"/>
                    <a:pt x="551" y="2186"/>
                  </a:cubicBezTo>
                  <a:cubicBezTo>
                    <a:pt x="569" y="2240"/>
                    <a:pt x="599" y="2282"/>
                    <a:pt x="628" y="2330"/>
                  </a:cubicBezTo>
                  <a:cubicBezTo>
                    <a:pt x="467" y="2497"/>
                    <a:pt x="342" y="2706"/>
                    <a:pt x="264" y="2939"/>
                  </a:cubicBezTo>
                  <a:cubicBezTo>
                    <a:pt x="1" y="3734"/>
                    <a:pt x="437" y="4380"/>
                    <a:pt x="1459" y="4721"/>
                  </a:cubicBezTo>
                  <a:cubicBezTo>
                    <a:pt x="1747" y="4818"/>
                    <a:pt x="2011" y="4865"/>
                    <a:pt x="2247" y="4865"/>
                  </a:cubicBezTo>
                  <a:cubicBezTo>
                    <a:pt x="2811" y="4865"/>
                    <a:pt x="3217" y="4595"/>
                    <a:pt x="3420" y="4081"/>
                  </a:cubicBezTo>
                  <a:cubicBezTo>
                    <a:pt x="3548" y="4118"/>
                    <a:pt x="3673" y="4137"/>
                    <a:pt x="3793" y="4137"/>
                  </a:cubicBezTo>
                  <a:cubicBezTo>
                    <a:pt x="3965" y="4137"/>
                    <a:pt x="4127" y="4099"/>
                    <a:pt x="4274" y="4021"/>
                  </a:cubicBezTo>
                  <a:cubicBezTo>
                    <a:pt x="4627" y="3842"/>
                    <a:pt x="4914" y="3471"/>
                    <a:pt x="5099" y="2910"/>
                  </a:cubicBezTo>
                  <a:cubicBezTo>
                    <a:pt x="5440" y="1888"/>
                    <a:pt x="5189" y="1146"/>
                    <a:pt x="4394" y="884"/>
                  </a:cubicBezTo>
                  <a:cubicBezTo>
                    <a:pt x="4228" y="824"/>
                    <a:pt x="4054" y="796"/>
                    <a:pt x="3877" y="796"/>
                  </a:cubicBezTo>
                  <a:cubicBezTo>
                    <a:pt x="3787" y="796"/>
                    <a:pt x="3696" y="804"/>
                    <a:pt x="3605" y="818"/>
                  </a:cubicBezTo>
                  <a:cubicBezTo>
                    <a:pt x="3587" y="776"/>
                    <a:pt x="3569" y="734"/>
                    <a:pt x="3545" y="692"/>
                  </a:cubicBezTo>
                  <a:cubicBezTo>
                    <a:pt x="3314" y="234"/>
                    <a:pt x="2939" y="0"/>
                    <a:pt x="2458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390175" y="3941925"/>
              <a:ext cx="136000" cy="121450"/>
            </a:xfrm>
            <a:custGeom>
              <a:avLst/>
              <a:gdLst/>
              <a:ahLst/>
              <a:cxnLst/>
              <a:rect l="l" t="t" r="r" b="b"/>
              <a:pathLst>
                <a:path w="5440" h="4858" extrusionOk="0">
                  <a:moveTo>
                    <a:pt x="2432" y="470"/>
                  </a:moveTo>
                  <a:cubicBezTo>
                    <a:pt x="2740" y="470"/>
                    <a:pt x="2971" y="615"/>
                    <a:pt x="3121" y="903"/>
                  </a:cubicBezTo>
                  <a:cubicBezTo>
                    <a:pt x="3162" y="987"/>
                    <a:pt x="3192" y="1071"/>
                    <a:pt x="3210" y="1160"/>
                  </a:cubicBezTo>
                  <a:cubicBezTo>
                    <a:pt x="3228" y="1220"/>
                    <a:pt x="3264" y="1280"/>
                    <a:pt x="3324" y="1310"/>
                  </a:cubicBezTo>
                  <a:cubicBezTo>
                    <a:pt x="3358" y="1333"/>
                    <a:pt x="3398" y="1343"/>
                    <a:pt x="3439" y="1343"/>
                  </a:cubicBezTo>
                  <a:cubicBezTo>
                    <a:pt x="3462" y="1343"/>
                    <a:pt x="3486" y="1340"/>
                    <a:pt x="3509" y="1334"/>
                  </a:cubicBezTo>
                  <a:cubicBezTo>
                    <a:pt x="3626" y="1296"/>
                    <a:pt x="3747" y="1276"/>
                    <a:pt x="3867" y="1276"/>
                  </a:cubicBezTo>
                  <a:cubicBezTo>
                    <a:pt x="3992" y="1276"/>
                    <a:pt x="4117" y="1297"/>
                    <a:pt x="4238" y="1340"/>
                  </a:cubicBezTo>
                  <a:cubicBezTo>
                    <a:pt x="4752" y="1513"/>
                    <a:pt x="4884" y="1991"/>
                    <a:pt x="4633" y="2750"/>
                  </a:cubicBezTo>
                  <a:cubicBezTo>
                    <a:pt x="4378" y="3497"/>
                    <a:pt x="4029" y="3652"/>
                    <a:pt x="3768" y="3652"/>
                  </a:cubicBezTo>
                  <a:cubicBezTo>
                    <a:pt x="3642" y="3652"/>
                    <a:pt x="3537" y="3616"/>
                    <a:pt x="3473" y="3593"/>
                  </a:cubicBezTo>
                  <a:cubicBezTo>
                    <a:pt x="3431" y="3581"/>
                    <a:pt x="3390" y="3563"/>
                    <a:pt x="3348" y="3545"/>
                  </a:cubicBezTo>
                  <a:cubicBezTo>
                    <a:pt x="3318" y="3526"/>
                    <a:pt x="3285" y="3518"/>
                    <a:pt x="3252" y="3518"/>
                  </a:cubicBezTo>
                  <a:cubicBezTo>
                    <a:pt x="3213" y="3518"/>
                    <a:pt x="3174" y="3529"/>
                    <a:pt x="3139" y="3545"/>
                  </a:cubicBezTo>
                  <a:cubicBezTo>
                    <a:pt x="3073" y="3575"/>
                    <a:pt x="3025" y="3635"/>
                    <a:pt x="3013" y="3706"/>
                  </a:cubicBezTo>
                  <a:cubicBezTo>
                    <a:pt x="3001" y="3754"/>
                    <a:pt x="2989" y="3796"/>
                    <a:pt x="2971" y="3844"/>
                  </a:cubicBezTo>
                  <a:cubicBezTo>
                    <a:pt x="2921" y="3987"/>
                    <a:pt x="2796" y="4370"/>
                    <a:pt x="2236" y="4370"/>
                  </a:cubicBezTo>
                  <a:cubicBezTo>
                    <a:pt x="2069" y="4370"/>
                    <a:pt x="1863" y="4336"/>
                    <a:pt x="1609" y="4250"/>
                  </a:cubicBezTo>
                  <a:cubicBezTo>
                    <a:pt x="844" y="3993"/>
                    <a:pt x="545" y="3605"/>
                    <a:pt x="718" y="3079"/>
                  </a:cubicBezTo>
                  <a:cubicBezTo>
                    <a:pt x="790" y="2864"/>
                    <a:pt x="915" y="2678"/>
                    <a:pt x="1095" y="2535"/>
                  </a:cubicBezTo>
                  <a:cubicBezTo>
                    <a:pt x="1148" y="2499"/>
                    <a:pt x="1178" y="2439"/>
                    <a:pt x="1190" y="2368"/>
                  </a:cubicBezTo>
                  <a:cubicBezTo>
                    <a:pt x="1196" y="2302"/>
                    <a:pt x="1178" y="2242"/>
                    <a:pt x="1136" y="2188"/>
                  </a:cubicBezTo>
                  <a:cubicBezTo>
                    <a:pt x="1077" y="2123"/>
                    <a:pt x="1023" y="2039"/>
                    <a:pt x="981" y="1961"/>
                  </a:cubicBezTo>
                  <a:cubicBezTo>
                    <a:pt x="879" y="1770"/>
                    <a:pt x="604" y="1220"/>
                    <a:pt x="1650" y="694"/>
                  </a:cubicBezTo>
                  <a:cubicBezTo>
                    <a:pt x="1950" y="544"/>
                    <a:pt x="2211" y="470"/>
                    <a:pt x="2432" y="470"/>
                  </a:cubicBezTo>
                  <a:close/>
                  <a:moveTo>
                    <a:pt x="2450" y="1"/>
                  </a:moveTo>
                  <a:cubicBezTo>
                    <a:pt x="2148" y="1"/>
                    <a:pt x="1806" y="92"/>
                    <a:pt x="1435" y="276"/>
                  </a:cubicBezTo>
                  <a:cubicBezTo>
                    <a:pt x="503" y="742"/>
                    <a:pt x="174" y="1435"/>
                    <a:pt x="545" y="2182"/>
                  </a:cubicBezTo>
                  <a:cubicBezTo>
                    <a:pt x="575" y="2230"/>
                    <a:pt x="598" y="2278"/>
                    <a:pt x="628" y="2326"/>
                  </a:cubicBezTo>
                  <a:cubicBezTo>
                    <a:pt x="461" y="2499"/>
                    <a:pt x="335" y="2708"/>
                    <a:pt x="264" y="2935"/>
                  </a:cubicBezTo>
                  <a:cubicBezTo>
                    <a:pt x="1" y="3724"/>
                    <a:pt x="431" y="4370"/>
                    <a:pt x="1459" y="4716"/>
                  </a:cubicBezTo>
                  <a:cubicBezTo>
                    <a:pt x="1739" y="4811"/>
                    <a:pt x="1997" y="4857"/>
                    <a:pt x="2230" y="4857"/>
                  </a:cubicBezTo>
                  <a:cubicBezTo>
                    <a:pt x="2792" y="4857"/>
                    <a:pt x="3205" y="4587"/>
                    <a:pt x="3407" y="4071"/>
                  </a:cubicBezTo>
                  <a:cubicBezTo>
                    <a:pt x="3536" y="4108"/>
                    <a:pt x="3661" y="4127"/>
                    <a:pt x="3781" y="4127"/>
                  </a:cubicBezTo>
                  <a:cubicBezTo>
                    <a:pt x="3953" y="4127"/>
                    <a:pt x="4117" y="4089"/>
                    <a:pt x="4268" y="4011"/>
                  </a:cubicBezTo>
                  <a:cubicBezTo>
                    <a:pt x="4615" y="3832"/>
                    <a:pt x="4902" y="3461"/>
                    <a:pt x="5093" y="2906"/>
                  </a:cubicBezTo>
                  <a:cubicBezTo>
                    <a:pt x="5440" y="1884"/>
                    <a:pt x="5183" y="1142"/>
                    <a:pt x="4394" y="885"/>
                  </a:cubicBezTo>
                  <a:cubicBezTo>
                    <a:pt x="4214" y="824"/>
                    <a:pt x="4032" y="794"/>
                    <a:pt x="3851" y="794"/>
                  </a:cubicBezTo>
                  <a:cubicBezTo>
                    <a:pt x="3767" y="794"/>
                    <a:pt x="3682" y="800"/>
                    <a:pt x="3599" y="814"/>
                  </a:cubicBezTo>
                  <a:cubicBezTo>
                    <a:pt x="3581" y="772"/>
                    <a:pt x="3563" y="730"/>
                    <a:pt x="3539" y="688"/>
                  </a:cubicBezTo>
                  <a:cubicBezTo>
                    <a:pt x="3311" y="233"/>
                    <a:pt x="2932" y="1"/>
                    <a:pt x="2450" y="1"/>
                  </a:cubicBezTo>
                  <a:close/>
                </a:path>
              </a:pathLst>
            </a:custGeom>
            <a:solidFill>
              <a:srgbClr val="BD4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18"/>
          <p:cNvGrpSpPr/>
          <p:nvPr/>
        </p:nvGrpSpPr>
        <p:grpSpPr>
          <a:xfrm flipH="1">
            <a:off x="8808309" y="399526"/>
            <a:ext cx="264434" cy="233629"/>
            <a:chOff x="6063731" y="3208900"/>
            <a:chExt cx="147169" cy="130025"/>
          </a:xfrm>
        </p:grpSpPr>
        <p:sp>
          <p:nvSpPr>
            <p:cNvPr id="846" name="Google Shape;846;p18"/>
            <p:cNvSpPr/>
            <p:nvPr/>
          </p:nvSpPr>
          <p:spPr>
            <a:xfrm>
              <a:off x="6085375" y="3208900"/>
              <a:ext cx="125525" cy="130025"/>
            </a:xfrm>
            <a:custGeom>
              <a:avLst/>
              <a:gdLst/>
              <a:ahLst/>
              <a:cxnLst/>
              <a:rect l="l" t="t" r="r" b="b"/>
              <a:pathLst>
                <a:path w="5021" h="5201" extrusionOk="0">
                  <a:moveTo>
                    <a:pt x="4059" y="0"/>
                  </a:moveTo>
                  <a:cubicBezTo>
                    <a:pt x="1" y="1232"/>
                    <a:pt x="509" y="3999"/>
                    <a:pt x="807" y="4907"/>
                  </a:cubicBezTo>
                  <a:cubicBezTo>
                    <a:pt x="795" y="4937"/>
                    <a:pt x="807" y="4961"/>
                    <a:pt x="831" y="4967"/>
                  </a:cubicBezTo>
                  <a:cubicBezTo>
                    <a:pt x="885" y="5116"/>
                    <a:pt x="921" y="5200"/>
                    <a:pt x="921" y="5200"/>
                  </a:cubicBezTo>
                  <a:cubicBezTo>
                    <a:pt x="921" y="5200"/>
                    <a:pt x="5021" y="5027"/>
                    <a:pt x="4059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7" name="Google Shape;847;p18"/>
            <p:cNvGrpSpPr/>
            <p:nvPr/>
          </p:nvGrpSpPr>
          <p:grpSpPr>
            <a:xfrm>
              <a:off x="6063731" y="3208900"/>
              <a:ext cx="146450" cy="130025"/>
              <a:chOff x="3414550" y="3208900"/>
              <a:chExt cx="146450" cy="130025"/>
            </a:xfrm>
          </p:grpSpPr>
          <p:sp>
            <p:nvSpPr>
              <p:cNvPr id="848" name="Google Shape;848;p18"/>
              <p:cNvSpPr/>
              <p:nvPr/>
            </p:nvSpPr>
            <p:spPr>
              <a:xfrm>
                <a:off x="3414550" y="3208900"/>
                <a:ext cx="146450" cy="130025"/>
              </a:xfrm>
              <a:custGeom>
                <a:avLst/>
                <a:gdLst/>
                <a:ahLst/>
                <a:cxnLst/>
                <a:rect l="l" t="t" r="r" b="b"/>
                <a:pathLst>
                  <a:path w="5858" h="5201" extrusionOk="0">
                    <a:moveTo>
                      <a:pt x="4896" y="0"/>
                    </a:moveTo>
                    <a:lnTo>
                      <a:pt x="4896" y="0"/>
                    </a:lnTo>
                    <a:cubicBezTo>
                      <a:pt x="1" y="1495"/>
                      <a:pt x="1758" y="5200"/>
                      <a:pt x="1758" y="5200"/>
                    </a:cubicBezTo>
                    <a:cubicBezTo>
                      <a:pt x="1758" y="5200"/>
                      <a:pt x="5858" y="5027"/>
                      <a:pt x="4896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18"/>
              <p:cNvSpPr/>
              <p:nvPr/>
            </p:nvSpPr>
            <p:spPr>
              <a:xfrm>
                <a:off x="3455400" y="3233600"/>
                <a:ext cx="71725" cy="99575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3983" extrusionOk="0">
                    <a:moveTo>
                      <a:pt x="2795" y="0"/>
                    </a:moveTo>
                    <a:cubicBezTo>
                      <a:pt x="2780" y="0"/>
                      <a:pt x="2764" y="7"/>
                      <a:pt x="2754" y="23"/>
                    </a:cubicBezTo>
                    <a:cubicBezTo>
                      <a:pt x="2419" y="459"/>
                      <a:pt x="2090" y="907"/>
                      <a:pt x="1767" y="1355"/>
                    </a:cubicBezTo>
                    <a:cubicBezTo>
                      <a:pt x="1767" y="1056"/>
                      <a:pt x="1773" y="758"/>
                      <a:pt x="1773" y="459"/>
                    </a:cubicBezTo>
                    <a:cubicBezTo>
                      <a:pt x="1773" y="426"/>
                      <a:pt x="1748" y="409"/>
                      <a:pt x="1723" y="409"/>
                    </a:cubicBezTo>
                    <a:cubicBezTo>
                      <a:pt x="1697" y="409"/>
                      <a:pt x="1672" y="426"/>
                      <a:pt x="1672" y="459"/>
                    </a:cubicBezTo>
                    <a:cubicBezTo>
                      <a:pt x="1672" y="811"/>
                      <a:pt x="1660" y="1158"/>
                      <a:pt x="1660" y="1505"/>
                    </a:cubicBezTo>
                    <a:cubicBezTo>
                      <a:pt x="1301" y="2013"/>
                      <a:pt x="949" y="2521"/>
                      <a:pt x="602" y="3041"/>
                    </a:cubicBezTo>
                    <a:cubicBezTo>
                      <a:pt x="596" y="3047"/>
                      <a:pt x="584" y="3053"/>
                      <a:pt x="584" y="3059"/>
                    </a:cubicBezTo>
                    <a:cubicBezTo>
                      <a:pt x="584" y="2575"/>
                      <a:pt x="596" y="2090"/>
                      <a:pt x="596" y="1594"/>
                    </a:cubicBezTo>
                    <a:cubicBezTo>
                      <a:pt x="596" y="1561"/>
                      <a:pt x="569" y="1545"/>
                      <a:pt x="542" y="1545"/>
                    </a:cubicBezTo>
                    <a:cubicBezTo>
                      <a:pt x="515" y="1545"/>
                      <a:pt x="488" y="1561"/>
                      <a:pt x="488" y="1594"/>
                    </a:cubicBezTo>
                    <a:cubicBezTo>
                      <a:pt x="488" y="2132"/>
                      <a:pt x="482" y="2682"/>
                      <a:pt x="482" y="3220"/>
                    </a:cubicBezTo>
                    <a:cubicBezTo>
                      <a:pt x="333" y="3447"/>
                      <a:pt x="178" y="3674"/>
                      <a:pt x="28" y="3907"/>
                    </a:cubicBezTo>
                    <a:cubicBezTo>
                      <a:pt x="0" y="3948"/>
                      <a:pt x="32" y="3983"/>
                      <a:pt x="68" y="3983"/>
                    </a:cubicBezTo>
                    <a:cubicBezTo>
                      <a:pt x="86" y="3983"/>
                      <a:pt x="104" y="3975"/>
                      <a:pt x="118" y="3955"/>
                    </a:cubicBezTo>
                    <a:lnTo>
                      <a:pt x="542" y="3310"/>
                    </a:lnTo>
                    <a:cubicBezTo>
                      <a:pt x="1146" y="3089"/>
                      <a:pt x="1744" y="2867"/>
                      <a:pt x="2347" y="2652"/>
                    </a:cubicBezTo>
                    <a:cubicBezTo>
                      <a:pt x="2401" y="2631"/>
                      <a:pt x="2392" y="2541"/>
                      <a:pt x="2337" y="2541"/>
                    </a:cubicBezTo>
                    <a:cubicBezTo>
                      <a:pt x="2331" y="2541"/>
                      <a:pt x="2324" y="2542"/>
                      <a:pt x="2317" y="2545"/>
                    </a:cubicBezTo>
                    <a:cubicBezTo>
                      <a:pt x="1761" y="2748"/>
                      <a:pt x="1200" y="2957"/>
                      <a:pt x="638" y="3160"/>
                    </a:cubicBezTo>
                    <a:cubicBezTo>
                      <a:pt x="991" y="2634"/>
                      <a:pt x="1343" y="2126"/>
                      <a:pt x="1708" y="1612"/>
                    </a:cubicBezTo>
                    <a:lnTo>
                      <a:pt x="1732" y="1612"/>
                    </a:lnTo>
                    <a:cubicBezTo>
                      <a:pt x="2090" y="1547"/>
                      <a:pt x="2449" y="1475"/>
                      <a:pt x="2795" y="1409"/>
                    </a:cubicBezTo>
                    <a:cubicBezTo>
                      <a:pt x="2863" y="1398"/>
                      <a:pt x="2840" y="1307"/>
                      <a:pt x="2777" y="1307"/>
                    </a:cubicBezTo>
                    <a:cubicBezTo>
                      <a:pt x="2773" y="1307"/>
                      <a:pt x="2770" y="1307"/>
                      <a:pt x="2766" y="1307"/>
                    </a:cubicBezTo>
                    <a:lnTo>
                      <a:pt x="1779" y="1487"/>
                    </a:lnTo>
                    <a:cubicBezTo>
                      <a:pt x="1923" y="1284"/>
                      <a:pt x="2066" y="1086"/>
                      <a:pt x="2216" y="895"/>
                    </a:cubicBezTo>
                    <a:cubicBezTo>
                      <a:pt x="2419" y="632"/>
                      <a:pt x="2628" y="357"/>
                      <a:pt x="2843" y="70"/>
                    </a:cubicBezTo>
                    <a:cubicBezTo>
                      <a:pt x="2869" y="37"/>
                      <a:pt x="2832" y="0"/>
                      <a:pt x="279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0" name="Google Shape;850;p18"/>
          <p:cNvGrpSpPr/>
          <p:nvPr/>
        </p:nvGrpSpPr>
        <p:grpSpPr>
          <a:xfrm>
            <a:off x="8638534" y="687986"/>
            <a:ext cx="323604" cy="291798"/>
            <a:chOff x="5631000" y="1628150"/>
            <a:chExt cx="121200" cy="109300"/>
          </a:xfrm>
        </p:grpSpPr>
        <p:sp>
          <p:nvSpPr>
            <p:cNvPr id="851" name="Google Shape;851;p18"/>
            <p:cNvSpPr/>
            <p:nvPr/>
          </p:nvSpPr>
          <p:spPr>
            <a:xfrm>
              <a:off x="5631000" y="1628250"/>
              <a:ext cx="121200" cy="109200"/>
            </a:xfrm>
            <a:custGeom>
              <a:avLst/>
              <a:gdLst/>
              <a:ahLst/>
              <a:cxnLst/>
              <a:rect l="l" t="t" r="r" b="b"/>
              <a:pathLst>
                <a:path w="4848" h="4368" extrusionOk="0">
                  <a:moveTo>
                    <a:pt x="2384" y="1"/>
                  </a:moveTo>
                  <a:cubicBezTo>
                    <a:pt x="1879" y="1"/>
                    <a:pt x="1371" y="179"/>
                    <a:pt x="963" y="543"/>
                  </a:cubicBezTo>
                  <a:cubicBezTo>
                    <a:pt x="84" y="1338"/>
                    <a:pt x="1" y="2683"/>
                    <a:pt x="783" y="3562"/>
                  </a:cubicBezTo>
                  <a:cubicBezTo>
                    <a:pt x="989" y="3792"/>
                    <a:pt x="1161" y="3886"/>
                    <a:pt x="1318" y="3886"/>
                  </a:cubicBezTo>
                  <a:cubicBezTo>
                    <a:pt x="1499" y="3886"/>
                    <a:pt x="1660" y="3762"/>
                    <a:pt x="1829" y="3579"/>
                  </a:cubicBezTo>
                  <a:cubicBezTo>
                    <a:pt x="1991" y="3406"/>
                    <a:pt x="2158" y="3173"/>
                    <a:pt x="2361" y="2946"/>
                  </a:cubicBezTo>
                  <a:cubicBezTo>
                    <a:pt x="2445" y="3018"/>
                    <a:pt x="2600" y="3197"/>
                    <a:pt x="2726" y="3621"/>
                  </a:cubicBezTo>
                  <a:cubicBezTo>
                    <a:pt x="2827" y="3968"/>
                    <a:pt x="2977" y="4261"/>
                    <a:pt x="3216" y="4338"/>
                  </a:cubicBezTo>
                  <a:cubicBezTo>
                    <a:pt x="3234" y="4350"/>
                    <a:pt x="3264" y="4356"/>
                    <a:pt x="3294" y="4362"/>
                  </a:cubicBezTo>
                  <a:cubicBezTo>
                    <a:pt x="3316" y="4366"/>
                    <a:pt x="3340" y="4368"/>
                    <a:pt x="3364" y="4368"/>
                  </a:cubicBezTo>
                  <a:cubicBezTo>
                    <a:pt x="3547" y="4368"/>
                    <a:pt x="3767" y="4264"/>
                    <a:pt x="4053" y="4010"/>
                  </a:cubicBezTo>
                  <a:cubicBezTo>
                    <a:pt x="4848" y="3305"/>
                    <a:pt x="4423" y="2916"/>
                    <a:pt x="3820" y="2659"/>
                  </a:cubicBezTo>
                  <a:cubicBezTo>
                    <a:pt x="3407" y="2486"/>
                    <a:pt x="3252" y="2306"/>
                    <a:pt x="3186" y="2217"/>
                  </a:cubicBezTo>
                  <a:cubicBezTo>
                    <a:pt x="3455" y="2032"/>
                    <a:pt x="3712" y="1888"/>
                    <a:pt x="3915" y="1739"/>
                  </a:cubicBezTo>
                  <a:cubicBezTo>
                    <a:pt x="4268" y="1458"/>
                    <a:pt x="4411" y="1195"/>
                    <a:pt x="3981" y="717"/>
                  </a:cubicBezTo>
                  <a:cubicBezTo>
                    <a:pt x="3559" y="244"/>
                    <a:pt x="2973" y="1"/>
                    <a:pt x="2384" y="1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2" name="Google Shape;852;p18"/>
            <p:cNvGrpSpPr/>
            <p:nvPr/>
          </p:nvGrpSpPr>
          <p:grpSpPr>
            <a:xfrm>
              <a:off x="5631000" y="1628150"/>
              <a:ext cx="121200" cy="109000"/>
              <a:chOff x="2980950" y="1628150"/>
              <a:chExt cx="121200" cy="109000"/>
            </a:xfrm>
          </p:grpSpPr>
          <p:sp>
            <p:nvSpPr>
              <p:cNvPr id="853" name="Google Shape;853;p18"/>
              <p:cNvSpPr/>
              <p:nvPr/>
            </p:nvSpPr>
            <p:spPr>
              <a:xfrm>
                <a:off x="2980950" y="1628150"/>
                <a:ext cx="121200" cy="109000"/>
              </a:xfrm>
              <a:custGeom>
                <a:avLst/>
                <a:gdLst/>
                <a:ahLst/>
                <a:cxnLst/>
                <a:rect l="l" t="t" r="r" b="b"/>
                <a:pathLst>
                  <a:path w="4848" h="4360" extrusionOk="0">
                    <a:moveTo>
                      <a:pt x="2380" y="1"/>
                    </a:moveTo>
                    <a:cubicBezTo>
                      <a:pt x="1877" y="1"/>
                      <a:pt x="1371" y="176"/>
                      <a:pt x="963" y="535"/>
                    </a:cubicBezTo>
                    <a:cubicBezTo>
                      <a:pt x="72" y="1318"/>
                      <a:pt x="0" y="2669"/>
                      <a:pt x="783" y="3554"/>
                    </a:cubicBezTo>
                    <a:cubicBezTo>
                      <a:pt x="989" y="3786"/>
                      <a:pt x="1159" y="3882"/>
                      <a:pt x="1315" y="3882"/>
                    </a:cubicBezTo>
                    <a:cubicBezTo>
                      <a:pt x="1495" y="3882"/>
                      <a:pt x="1656" y="3755"/>
                      <a:pt x="1829" y="3566"/>
                    </a:cubicBezTo>
                    <a:cubicBezTo>
                      <a:pt x="1985" y="3398"/>
                      <a:pt x="2158" y="3165"/>
                      <a:pt x="2361" y="2932"/>
                    </a:cubicBezTo>
                    <a:cubicBezTo>
                      <a:pt x="2445" y="3010"/>
                      <a:pt x="2600" y="3189"/>
                      <a:pt x="2726" y="3613"/>
                    </a:cubicBezTo>
                    <a:cubicBezTo>
                      <a:pt x="2833" y="3948"/>
                      <a:pt x="2971" y="4247"/>
                      <a:pt x="3210" y="4331"/>
                    </a:cubicBezTo>
                    <a:cubicBezTo>
                      <a:pt x="3240" y="4342"/>
                      <a:pt x="3264" y="4342"/>
                      <a:pt x="3294" y="4354"/>
                    </a:cubicBezTo>
                    <a:cubicBezTo>
                      <a:pt x="3314" y="4358"/>
                      <a:pt x="3336" y="4359"/>
                      <a:pt x="3358" y="4359"/>
                    </a:cubicBezTo>
                    <a:cubicBezTo>
                      <a:pt x="3536" y="4359"/>
                      <a:pt x="3765" y="4251"/>
                      <a:pt x="4047" y="4002"/>
                    </a:cubicBezTo>
                    <a:cubicBezTo>
                      <a:pt x="4848" y="3291"/>
                      <a:pt x="4423" y="2902"/>
                      <a:pt x="3820" y="2645"/>
                    </a:cubicBezTo>
                    <a:cubicBezTo>
                      <a:pt x="3407" y="2478"/>
                      <a:pt x="3240" y="2304"/>
                      <a:pt x="3180" y="2209"/>
                    </a:cubicBezTo>
                    <a:cubicBezTo>
                      <a:pt x="3461" y="2030"/>
                      <a:pt x="3718" y="1880"/>
                      <a:pt x="3915" y="1731"/>
                    </a:cubicBezTo>
                    <a:cubicBezTo>
                      <a:pt x="4274" y="1468"/>
                      <a:pt x="4417" y="1199"/>
                      <a:pt x="3987" y="721"/>
                    </a:cubicBezTo>
                    <a:cubicBezTo>
                      <a:pt x="3563" y="245"/>
                      <a:pt x="2973" y="1"/>
                      <a:pt x="2380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8"/>
              <p:cNvSpPr/>
              <p:nvPr/>
            </p:nvSpPr>
            <p:spPr>
              <a:xfrm>
                <a:off x="3020700" y="1666000"/>
                <a:ext cx="81450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2846" extrusionOk="0">
                    <a:moveTo>
                      <a:pt x="1537" y="1"/>
                    </a:moveTo>
                    <a:cubicBezTo>
                      <a:pt x="1196" y="1"/>
                      <a:pt x="861" y="118"/>
                      <a:pt x="592" y="360"/>
                    </a:cubicBezTo>
                    <a:cubicBezTo>
                      <a:pt x="120" y="779"/>
                      <a:pt x="0" y="1466"/>
                      <a:pt x="239" y="2052"/>
                    </a:cubicBezTo>
                    <a:cubicBezTo>
                      <a:pt x="395" y="1884"/>
                      <a:pt x="568" y="1651"/>
                      <a:pt x="771" y="1418"/>
                    </a:cubicBezTo>
                    <a:cubicBezTo>
                      <a:pt x="855" y="1496"/>
                      <a:pt x="1010" y="1675"/>
                      <a:pt x="1136" y="2099"/>
                    </a:cubicBezTo>
                    <a:cubicBezTo>
                      <a:pt x="1243" y="2434"/>
                      <a:pt x="1381" y="2733"/>
                      <a:pt x="1620" y="2817"/>
                    </a:cubicBezTo>
                    <a:cubicBezTo>
                      <a:pt x="1650" y="2828"/>
                      <a:pt x="1674" y="2828"/>
                      <a:pt x="1704" y="2840"/>
                    </a:cubicBezTo>
                    <a:cubicBezTo>
                      <a:pt x="1724" y="2844"/>
                      <a:pt x="1746" y="2845"/>
                      <a:pt x="1768" y="2845"/>
                    </a:cubicBezTo>
                    <a:cubicBezTo>
                      <a:pt x="1946" y="2845"/>
                      <a:pt x="2175" y="2737"/>
                      <a:pt x="2457" y="2488"/>
                    </a:cubicBezTo>
                    <a:cubicBezTo>
                      <a:pt x="3258" y="1777"/>
                      <a:pt x="2833" y="1388"/>
                      <a:pt x="2230" y="1137"/>
                    </a:cubicBezTo>
                    <a:cubicBezTo>
                      <a:pt x="1817" y="964"/>
                      <a:pt x="1662" y="790"/>
                      <a:pt x="1584" y="689"/>
                    </a:cubicBezTo>
                    <a:cubicBezTo>
                      <a:pt x="1859" y="510"/>
                      <a:pt x="2122" y="360"/>
                      <a:pt x="2319" y="211"/>
                    </a:cubicBezTo>
                    <a:cubicBezTo>
                      <a:pt x="2073" y="72"/>
                      <a:pt x="1803" y="1"/>
                      <a:pt x="1537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8"/>
              <p:cNvSpPr/>
              <p:nvPr/>
            </p:nvSpPr>
            <p:spPr>
              <a:xfrm>
                <a:off x="2992000" y="1648925"/>
                <a:ext cx="14325" cy="6160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2464" extrusionOk="0">
                    <a:moveTo>
                      <a:pt x="495" y="0"/>
                    </a:moveTo>
                    <a:cubicBezTo>
                      <a:pt x="483" y="0"/>
                      <a:pt x="472" y="5"/>
                      <a:pt x="461" y="15"/>
                    </a:cubicBezTo>
                    <a:cubicBezTo>
                      <a:pt x="180" y="356"/>
                      <a:pt x="13" y="786"/>
                      <a:pt x="7" y="1228"/>
                    </a:cubicBezTo>
                    <a:cubicBezTo>
                      <a:pt x="1" y="1671"/>
                      <a:pt x="156" y="2101"/>
                      <a:pt x="437" y="2448"/>
                    </a:cubicBezTo>
                    <a:cubicBezTo>
                      <a:pt x="448" y="2459"/>
                      <a:pt x="460" y="2463"/>
                      <a:pt x="472" y="2463"/>
                    </a:cubicBezTo>
                    <a:cubicBezTo>
                      <a:pt x="512" y="2463"/>
                      <a:pt x="547" y="2411"/>
                      <a:pt x="515" y="2370"/>
                    </a:cubicBezTo>
                    <a:cubicBezTo>
                      <a:pt x="252" y="2047"/>
                      <a:pt x="108" y="1641"/>
                      <a:pt x="120" y="1228"/>
                    </a:cubicBezTo>
                    <a:cubicBezTo>
                      <a:pt x="126" y="816"/>
                      <a:pt x="276" y="404"/>
                      <a:pt x="545" y="93"/>
                    </a:cubicBezTo>
                    <a:cubicBezTo>
                      <a:pt x="573" y="56"/>
                      <a:pt x="535" y="0"/>
                      <a:pt x="49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8"/>
              <p:cNvSpPr/>
              <p:nvPr/>
            </p:nvSpPr>
            <p:spPr>
              <a:xfrm>
                <a:off x="3051825" y="1636425"/>
                <a:ext cx="30750" cy="20300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812" extrusionOk="0">
                    <a:moveTo>
                      <a:pt x="88" y="1"/>
                    </a:moveTo>
                    <a:cubicBezTo>
                      <a:pt x="21" y="1"/>
                      <a:pt x="0" y="91"/>
                      <a:pt x="64" y="109"/>
                    </a:cubicBezTo>
                    <a:cubicBezTo>
                      <a:pt x="489" y="174"/>
                      <a:pt x="877" y="420"/>
                      <a:pt x="1110" y="784"/>
                    </a:cubicBezTo>
                    <a:cubicBezTo>
                      <a:pt x="1122" y="804"/>
                      <a:pt x="1140" y="812"/>
                      <a:pt x="1157" y="812"/>
                    </a:cubicBezTo>
                    <a:cubicBezTo>
                      <a:pt x="1194" y="812"/>
                      <a:pt x="1230" y="777"/>
                      <a:pt x="1206" y="736"/>
                    </a:cubicBezTo>
                    <a:cubicBezTo>
                      <a:pt x="961" y="348"/>
                      <a:pt x="548" y="79"/>
                      <a:pt x="94" y="1"/>
                    </a:cubicBezTo>
                    <a:cubicBezTo>
                      <a:pt x="92" y="1"/>
                      <a:pt x="90" y="1"/>
                      <a:pt x="88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8"/>
              <p:cNvSpPr/>
              <p:nvPr/>
            </p:nvSpPr>
            <p:spPr>
              <a:xfrm>
                <a:off x="3018450" y="1689450"/>
                <a:ext cx="17950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21" extrusionOk="0">
                    <a:moveTo>
                      <a:pt x="61" y="0"/>
                    </a:moveTo>
                    <a:cubicBezTo>
                      <a:pt x="35" y="0"/>
                      <a:pt x="17" y="13"/>
                      <a:pt x="7" y="38"/>
                    </a:cubicBezTo>
                    <a:cubicBezTo>
                      <a:pt x="1" y="62"/>
                      <a:pt x="13" y="97"/>
                      <a:pt x="42" y="109"/>
                    </a:cubicBezTo>
                    <a:cubicBezTo>
                      <a:pt x="246" y="145"/>
                      <a:pt x="443" y="181"/>
                      <a:pt x="640" y="217"/>
                    </a:cubicBezTo>
                    <a:cubicBezTo>
                      <a:pt x="648" y="220"/>
                      <a:pt x="655" y="221"/>
                      <a:pt x="661" y="221"/>
                    </a:cubicBezTo>
                    <a:cubicBezTo>
                      <a:pt x="686" y="221"/>
                      <a:pt x="702" y="205"/>
                      <a:pt x="712" y="181"/>
                    </a:cubicBezTo>
                    <a:cubicBezTo>
                      <a:pt x="718" y="151"/>
                      <a:pt x="706" y="115"/>
                      <a:pt x="676" y="115"/>
                    </a:cubicBezTo>
                    <a:cubicBezTo>
                      <a:pt x="473" y="80"/>
                      <a:pt x="276" y="38"/>
                      <a:pt x="78" y="2"/>
                    </a:cubicBezTo>
                    <a:cubicBezTo>
                      <a:pt x="72" y="1"/>
                      <a:pt x="67" y="0"/>
                      <a:pt x="61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8"/>
              <p:cNvSpPr/>
              <p:nvPr/>
            </p:nvSpPr>
            <p:spPr>
              <a:xfrm>
                <a:off x="3032050" y="1668575"/>
                <a:ext cx="1615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646" h="760" extrusionOk="0">
                    <a:moveTo>
                      <a:pt x="63" y="0"/>
                    </a:moveTo>
                    <a:cubicBezTo>
                      <a:pt x="48" y="0"/>
                      <a:pt x="33" y="6"/>
                      <a:pt x="24" y="18"/>
                    </a:cubicBezTo>
                    <a:cubicBezTo>
                      <a:pt x="1" y="36"/>
                      <a:pt x="12" y="66"/>
                      <a:pt x="24" y="90"/>
                    </a:cubicBezTo>
                    <a:cubicBezTo>
                      <a:pt x="198" y="305"/>
                      <a:pt x="371" y="526"/>
                      <a:pt x="550" y="741"/>
                    </a:cubicBezTo>
                    <a:cubicBezTo>
                      <a:pt x="556" y="753"/>
                      <a:pt x="571" y="759"/>
                      <a:pt x="586" y="759"/>
                    </a:cubicBezTo>
                    <a:cubicBezTo>
                      <a:pt x="601" y="759"/>
                      <a:pt x="616" y="753"/>
                      <a:pt x="622" y="741"/>
                    </a:cubicBezTo>
                    <a:cubicBezTo>
                      <a:pt x="646" y="723"/>
                      <a:pt x="640" y="693"/>
                      <a:pt x="622" y="664"/>
                    </a:cubicBezTo>
                    <a:cubicBezTo>
                      <a:pt x="449" y="448"/>
                      <a:pt x="281" y="233"/>
                      <a:pt x="102" y="18"/>
                    </a:cubicBezTo>
                    <a:cubicBezTo>
                      <a:pt x="93" y="6"/>
                      <a:pt x="78" y="0"/>
                      <a:pt x="63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8"/>
              <p:cNvSpPr/>
              <p:nvPr/>
            </p:nvSpPr>
            <p:spPr>
              <a:xfrm>
                <a:off x="3049400" y="1661525"/>
                <a:ext cx="7200" cy="17950"/>
              </a:xfrm>
              <a:custGeom>
                <a:avLst/>
                <a:gdLst/>
                <a:ahLst/>
                <a:cxnLst/>
                <a:rect l="l" t="t" r="r" b="b"/>
                <a:pathLst>
                  <a:path w="288" h="718" extrusionOk="0">
                    <a:moveTo>
                      <a:pt x="69" y="0"/>
                    </a:moveTo>
                    <a:cubicBezTo>
                      <a:pt x="36" y="0"/>
                      <a:pt x="1" y="27"/>
                      <a:pt x="12" y="67"/>
                    </a:cubicBezTo>
                    <a:cubicBezTo>
                      <a:pt x="60" y="270"/>
                      <a:pt x="119" y="479"/>
                      <a:pt x="173" y="677"/>
                    </a:cubicBezTo>
                    <a:cubicBezTo>
                      <a:pt x="183" y="705"/>
                      <a:pt x="204" y="718"/>
                      <a:pt x="225" y="718"/>
                    </a:cubicBezTo>
                    <a:cubicBezTo>
                      <a:pt x="256" y="718"/>
                      <a:pt x="288" y="690"/>
                      <a:pt x="281" y="647"/>
                    </a:cubicBezTo>
                    <a:cubicBezTo>
                      <a:pt x="227" y="449"/>
                      <a:pt x="167" y="240"/>
                      <a:pt x="113" y="37"/>
                    </a:cubicBezTo>
                    <a:cubicBezTo>
                      <a:pt x="109" y="11"/>
                      <a:pt x="89" y="0"/>
                      <a:pt x="69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60" name="Google Shape;860;p18"/>
          <p:cNvGrpSpPr/>
          <p:nvPr/>
        </p:nvGrpSpPr>
        <p:grpSpPr>
          <a:xfrm>
            <a:off x="8410463" y="4120054"/>
            <a:ext cx="779742" cy="976896"/>
            <a:chOff x="6447700" y="757875"/>
            <a:chExt cx="404200" cy="506400"/>
          </a:xfrm>
        </p:grpSpPr>
        <p:sp>
          <p:nvSpPr>
            <p:cNvPr id="861" name="Google Shape;861;p18"/>
            <p:cNvSpPr/>
            <p:nvPr/>
          </p:nvSpPr>
          <p:spPr>
            <a:xfrm>
              <a:off x="6453550" y="758075"/>
              <a:ext cx="398350" cy="506200"/>
            </a:xfrm>
            <a:custGeom>
              <a:avLst/>
              <a:gdLst/>
              <a:ahLst/>
              <a:cxnLst/>
              <a:rect l="l" t="t" r="r" b="b"/>
              <a:pathLst>
                <a:path w="15934" h="20248" extrusionOk="0">
                  <a:moveTo>
                    <a:pt x="9174" y="5258"/>
                  </a:moveTo>
                  <a:cubicBezTo>
                    <a:pt x="9228" y="5515"/>
                    <a:pt x="9258" y="5778"/>
                    <a:pt x="9234" y="6029"/>
                  </a:cubicBezTo>
                  <a:cubicBezTo>
                    <a:pt x="9049" y="6358"/>
                    <a:pt x="8851" y="6692"/>
                    <a:pt x="8666" y="7021"/>
                  </a:cubicBezTo>
                  <a:cubicBezTo>
                    <a:pt x="8582" y="7164"/>
                    <a:pt x="8505" y="7314"/>
                    <a:pt x="8421" y="7457"/>
                  </a:cubicBezTo>
                  <a:cubicBezTo>
                    <a:pt x="8415" y="7451"/>
                    <a:pt x="8397" y="7439"/>
                    <a:pt x="8373" y="7433"/>
                  </a:cubicBezTo>
                  <a:cubicBezTo>
                    <a:pt x="8523" y="6860"/>
                    <a:pt x="8630" y="6268"/>
                    <a:pt x="8690" y="5676"/>
                  </a:cubicBezTo>
                  <a:cubicBezTo>
                    <a:pt x="8839" y="5539"/>
                    <a:pt x="9013" y="5401"/>
                    <a:pt x="9174" y="5258"/>
                  </a:cubicBezTo>
                  <a:close/>
                  <a:moveTo>
                    <a:pt x="9796" y="5873"/>
                  </a:moveTo>
                  <a:cubicBezTo>
                    <a:pt x="9802" y="6083"/>
                    <a:pt x="9820" y="6292"/>
                    <a:pt x="9820" y="6483"/>
                  </a:cubicBezTo>
                  <a:cubicBezTo>
                    <a:pt x="9461" y="6764"/>
                    <a:pt x="9108" y="7051"/>
                    <a:pt x="8780" y="7368"/>
                  </a:cubicBezTo>
                  <a:cubicBezTo>
                    <a:pt x="8714" y="7427"/>
                    <a:pt x="8654" y="7487"/>
                    <a:pt x="8582" y="7553"/>
                  </a:cubicBezTo>
                  <a:cubicBezTo>
                    <a:pt x="8553" y="7529"/>
                    <a:pt x="8535" y="7517"/>
                    <a:pt x="8517" y="7505"/>
                  </a:cubicBezTo>
                  <a:cubicBezTo>
                    <a:pt x="8780" y="7051"/>
                    <a:pt x="9043" y="6591"/>
                    <a:pt x="9300" y="6136"/>
                  </a:cubicBezTo>
                  <a:cubicBezTo>
                    <a:pt x="9449" y="6023"/>
                    <a:pt x="9616" y="5939"/>
                    <a:pt x="9796" y="5873"/>
                  </a:cubicBezTo>
                  <a:close/>
                  <a:moveTo>
                    <a:pt x="12556" y="0"/>
                  </a:moveTo>
                  <a:cubicBezTo>
                    <a:pt x="12505" y="0"/>
                    <a:pt x="12453" y="6"/>
                    <a:pt x="12402" y="16"/>
                  </a:cubicBezTo>
                  <a:cubicBezTo>
                    <a:pt x="12103" y="76"/>
                    <a:pt x="11870" y="315"/>
                    <a:pt x="11738" y="584"/>
                  </a:cubicBezTo>
                  <a:cubicBezTo>
                    <a:pt x="11601" y="853"/>
                    <a:pt x="11541" y="1152"/>
                    <a:pt x="11469" y="1445"/>
                  </a:cubicBezTo>
                  <a:cubicBezTo>
                    <a:pt x="11439" y="1564"/>
                    <a:pt x="11403" y="1690"/>
                    <a:pt x="11296" y="1750"/>
                  </a:cubicBezTo>
                  <a:cubicBezTo>
                    <a:pt x="11265" y="1767"/>
                    <a:pt x="11231" y="1774"/>
                    <a:pt x="11197" y="1774"/>
                  </a:cubicBezTo>
                  <a:cubicBezTo>
                    <a:pt x="11126" y="1774"/>
                    <a:pt x="11052" y="1742"/>
                    <a:pt x="10991" y="1702"/>
                  </a:cubicBezTo>
                  <a:cubicBezTo>
                    <a:pt x="10901" y="1642"/>
                    <a:pt x="10824" y="1552"/>
                    <a:pt x="10746" y="1487"/>
                  </a:cubicBezTo>
                  <a:cubicBezTo>
                    <a:pt x="10705" y="1456"/>
                    <a:pt x="10654" y="1424"/>
                    <a:pt x="10607" y="1424"/>
                  </a:cubicBezTo>
                  <a:cubicBezTo>
                    <a:pt x="10599" y="1424"/>
                    <a:pt x="10592" y="1425"/>
                    <a:pt x="10585" y="1427"/>
                  </a:cubicBezTo>
                  <a:cubicBezTo>
                    <a:pt x="10549" y="1433"/>
                    <a:pt x="10525" y="1463"/>
                    <a:pt x="10495" y="1493"/>
                  </a:cubicBezTo>
                  <a:cubicBezTo>
                    <a:pt x="10268" y="1773"/>
                    <a:pt x="10196" y="2144"/>
                    <a:pt x="10184" y="2497"/>
                  </a:cubicBezTo>
                  <a:cubicBezTo>
                    <a:pt x="10166" y="2855"/>
                    <a:pt x="10208" y="3214"/>
                    <a:pt x="10136" y="3566"/>
                  </a:cubicBezTo>
                  <a:cubicBezTo>
                    <a:pt x="10130" y="3602"/>
                    <a:pt x="10124" y="3644"/>
                    <a:pt x="10095" y="3674"/>
                  </a:cubicBezTo>
                  <a:cubicBezTo>
                    <a:pt x="10067" y="3709"/>
                    <a:pt x="10028" y="3723"/>
                    <a:pt x="9985" y="3723"/>
                  </a:cubicBezTo>
                  <a:cubicBezTo>
                    <a:pt x="9924" y="3723"/>
                    <a:pt x="9857" y="3695"/>
                    <a:pt x="9808" y="3656"/>
                  </a:cubicBezTo>
                  <a:cubicBezTo>
                    <a:pt x="9730" y="3578"/>
                    <a:pt x="9676" y="3483"/>
                    <a:pt x="9581" y="3435"/>
                  </a:cubicBezTo>
                  <a:cubicBezTo>
                    <a:pt x="9546" y="3421"/>
                    <a:pt x="9509" y="3414"/>
                    <a:pt x="9471" y="3414"/>
                  </a:cubicBezTo>
                  <a:cubicBezTo>
                    <a:pt x="9382" y="3414"/>
                    <a:pt x="9291" y="3450"/>
                    <a:pt x="9228" y="3513"/>
                  </a:cubicBezTo>
                  <a:cubicBezTo>
                    <a:pt x="9204" y="3537"/>
                    <a:pt x="9180" y="3555"/>
                    <a:pt x="9168" y="3578"/>
                  </a:cubicBezTo>
                  <a:cubicBezTo>
                    <a:pt x="9168" y="3572"/>
                    <a:pt x="9162" y="3566"/>
                    <a:pt x="9162" y="3555"/>
                  </a:cubicBezTo>
                  <a:cubicBezTo>
                    <a:pt x="9144" y="3519"/>
                    <a:pt x="9144" y="3483"/>
                    <a:pt x="9150" y="3447"/>
                  </a:cubicBezTo>
                  <a:cubicBezTo>
                    <a:pt x="9174" y="3136"/>
                    <a:pt x="9234" y="2855"/>
                    <a:pt x="9234" y="2538"/>
                  </a:cubicBezTo>
                  <a:cubicBezTo>
                    <a:pt x="9234" y="2228"/>
                    <a:pt x="9150" y="1845"/>
                    <a:pt x="8863" y="1511"/>
                  </a:cubicBezTo>
                  <a:cubicBezTo>
                    <a:pt x="8834" y="1475"/>
                    <a:pt x="8792" y="1445"/>
                    <a:pt x="8756" y="1421"/>
                  </a:cubicBezTo>
                  <a:cubicBezTo>
                    <a:pt x="8728" y="1404"/>
                    <a:pt x="8699" y="1398"/>
                    <a:pt x="8674" y="1398"/>
                  </a:cubicBezTo>
                  <a:cubicBezTo>
                    <a:pt x="8645" y="1398"/>
                    <a:pt x="8619" y="1405"/>
                    <a:pt x="8600" y="1415"/>
                  </a:cubicBezTo>
                  <a:cubicBezTo>
                    <a:pt x="8523" y="1445"/>
                    <a:pt x="8475" y="1493"/>
                    <a:pt x="8391" y="1516"/>
                  </a:cubicBezTo>
                  <a:cubicBezTo>
                    <a:pt x="8363" y="1524"/>
                    <a:pt x="8331" y="1529"/>
                    <a:pt x="8297" y="1529"/>
                  </a:cubicBezTo>
                  <a:cubicBezTo>
                    <a:pt x="8229" y="1529"/>
                    <a:pt x="8150" y="1511"/>
                    <a:pt x="8074" y="1463"/>
                  </a:cubicBezTo>
                  <a:cubicBezTo>
                    <a:pt x="7955" y="1391"/>
                    <a:pt x="7877" y="1277"/>
                    <a:pt x="7806" y="1182"/>
                  </a:cubicBezTo>
                  <a:cubicBezTo>
                    <a:pt x="7644" y="925"/>
                    <a:pt x="7459" y="674"/>
                    <a:pt x="7166" y="465"/>
                  </a:cubicBezTo>
                  <a:cubicBezTo>
                    <a:pt x="6892" y="269"/>
                    <a:pt x="6497" y="110"/>
                    <a:pt x="6120" y="110"/>
                  </a:cubicBezTo>
                  <a:cubicBezTo>
                    <a:pt x="6094" y="110"/>
                    <a:pt x="6068" y="110"/>
                    <a:pt x="6042" y="112"/>
                  </a:cubicBezTo>
                  <a:cubicBezTo>
                    <a:pt x="5857" y="118"/>
                    <a:pt x="5684" y="172"/>
                    <a:pt x="5564" y="249"/>
                  </a:cubicBezTo>
                  <a:cubicBezTo>
                    <a:pt x="5505" y="339"/>
                    <a:pt x="5499" y="441"/>
                    <a:pt x="5546" y="530"/>
                  </a:cubicBezTo>
                  <a:cubicBezTo>
                    <a:pt x="5642" y="728"/>
                    <a:pt x="5941" y="895"/>
                    <a:pt x="6240" y="1038"/>
                  </a:cubicBezTo>
                  <a:cubicBezTo>
                    <a:pt x="6538" y="1182"/>
                    <a:pt x="6849" y="1307"/>
                    <a:pt x="7142" y="1475"/>
                  </a:cubicBezTo>
                  <a:cubicBezTo>
                    <a:pt x="7256" y="1540"/>
                    <a:pt x="7375" y="1624"/>
                    <a:pt x="7405" y="1714"/>
                  </a:cubicBezTo>
                  <a:cubicBezTo>
                    <a:pt x="7429" y="1791"/>
                    <a:pt x="7369" y="1851"/>
                    <a:pt x="7286" y="1881"/>
                  </a:cubicBezTo>
                  <a:cubicBezTo>
                    <a:pt x="7202" y="1911"/>
                    <a:pt x="7112" y="1923"/>
                    <a:pt x="7029" y="1953"/>
                  </a:cubicBezTo>
                  <a:cubicBezTo>
                    <a:pt x="6987" y="1965"/>
                    <a:pt x="6939" y="1989"/>
                    <a:pt x="6939" y="2030"/>
                  </a:cubicBezTo>
                  <a:cubicBezTo>
                    <a:pt x="6939" y="2054"/>
                    <a:pt x="6963" y="2084"/>
                    <a:pt x="6981" y="2108"/>
                  </a:cubicBezTo>
                  <a:cubicBezTo>
                    <a:pt x="7166" y="2347"/>
                    <a:pt x="7435" y="2550"/>
                    <a:pt x="7686" y="2742"/>
                  </a:cubicBezTo>
                  <a:cubicBezTo>
                    <a:pt x="7943" y="2939"/>
                    <a:pt x="8194" y="3148"/>
                    <a:pt x="8361" y="3423"/>
                  </a:cubicBezTo>
                  <a:cubicBezTo>
                    <a:pt x="8385" y="3453"/>
                    <a:pt x="8397" y="3489"/>
                    <a:pt x="8403" y="3519"/>
                  </a:cubicBezTo>
                  <a:cubicBezTo>
                    <a:pt x="8413" y="3596"/>
                    <a:pt x="8348" y="3629"/>
                    <a:pt x="8281" y="3629"/>
                  </a:cubicBezTo>
                  <a:cubicBezTo>
                    <a:pt x="8270" y="3629"/>
                    <a:pt x="8259" y="3628"/>
                    <a:pt x="8248" y="3626"/>
                  </a:cubicBezTo>
                  <a:cubicBezTo>
                    <a:pt x="8193" y="3613"/>
                    <a:pt x="8131" y="3588"/>
                    <a:pt x="8071" y="3588"/>
                  </a:cubicBezTo>
                  <a:cubicBezTo>
                    <a:pt x="8052" y="3588"/>
                    <a:pt x="8033" y="3591"/>
                    <a:pt x="8015" y="3596"/>
                  </a:cubicBezTo>
                  <a:cubicBezTo>
                    <a:pt x="7937" y="3614"/>
                    <a:pt x="7883" y="3704"/>
                    <a:pt x="7883" y="3794"/>
                  </a:cubicBezTo>
                  <a:cubicBezTo>
                    <a:pt x="7877" y="3883"/>
                    <a:pt x="7907" y="3991"/>
                    <a:pt x="7949" y="4063"/>
                  </a:cubicBezTo>
                  <a:cubicBezTo>
                    <a:pt x="8152" y="4463"/>
                    <a:pt x="8517" y="4941"/>
                    <a:pt x="8612" y="5437"/>
                  </a:cubicBezTo>
                  <a:cubicBezTo>
                    <a:pt x="8571" y="5927"/>
                    <a:pt x="8505" y="6411"/>
                    <a:pt x="8403" y="6889"/>
                  </a:cubicBezTo>
                  <a:cubicBezTo>
                    <a:pt x="8367" y="7063"/>
                    <a:pt x="8331" y="7230"/>
                    <a:pt x="8284" y="7398"/>
                  </a:cubicBezTo>
                  <a:cubicBezTo>
                    <a:pt x="7972" y="7250"/>
                    <a:pt x="7382" y="7007"/>
                    <a:pt x="6788" y="7007"/>
                  </a:cubicBezTo>
                  <a:cubicBezTo>
                    <a:pt x="6754" y="7007"/>
                    <a:pt x="6721" y="7007"/>
                    <a:pt x="6688" y="7009"/>
                  </a:cubicBezTo>
                  <a:cubicBezTo>
                    <a:pt x="5791" y="7045"/>
                    <a:pt x="0" y="19620"/>
                    <a:pt x="1034" y="20223"/>
                  </a:cubicBezTo>
                  <a:cubicBezTo>
                    <a:pt x="1061" y="20239"/>
                    <a:pt x="1093" y="20247"/>
                    <a:pt x="1130" y="20247"/>
                  </a:cubicBezTo>
                  <a:cubicBezTo>
                    <a:pt x="2487" y="20247"/>
                    <a:pt x="10234" y="9648"/>
                    <a:pt x="9850" y="8868"/>
                  </a:cubicBezTo>
                  <a:cubicBezTo>
                    <a:pt x="9557" y="8276"/>
                    <a:pt x="8971" y="7828"/>
                    <a:pt x="8684" y="7631"/>
                  </a:cubicBezTo>
                  <a:cubicBezTo>
                    <a:pt x="9162" y="7164"/>
                    <a:pt x="9670" y="6734"/>
                    <a:pt x="10208" y="6346"/>
                  </a:cubicBezTo>
                  <a:cubicBezTo>
                    <a:pt x="10615" y="6142"/>
                    <a:pt x="11140" y="6089"/>
                    <a:pt x="11523" y="5987"/>
                  </a:cubicBezTo>
                  <a:cubicBezTo>
                    <a:pt x="11601" y="5963"/>
                    <a:pt x="11702" y="5915"/>
                    <a:pt x="11762" y="5850"/>
                  </a:cubicBezTo>
                  <a:cubicBezTo>
                    <a:pt x="11828" y="5784"/>
                    <a:pt x="11858" y="5688"/>
                    <a:pt x="11822" y="5610"/>
                  </a:cubicBezTo>
                  <a:cubicBezTo>
                    <a:pt x="11780" y="5545"/>
                    <a:pt x="11702" y="5515"/>
                    <a:pt x="11643" y="5461"/>
                  </a:cubicBezTo>
                  <a:cubicBezTo>
                    <a:pt x="11583" y="5407"/>
                    <a:pt x="11535" y="5330"/>
                    <a:pt x="11613" y="5276"/>
                  </a:cubicBezTo>
                  <a:cubicBezTo>
                    <a:pt x="11643" y="5252"/>
                    <a:pt x="11678" y="5246"/>
                    <a:pt x="11708" y="5240"/>
                  </a:cubicBezTo>
                  <a:cubicBezTo>
                    <a:pt x="11816" y="5219"/>
                    <a:pt x="11926" y="5211"/>
                    <a:pt x="12037" y="5211"/>
                  </a:cubicBezTo>
                  <a:cubicBezTo>
                    <a:pt x="12246" y="5211"/>
                    <a:pt x="12458" y="5241"/>
                    <a:pt x="12665" y="5276"/>
                  </a:cubicBezTo>
                  <a:cubicBezTo>
                    <a:pt x="12922" y="5320"/>
                    <a:pt x="13191" y="5373"/>
                    <a:pt x="13452" y="5373"/>
                  </a:cubicBezTo>
                  <a:cubicBezTo>
                    <a:pt x="13507" y="5373"/>
                    <a:pt x="13561" y="5371"/>
                    <a:pt x="13615" y="5365"/>
                  </a:cubicBezTo>
                  <a:cubicBezTo>
                    <a:pt x="13645" y="5365"/>
                    <a:pt x="13681" y="5359"/>
                    <a:pt x="13693" y="5342"/>
                  </a:cubicBezTo>
                  <a:cubicBezTo>
                    <a:pt x="13722" y="5312"/>
                    <a:pt x="13710" y="5270"/>
                    <a:pt x="13693" y="5222"/>
                  </a:cubicBezTo>
                  <a:cubicBezTo>
                    <a:pt x="13657" y="5150"/>
                    <a:pt x="13597" y="5067"/>
                    <a:pt x="13567" y="4989"/>
                  </a:cubicBezTo>
                  <a:cubicBezTo>
                    <a:pt x="13537" y="4917"/>
                    <a:pt x="13537" y="4828"/>
                    <a:pt x="13621" y="4792"/>
                  </a:cubicBezTo>
                  <a:cubicBezTo>
                    <a:pt x="13651" y="4775"/>
                    <a:pt x="13688" y="4769"/>
                    <a:pt x="13728" y="4769"/>
                  </a:cubicBezTo>
                  <a:cubicBezTo>
                    <a:pt x="13805" y="4769"/>
                    <a:pt x="13894" y="4794"/>
                    <a:pt x="13973" y="4822"/>
                  </a:cubicBezTo>
                  <a:cubicBezTo>
                    <a:pt x="14284" y="4923"/>
                    <a:pt x="14589" y="5067"/>
                    <a:pt x="14900" y="5192"/>
                  </a:cubicBezTo>
                  <a:cubicBezTo>
                    <a:pt x="15145" y="5293"/>
                    <a:pt x="15406" y="5382"/>
                    <a:pt x="15607" y="5382"/>
                  </a:cubicBezTo>
                  <a:cubicBezTo>
                    <a:pt x="15656" y="5382"/>
                    <a:pt x="15702" y="5377"/>
                    <a:pt x="15743" y="5365"/>
                  </a:cubicBezTo>
                  <a:cubicBezTo>
                    <a:pt x="15844" y="5336"/>
                    <a:pt x="15916" y="5258"/>
                    <a:pt x="15934" y="5156"/>
                  </a:cubicBezTo>
                  <a:cubicBezTo>
                    <a:pt x="15904" y="5019"/>
                    <a:pt x="15832" y="4857"/>
                    <a:pt x="15713" y="4714"/>
                  </a:cubicBezTo>
                  <a:cubicBezTo>
                    <a:pt x="15456" y="4391"/>
                    <a:pt x="15049" y="4176"/>
                    <a:pt x="14691" y="4110"/>
                  </a:cubicBezTo>
                  <a:cubicBezTo>
                    <a:pt x="14544" y="4079"/>
                    <a:pt x="14405" y="4067"/>
                    <a:pt x="14271" y="4067"/>
                  </a:cubicBezTo>
                  <a:cubicBezTo>
                    <a:pt x="14077" y="4067"/>
                    <a:pt x="13896" y="4092"/>
                    <a:pt x="13722" y="4116"/>
                  </a:cubicBezTo>
                  <a:cubicBezTo>
                    <a:pt x="13657" y="4129"/>
                    <a:pt x="13588" y="4139"/>
                    <a:pt x="13516" y="4139"/>
                  </a:cubicBezTo>
                  <a:cubicBezTo>
                    <a:pt x="13457" y="4139"/>
                    <a:pt x="13396" y="4133"/>
                    <a:pt x="13334" y="4116"/>
                  </a:cubicBezTo>
                  <a:cubicBezTo>
                    <a:pt x="13208" y="4080"/>
                    <a:pt x="13125" y="3997"/>
                    <a:pt x="13089" y="3925"/>
                  </a:cubicBezTo>
                  <a:cubicBezTo>
                    <a:pt x="13053" y="3847"/>
                    <a:pt x="13053" y="3776"/>
                    <a:pt x="13023" y="3698"/>
                  </a:cubicBezTo>
                  <a:cubicBezTo>
                    <a:pt x="13005" y="3662"/>
                    <a:pt x="12975" y="3608"/>
                    <a:pt x="12910" y="3584"/>
                  </a:cubicBezTo>
                  <a:cubicBezTo>
                    <a:pt x="12868" y="3572"/>
                    <a:pt x="12820" y="3572"/>
                    <a:pt x="12766" y="3572"/>
                  </a:cubicBezTo>
                  <a:cubicBezTo>
                    <a:pt x="12318" y="3584"/>
                    <a:pt x="11983" y="3782"/>
                    <a:pt x="11750" y="3991"/>
                  </a:cubicBezTo>
                  <a:cubicBezTo>
                    <a:pt x="11589" y="4140"/>
                    <a:pt x="11451" y="4314"/>
                    <a:pt x="11308" y="4475"/>
                  </a:cubicBezTo>
                  <a:cubicBezTo>
                    <a:pt x="11260" y="4463"/>
                    <a:pt x="11200" y="4451"/>
                    <a:pt x="11146" y="4439"/>
                  </a:cubicBezTo>
                  <a:cubicBezTo>
                    <a:pt x="11045" y="4403"/>
                    <a:pt x="10943" y="4302"/>
                    <a:pt x="10985" y="4200"/>
                  </a:cubicBezTo>
                  <a:cubicBezTo>
                    <a:pt x="10997" y="4164"/>
                    <a:pt x="11027" y="4134"/>
                    <a:pt x="11057" y="4110"/>
                  </a:cubicBezTo>
                  <a:cubicBezTo>
                    <a:pt x="11332" y="3883"/>
                    <a:pt x="11660" y="3734"/>
                    <a:pt x="11971" y="3549"/>
                  </a:cubicBezTo>
                  <a:cubicBezTo>
                    <a:pt x="12276" y="3363"/>
                    <a:pt x="12569" y="3124"/>
                    <a:pt x="12694" y="2790"/>
                  </a:cubicBezTo>
                  <a:cubicBezTo>
                    <a:pt x="12706" y="2748"/>
                    <a:pt x="12718" y="2712"/>
                    <a:pt x="12706" y="2682"/>
                  </a:cubicBezTo>
                  <a:cubicBezTo>
                    <a:pt x="12694" y="2622"/>
                    <a:pt x="12635" y="2592"/>
                    <a:pt x="12581" y="2568"/>
                  </a:cubicBezTo>
                  <a:cubicBezTo>
                    <a:pt x="12473" y="2533"/>
                    <a:pt x="12372" y="2509"/>
                    <a:pt x="12276" y="2467"/>
                  </a:cubicBezTo>
                  <a:cubicBezTo>
                    <a:pt x="12180" y="2419"/>
                    <a:pt x="12091" y="2323"/>
                    <a:pt x="12091" y="2222"/>
                  </a:cubicBezTo>
                  <a:cubicBezTo>
                    <a:pt x="12079" y="2102"/>
                    <a:pt x="12174" y="2001"/>
                    <a:pt x="12270" y="1923"/>
                  </a:cubicBezTo>
                  <a:cubicBezTo>
                    <a:pt x="12491" y="1720"/>
                    <a:pt x="12724" y="1516"/>
                    <a:pt x="12898" y="1271"/>
                  </a:cubicBezTo>
                  <a:cubicBezTo>
                    <a:pt x="13059" y="1026"/>
                    <a:pt x="13155" y="704"/>
                    <a:pt x="13065" y="411"/>
                  </a:cubicBezTo>
                  <a:cubicBezTo>
                    <a:pt x="13023" y="267"/>
                    <a:pt x="12939" y="148"/>
                    <a:pt x="12826" y="52"/>
                  </a:cubicBezTo>
                  <a:cubicBezTo>
                    <a:pt x="12741" y="18"/>
                    <a:pt x="12649" y="0"/>
                    <a:pt x="12556" y="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2" name="Google Shape;862;p18"/>
            <p:cNvGrpSpPr/>
            <p:nvPr/>
          </p:nvGrpSpPr>
          <p:grpSpPr>
            <a:xfrm>
              <a:off x="6447700" y="757875"/>
              <a:ext cx="398975" cy="505950"/>
              <a:chOff x="3803475" y="757875"/>
              <a:chExt cx="398975" cy="505950"/>
            </a:xfrm>
          </p:grpSpPr>
          <p:sp>
            <p:nvSpPr>
              <p:cNvPr id="863" name="Google Shape;863;p18"/>
              <p:cNvSpPr/>
              <p:nvPr/>
            </p:nvSpPr>
            <p:spPr>
              <a:xfrm>
                <a:off x="3941100" y="760650"/>
                <a:ext cx="109100" cy="140825"/>
              </a:xfrm>
              <a:custGeom>
                <a:avLst/>
                <a:gdLst/>
                <a:ahLst/>
                <a:cxnLst/>
                <a:rect l="l" t="t" r="r" b="b"/>
                <a:pathLst>
                  <a:path w="4364" h="5633" extrusionOk="0">
                    <a:moveTo>
                      <a:pt x="624" y="1"/>
                    </a:moveTo>
                    <a:cubicBezTo>
                      <a:pt x="597" y="1"/>
                      <a:pt x="571" y="1"/>
                      <a:pt x="544" y="3"/>
                    </a:cubicBezTo>
                    <a:cubicBezTo>
                      <a:pt x="359" y="9"/>
                      <a:pt x="186" y="63"/>
                      <a:pt x="66" y="134"/>
                    </a:cubicBezTo>
                    <a:cubicBezTo>
                      <a:pt x="6" y="224"/>
                      <a:pt x="0" y="332"/>
                      <a:pt x="48" y="421"/>
                    </a:cubicBezTo>
                    <a:cubicBezTo>
                      <a:pt x="144" y="613"/>
                      <a:pt x="443" y="786"/>
                      <a:pt x="742" y="929"/>
                    </a:cubicBezTo>
                    <a:cubicBezTo>
                      <a:pt x="1040" y="1067"/>
                      <a:pt x="1351" y="1198"/>
                      <a:pt x="1644" y="1360"/>
                    </a:cubicBezTo>
                    <a:cubicBezTo>
                      <a:pt x="1758" y="1425"/>
                      <a:pt x="1877" y="1509"/>
                      <a:pt x="1907" y="1599"/>
                    </a:cubicBezTo>
                    <a:cubicBezTo>
                      <a:pt x="1925" y="1682"/>
                      <a:pt x="1865" y="1742"/>
                      <a:pt x="1788" y="1772"/>
                    </a:cubicBezTo>
                    <a:cubicBezTo>
                      <a:pt x="1704" y="1802"/>
                      <a:pt x="1614" y="1808"/>
                      <a:pt x="1531" y="1838"/>
                    </a:cubicBezTo>
                    <a:cubicBezTo>
                      <a:pt x="1489" y="1856"/>
                      <a:pt x="1441" y="1874"/>
                      <a:pt x="1441" y="1922"/>
                    </a:cubicBezTo>
                    <a:cubicBezTo>
                      <a:pt x="1441" y="1945"/>
                      <a:pt x="1465" y="1975"/>
                      <a:pt x="1477" y="1993"/>
                    </a:cubicBezTo>
                    <a:cubicBezTo>
                      <a:pt x="1668" y="2232"/>
                      <a:pt x="1937" y="2435"/>
                      <a:pt x="2188" y="2633"/>
                    </a:cubicBezTo>
                    <a:cubicBezTo>
                      <a:pt x="2445" y="2824"/>
                      <a:pt x="2696" y="3033"/>
                      <a:pt x="2863" y="3314"/>
                    </a:cubicBezTo>
                    <a:cubicBezTo>
                      <a:pt x="2881" y="3338"/>
                      <a:pt x="2899" y="3380"/>
                      <a:pt x="2905" y="3410"/>
                    </a:cubicBezTo>
                    <a:cubicBezTo>
                      <a:pt x="2910" y="3483"/>
                      <a:pt x="2851" y="3516"/>
                      <a:pt x="2790" y="3516"/>
                    </a:cubicBezTo>
                    <a:cubicBezTo>
                      <a:pt x="2777" y="3516"/>
                      <a:pt x="2763" y="3515"/>
                      <a:pt x="2750" y="3511"/>
                    </a:cubicBezTo>
                    <a:cubicBezTo>
                      <a:pt x="2687" y="3502"/>
                      <a:pt x="2624" y="3476"/>
                      <a:pt x="2562" y="3476"/>
                    </a:cubicBezTo>
                    <a:cubicBezTo>
                      <a:pt x="2547" y="3476"/>
                      <a:pt x="2532" y="3478"/>
                      <a:pt x="2517" y="3481"/>
                    </a:cubicBezTo>
                    <a:cubicBezTo>
                      <a:pt x="2439" y="3505"/>
                      <a:pt x="2385" y="3595"/>
                      <a:pt x="2385" y="3685"/>
                    </a:cubicBezTo>
                    <a:cubicBezTo>
                      <a:pt x="2385" y="3768"/>
                      <a:pt x="2415" y="3870"/>
                      <a:pt x="2451" y="3948"/>
                    </a:cubicBezTo>
                    <a:cubicBezTo>
                      <a:pt x="2696" y="4426"/>
                      <a:pt x="3174" y="5023"/>
                      <a:pt x="3132" y="5633"/>
                    </a:cubicBezTo>
                    <a:cubicBezTo>
                      <a:pt x="3533" y="5215"/>
                      <a:pt x="4172" y="4898"/>
                      <a:pt x="4328" y="4306"/>
                    </a:cubicBezTo>
                    <a:cubicBezTo>
                      <a:pt x="4357" y="4193"/>
                      <a:pt x="4363" y="4049"/>
                      <a:pt x="4328" y="3918"/>
                    </a:cubicBezTo>
                    <a:cubicBezTo>
                      <a:pt x="4286" y="3774"/>
                      <a:pt x="4196" y="3631"/>
                      <a:pt x="4100" y="3595"/>
                    </a:cubicBezTo>
                    <a:cubicBezTo>
                      <a:pt x="4078" y="3586"/>
                      <a:pt x="4055" y="3583"/>
                      <a:pt x="4033" y="3583"/>
                    </a:cubicBezTo>
                    <a:cubicBezTo>
                      <a:pt x="3981" y="3583"/>
                      <a:pt x="3930" y="3601"/>
                      <a:pt x="3879" y="3601"/>
                    </a:cubicBezTo>
                    <a:cubicBezTo>
                      <a:pt x="3802" y="3601"/>
                      <a:pt x="3700" y="3553"/>
                      <a:pt x="3658" y="3446"/>
                    </a:cubicBezTo>
                    <a:cubicBezTo>
                      <a:pt x="3646" y="3410"/>
                      <a:pt x="3646" y="3374"/>
                      <a:pt x="3652" y="3332"/>
                    </a:cubicBezTo>
                    <a:cubicBezTo>
                      <a:pt x="3676" y="3027"/>
                      <a:pt x="3736" y="2746"/>
                      <a:pt x="3736" y="2430"/>
                    </a:cubicBezTo>
                    <a:cubicBezTo>
                      <a:pt x="3736" y="2119"/>
                      <a:pt x="3652" y="1736"/>
                      <a:pt x="3359" y="1396"/>
                    </a:cubicBezTo>
                    <a:cubicBezTo>
                      <a:pt x="3329" y="1360"/>
                      <a:pt x="3294" y="1330"/>
                      <a:pt x="3258" y="1312"/>
                    </a:cubicBezTo>
                    <a:cubicBezTo>
                      <a:pt x="3230" y="1292"/>
                      <a:pt x="3201" y="1286"/>
                      <a:pt x="3175" y="1286"/>
                    </a:cubicBezTo>
                    <a:cubicBezTo>
                      <a:pt x="3147" y="1286"/>
                      <a:pt x="3121" y="1294"/>
                      <a:pt x="3102" y="1300"/>
                    </a:cubicBezTo>
                    <a:cubicBezTo>
                      <a:pt x="3025" y="1330"/>
                      <a:pt x="2971" y="1384"/>
                      <a:pt x="2893" y="1408"/>
                    </a:cubicBezTo>
                    <a:cubicBezTo>
                      <a:pt x="2868" y="1413"/>
                      <a:pt x="2839" y="1416"/>
                      <a:pt x="2808" y="1416"/>
                    </a:cubicBezTo>
                    <a:cubicBezTo>
                      <a:pt x="2737" y="1416"/>
                      <a:pt x="2655" y="1399"/>
                      <a:pt x="2576" y="1354"/>
                    </a:cubicBezTo>
                    <a:cubicBezTo>
                      <a:pt x="2457" y="1276"/>
                      <a:pt x="2373" y="1168"/>
                      <a:pt x="2307" y="1067"/>
                    </a:cubicBezTo>
                    <a:cubicBezTo>
                      <a:pt x="2146" y="816"/>
                      <a:pt x="1955" y="559"/>
                      <a:pt x="1668" y="350"/>
                    </a:cubicBezTo>
                    <a:cubicBezTo>
                      <a:pt x="1394" y="154"/>
                      <a:pt x="1001" y="1"/>
                      <a:pt x="624" y="1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8"/>
              <p:cNvSpPr/>
              <p:nvPr/>
            </p:nvSpPr>
            <p:spPr>
              <a:xfrm>
                <a:off x="4045100" y="847225"/>
                <a:ext cx="157350" cy="75775"/>
              </a:xfrm>
              <a:custGeom>
                <a:avLst/>
                <a:gdLst/>
                <a:ahLst/>
                <a:cxnLst/>
                <a:rect l="l" t="t" r="r" b="b"/>
                <a:pathLst>
                  <a:path w="6294" h="3031" extrusionOk="0">
                    <a:moveTo>
                      <a:pt x="3126" y="0"/>
                    </a:moveTo>
                    <a:cubicBezTo>
                      <a:pt x="2678" y="12"/>
                      <a:pt x="2343" y="210"/>
                      <a:pt x="2110" y="419"/>
                    </a:cubicBezTo>
                    <a:cubicBezTo>
                      <a:pt x="1877" y="628"/>
                      <a:pt x="1716" y="867"/>
                      <a:pt x="1494" y="1088"/>
                    </a:cubicBezTo>
                    <a:cubicBezTo>
                      <a:pt x="1476" y="1112"/>
                      <a:pt x="1447" y="1142"/>
                      <a:pt x="1405" y="1154"/>
                    </a:cubicBezTo>
                    <a:cubicBezTo>
                      <a:pt x="1372" y="1169"/>
                      <a:pt x="1338" y="1176"/>
                      <a:pt x="1305" y="1176"/>
                    </a:cubicBezTo>
                    <a:cubicBezTo>
                      <a:pt x="1237" y="1176"/>
                      <a:pt x="1176" y="1147"/>
                      <a:pt x="1148" y="1106"/>
                    </a:cubicBezTo>
                    <a:cubicBezTo>
                      <a:pt x="1100" y="1046"/>
                      <a:pt x="1076" y="969"/>
                      <a:pt x="1004" y="933"/>
                    </a:cubicBezTo>
                    <a:cubicBezTo>
                      <a:pt x="974" y="917"/>
                      <a:pt x="935" y="910"/>
                      <a:pt x="892" y="910"/>
                    </a:cubicBezTo>
                    <a:cubicBezTo>
                      <a:pt x="804" y="910"/>
                      <a:pt x="700" y="939"/>
                      <a:pt x="616" y="987"/>
                    </a:cubicBezTo>
                    <a:cubicBezTo>
                      <a:pt x="490" y="1052"/>
                      <a:pt x="389" y="1154"/>
                      <a:pt x="329" y="1256"/>
                    </a:cubicBezTo>
                    <a:cubicBezTo>
                      <a:pt x="0" y="1770"/>
                      <a:pt x="197" y="2451"/>
                      <a:pt x="162" y="3031"/>
                    </a:cubicBezTo>
                    <a:cubicBezTo>
                      <a:pt x="580" y="2588"/>
                      <a:pt x="1339" y="2541"/>
                      <a:pt x="1865" y="2397"/>
                    </a:cubicBezTo>
                    <a:cubicBezTo>
                      <a:pt x="1943" y="2373"/>
                      <a:pt x="2032" y="2331"/>
                      <a:pt x="2116" y="2260"/>
                    </a:cubicBezTo>
                    <a:cubicBezTo>
                      <a:pt x="2182" y="2194"/>
                      <a:pt x="2224" y="2098"/>
                      <a:pt x="2176" y="2021"/>
                    </a:cubicBezTo>
                    <a:cubicBezTo>
                      <a:pt x="2140" y="1955"/>
                      <a:pt x="2056" y="1919"/>
                      <a:pt x="1996" y="1871"/>
                    </a:cubicBezTo>
                    <a:cubicBezTo>
                      <a:pt x="1937" y="1829"/>
                      <a:pt x="1895" y="1740"/>
                      <a:pt x="1967" y="1686"/>
                    </a:cubicBezTo>
                    <a:cubicBezTo>
                      <a:pt x="1990" y="1662"/>
                      <a:pt x="2026" y="1656"/>
                      <a:pt x="2062" y="1650"/>
                    </a:cubicBezTo>
                    <a:cubicBezTo>
                      <a:pt x="2172" y="1629"/>
                      <a:pt x="2284" y="1621"/>
                      <a:pt x="2395" y="1621"/>
                    </a:cubicBezTo>
                    <a:cubicBezTo>
                      <a:pt x="2605" y="1621"/>
                      <a:pt x="2816" y="1651"/>
                      <a:pt x="3018" y="1686"/>
                    </a:cubicBezTo>
                    <a:cubicBezTo>
                      <a:pt x="3286" y="1731"/>
                      <a:pt x="3562" y="1781"/>
                      <a:pt x="3825" y="1781"/>
                    </a:cubicBezTo>
                    <a:cubicBezTo>
                      <a:pt x="3873" y="1781"/>
                      <a:pt x="3921" y="1779"/>
                      <a:pt x="3969" y="1776"/>
                    </a:cubicBezTo>
                    <a:cubicBezTo>
                      <a:pt x="3999" y="1776"/>
                      <a:pt x="4029" y="1770"/>
                      <a:pt x="4052" y="1752"/>
                    </a:cubicBezTo>
                    <a:cubicBezTo>
                      <a:pt x="4082" y="1722"/>
                      <a:pt x="4076" y="1680"/>
                      <a:pt x="4052" y="1632"/>
                    </a:cubicBezTo>
                    <a:cubicBezTo>
                      <a:pt x="4017" y="1560"/>
                      <a:pt x="3957" y="1477"/>
                      <a:pt x="3927" y="1399"/>
                    </a:cubicBezTo>
                    <a:cubicBezTo>
                      <a:pt x="3897" y="1327"/>
                      <a:pt x="3897" y="1238"/>
                      <a:pt x="3975" y="1202"/>
                    </a:cubicBezTo>
                    <a:cubicBezTo>
                      <a:pt x="4003" y="1186"/>
                      <a:pt x="4038" y="1179"/>
                      <a:pt x="4077" y="1179"/>
                    </a:cubicBezTo>
                    <a:cubicBezTo>
                      <a:pt x="4154" y="1179"/>
                      <a:pt x="4244" y="1204"/>
                      <a:pt x="4327" y="1232"/>
                    </a:cubicBezTo>
                    <a:cubicBezTo>
                      <a:pt x="4644" y="1333"/>
                      <a:pt x="4949" y="1477"/>
                      <a:pt x="5254" y="1602"/>
                    </a:cubicBezTo>
                    <a:cubicBezTo>
                      <a:pt x="5499" y="1703"/>
                      <a:pt x="5760" y="1793"/>
                      <a:pt x="5961" y="1793"/>
                    </a:cubicBezTo>
                    <a:cubicBezTo>
                      <a:pt x="6010" y="1793"/>
                      <a:pt x="6056" y="1787"/>
                      <a:pt x="6096" y="1776"/>
                    </a:cubicBezTo>
                    <a:cubicBezTo>
                      <a:pt x="6198" y="1746"/>
                      <a:pt x="6270" y="1668"/>
                      <a:pt x="6294" y="1566"/>
                    </a:cubicBezTo>
                    <a:cubicBezTo>
                      <a:pt x="6270" y="1435"/>
                      <a:pt x="6186" y="1274"/>
                      <a:pt x="6067" y="1124"/>
                    </a:cubicBezTo>
                    <a:cubicBezTo>
                      <a:pt x="5810" y="819"/>
                      <a:pt x="5397" y="610"/>
                      <a:pt x="5045" y="538"/>
                    </a:cubicBezTo>
                    <a:cubicBezTo>
                      <a:pt x="4891" y="505"/>
                      <a:pt x="4746" y="491"/>
                      <a:pt x="4606" y="491"/>
                    </a:cubicBezTo>
                    <a:cubicBezTo>
                      <a:pt x="4424" y="491"/>
                      <a:pt x="4251" y="514"/>
                      <a:pt x="4082" y="544"/>
                    </a:cubicBezTo>
                    <a:cubicBezTo>
                      <a:pt x="4018" y="558"/>
                      <a:pt x="3945" y="569"/>
                      <a:pt x="3869" y="569"/>
                    </a:cubicBezTo>
                    <a:cubicBezTo>
                      <a:pt x="3811" y="569"/>
                      <a:pt x="3751" y="563"/>
                      <a:pt x="3694" y="544"/>
                    </a:cubicBezTo>
                    <a:cubicBezTo>
                      <a:pt x="3568" y="508"/>
                      <a:pt x="3485" y="425"/>
                      <a:pt x="3449" y="347"/>
                    </a:cubicBezTo>
                    <a:cubicBezTo>
                      <a:pt x="3407" y="275"/>
                      <a:pt x="3401" y="198"/>
                      <a:pt x="3377" y="126"/>
                    </a:cubicBezTo>
                    <a:cubicBezTo>
                      <a:pt x="3365" y="78"/>
                      <a:pt x="3335" y="36"/>
                      <a:pt x="3269" y="12"/>
                    </a:cubicBezTo>
                    <a:cubicBezTo>
                      <a:pt x="3222" y="0"/>
                      <a:pt x="3168" y="0"/>
                      <a:pt x="3126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8"/>
              <p:cNvSpPr/>
              <p:nvPr/>
            </p:nvSpPr>
            <p:spPr>
              <a:xfrm>
                <a:off x="3803475" y="932800"/>
                <a:ext cx="256000" cy="331025"/>
              </a:xfrm>
              <a:custGeom>
                <a:avLst/>
                <a:gdLst/>
                <a:ahLst/>
                <a:cxnLst/>
                <a:rect l="l" t="t" r="r" b="b"/>
                <a:pathLst>
                  <a:path w="10240" h="13241" extrusionOk="0">
                    <a:moveTo>
                      <a:pt x="6775" y="0"/>
                    </a:moveTo>
                    <a:cubicBezTo>
                      <a:pt x="6746" y="0"/>
                      <a:pt x="6717" y="1"/>
                      <a:pt x="6689" y="2"/>
                    </a:cubicBezTo>
                    <a:cubicBezTo>
                      <a:pt x="5792" y="44"/>
                      <a:pt x="1" y="12613"/>
                      <a:pt x="1029" y="13216"/>
                    </a:cubicBezTo>
                    <a:cubicBezTo>
                      <a:pt x="1057" y="13233"/>
                      <a:pt x="1090" y="13241"/>
                      <a:pt x="1127" y="13241"/>
                    </a:cubicBezTo>
                    <a:cubicBezTo>
                      <a:pt x="2495" y="13241"/>
                      <a:pt x="10240" y="2640"/>
                      <a:pt x="9839" y="1867"/>
                    </a:cubicBezTo>
                    <a:cubicBezTo>
                      <a:pt x="9444" y="1060"/>
                      <a:pt x="8512" y="510"/>
                      <a:pt x="8512" y="510"/>
                    </a:cubicBezTo>
                    <a:cubicBezTo>
                      <a:pt x="8512" y="510"/>
                      <a:pt x="7644" y="0"/>
                      <a:pt x="6775" y="0"/>
                    </a:cubicBezTo>
                    <a:close/>
                  </a:path>
                </a:pathLst>
              </a:custGeom>
              <a:solidFill>
                <a:srgbClr val="FD8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8"/>
              <p:cNvSpPr/>
              <p:nvPr/>
            </p:nvSpPr>
            <p:spPr>
              <a:xfrm>
                <a:off x="4025675" y="757875"/>
                <a:ext cx="107000" cy="155275"/>
              </a:xfrm>
              <a:custGeom>
                <a:avLst/>
                <a:gdLst/>
                <a:ahLst/>
                <a:cxnLst/>
                <a:rect l="l" t="t" r="r" b="b"/>
                <a:pathLst>
                  <a:path w="4280" h="6211" extrusionOk="0">
                    <a:moveTo>
                      <a:pt x="3667" y="1"/>
                    </a:moveTo>
                    <a:cubicBezTo>
                      <a:pt x="3620" y="1"/>
                      <a:pt x="3573" y="5"/>
                      <a:pt x="3527" y="12"/>
                    </a:cubicBezTo>
                    <a:cubicBezTo>
                      <a:pt x="3228" y="78"/>
                      <a:pt x="2995" y="311"/>
                      <a:pt x="2863" y="586"/>
                    </a:cubicBezTo>
                    <a:cubicBezTo>
                      <a:pt x="2720" y="855"/>
                      <a:pt x="2660" y="1154"/>
                      <a:pt x="2594" y="1441"/>
                    </a:cubicBezTo>
                    <a:cubicBezTo>
                      <a:pt x="2570" y="1560"/>
                      <a:pt x="2528" y="1692"/>
                      <a:pt x="2421" y="1752"/>
                    </a:cubicBezTo>
                    <a:cubicBezTo>
                      <a:pt x="2390" y="1765"/>
                      <a:pt x="2357" y="1771"/>
                      <a:pt x="2323" y="1771"/>
                    </a:cubicBezTo>
                    <a:cubicBezTo>
                      <a:pt x="2251" y="1771"/>
                      <a:pt x="2177" y="1744"/>
                      <a:pt x="2116" y="1704"/>
                    </a:cubicBezTo>
                    <a:cubicBezTo>
                      <a:pt x="2026" y="1644"/>
                      <a:pt x="1949" y="1560"/>
                      <a:pt x="1871" y="1489"/>
                    </a:cubicBezTo>
                    <a:cubicBezTo>
                      <a:pt x="1831" y="1459"/>
                      <a:pt x="1787" y="1425"/>
                      <a:pt x="1739" y="1425"/>
                    </a:cubicBezTo>
                    <a:cubicBezTo>
                      <a:pt x="1729" y="1425"/>
                      <a:pt x="1719" y="1426"/>
                      <a:pt x="1710" y="1429"/>
                    </a:cubicBezTo>
                    <a:cubicBezTo>
                      <a:pt x="1674" y="1441"/>
                      <a:pt x="1644" y="1465"/>
                      <a:pt x="1620" y="1495"/>
                    </a:cubicBezTo>
                    <a:cubicBezTo>
                      <a:pt x="1393" y="1764"/>
                      <a:pt x="1321" y="2134"/>
                      <a:pt x="1309" y="2493"/>
                    </a:cubicBezTo>
                    <a:cubicBezTo>
                      <a:pt x="1297" y="2851"/>
                      <a:pt x="1333" y="3216"/>
                      <a:pt x="1261" y="3563"/>
                    </a:cubicBezTo>
                    <a:cubicBezTo>
                      <a:pt x="1255" y="3598"/>
                      <a:pt x="1243" y="3646"/>
                      <a:pt x="1220" y="3676"/>
                    </a:cubicBezTo>
                    <a:cubicBezTo>
                      <a:pt x="1193" y="3709"/>
                      <a:pt x="1156" y="3723"/>
                      <a:pt x="1115" y="3723"/>
                    </a:cubicBezTo>
                    <a:cubicBezTo>
                      <a:pt x="1054" y="3723"/>
                      <a:pt x="985" y="3692"/>
                      <a:pt x="939" y="3652"/>
                    </a:cubicBezTo>
                    <a:cubicBezTo>
                      <a:pt x="861" y="3580"/>
                      <a:pt x="801" y="3485"/>
                      <a:pt x="706" y="3437"/>
                    </a:cubicBezTo>
                    <a:cubicBezTo>
                      <a:pt x="671" y="3421"/>
                      <a:pt x="633" y="3413"/>
                      <a:pt x="595" y="3413"/>
                    </a:cubicBezTo>
                    <a:cubicBezTo>
                      <a:pt x="507" y="3413"/>
                      <a:pt x="415" y="3452"/>
                      <a:pt x="353" y="3515"/>
                    </a:cubicBezTo>
                    <a:cubicBezTo>
                      <a:pt x="257" y="3598"/>
                      <a:pt x="209" y="3730"/>
                      <a:pt x="180" y="3849"/>
                    </a:cubicBezTo>
                    <a:cubicBezTo>
                      <a:pt x="0" y="4626"/>
                      <a:pt x="502" y="5433"/>
                      <a:pt x="329" y="6210"/>
                    </a:cubicBezTo>
                    <a:cubicBezTo>
                      <a:pt x="927" y="5684"/>
                      <a:pt x="1877" y="5732"/>
                      <a:pt x="2469" y="5194"/>
                    </a:cubicBezTo>
                    <a:cubicBezTo>
                      <a:pt x="2564" y="5110"/>
                      <a:pt x="2648" y="5009"/>
                      <a:pt x="2678" y="4877"/>
                    </a:cubicBezTo>
                    <a:cubicBezTo>
                      <a:pt x="2708" y="4758"/>
                      <a:pt x="2678" y="4608"/>
                      <a:pt x="2570" y="4537"/>
                    </a:cubicBezTo>
                    <a:cubicBezTo>
                      <a:pt x="2487" y="4477"/>
                      <a:pt x="2367" y="4477"/>
                      <a:pt x="2271" y="4435"/>
                    </a:cubicBezTo>
                    <a:cubicBezTo>
                      <a:pt x="2170" y="4399"/>
                      <a:pt x="2068" y="4298"/>
                      <a:pt x="2110" y="4196"/>
                    </a:cubicBezTo>
                    <a:cubicBezTo>
                      <a:pt x="2122" y="4160"/>
                      <a:pt x="2152" y="4130"/>
                      <a:pt x="2182" y="4106"/>
                    </a:cubicBezTo>
                    <a:cubicBezTo>
                      <a:pt x="2457" y="3879"/>
                      <a:pt x="2785" y="3736"/>
                      <a:pt x="3096" y="3551"/>
                    </a:cubicBezTo>
                    <a:cubicBezTo>
                      <a:pt x="3401" y="3359"/>
                      <a:pt x="3694" y="3120"/>
                      <a:pt x="3819" y="2786"/>
                    </a:cubicBezTo>
                    <a:cubicBezTo>
                      <a:pt x="3831" y="2756"/>
                      <a:pt x="3843" y="2720"/>
                      <a:pt x="3831" y="2684"/>
                    </a:cubicBezTo>
                    <a:cubicBezTo>
                      <a:pt x="3819" y="2624"/>
                      <a:pt x="3760" y="2594"/>
                      <a:pt x="3706" y="2570"/>
                    </a:cubicBezTo>
                    <a:cubicBezTo>
                      <a:pt x="3610" y="2535"/>
                      <a:pt x="3497" y="2517"/>
                      <a:pt x="3401" y="2469"/>
                    </a:cubicBezTo>
                    <a:cubicBezTo>
                      <a:pt x="3305" y="2421"/>
                      <a:pt x="3216" y="2331"/>
                      <a:pt x="3216" y="2218"/>
                    </a:cubicBezTo>
                    <a:cubicBezTo>
                      <a:pt x="3204" y="2098"/>
                      <a:pt x="3305" y="2003"/>
                      <a:pt x="3395" y="1919"/>
                    </a:cubicBezTo>
                    <a:cubicBezTo>
                      <a:pt x="3616" y="1722"/>
                      <a:pt x="3855" y="1524"/>
                      <a:pt x="4023" y="1273"/>
                    </a:cubicBezTo>
                    <a:cubicBezTo>
                      <a:pt x="4184" y="1016"/>
                      <a:pt x="4280" y="700"/>
                      <a:pt x="4190" y="413"/>
                    </a:cubicBezTo>
                    <a:cubicBezTo>
                      <a:pt x="4148" y="269"/>
                      <a:pt x="4064" y="144"/>
                      <a:pt x="3951" y="54"/>
                    </a:cubicBezTo>
                    <a:cubicBezTo>
                      <a:pt x="3862" y="18"/>
                      <a:pt x="3765" y="1"/>
                      <a:pt x="3667" y="1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8"/>
              <p:cNvSpPr/>
              <p:nvPr/>
            </p:nvSpPr>
            <p:spPr>
              <a:xfrm>
                <a:off x="3988625" y="821200"/>
                <a:ext cx="96600" cy="146500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5860" extrusionOk="0">
                    <a:moveTo>
                      <a:pt x="1190" y="1"/>
                    </a:moveTo>
                    <a:cubicBezTo>
                      <a:pt x="1158" y="1"/>
                      <a:pt x="1120" y="27"/>
                      <a:pt x="1124" y="67"/>
                    </a:cubicBezTo>
                    <a:cubicBezTo>
                      <a:pt x="1333" y="1496"/>
                      <a:pt x="1291" y="2954"/>
                      <a:pt x="998" y="4364"/>
                    </a:cubicBezTo>
                    <a:cubicBezTo>
                      <a:pt x="915" y="4747"/>
                      <a:pt x="819" y="5118"/>
                      <a:pt x="705" y="5482"/>
                    </a:cubicBezTo>
                    <a:cubicBezTo>
                      <a:pt x="490" y="5363"/>
                      <a:pt x="287" y="5207"/>
                      <a:pt x="114" y="5028"/>
                    </a:cubicBezTo>
                    <a:cubicBezTo>
                      <a:pt x="104" y="5015"/>
                      <a:pt x="91" y="5010"/>
                      <a:pt x="79" y="5010"/>
                    </a:cubicBezTo>
                    <a:cubicBezTo>
                      <a:pt x="40" y="5010"/>
                      <a:pt x="1" y="5065"/>
                      <a:pt x="42" y="5106"/>
                    </a:cubicBezTo>
                    <a:cubicBezTo>
                      <a:pt x="412" y="5494"/>
                      <a:pt x="909" y="5763"/>
                      <a:pt x="1440" y="5859"/>
                    </a:cubicBezTo>
                    <a:cubicBezTo>
                      <a:pt x="1444" y="5859"/>
                      <a:pt x="1448" y="5860"/>
                      <a:pt x="1451" y="5860"/>
                    </a:cubicBezTo>
                    <a:cubicBezTo>
                      <a:pt x="1509" y="5860"/>
                      <a:pt x="1532" y="5768"/>
                      <a:pt x="1470" y="5751"/>
                    </a:cubicBezTo>
                    <a:cubicBezTo>
                      <a:pt x="1243" y="5715"/>
                      <a:pt x="1034" y="5643"/>
                      <a:pt x="837" y="5542"/>
                    </a:cubicBezTo>
                    <a:cubicBezTo>
                      <a:pt x="843" y="5542"/>
                      <a:pt x="843" y="5536"/>
                      <a:pt x="849" y="5536"/>
                    </a:cubicBezTo>
                    <a:cubicBezTo>
                      <a:pt x="1536" y="4819"/>
                      <a:pt x="2289" y="4161"/>
                      <a:pt x="3108" y="3594"/>
                    </a:cubicBezTo>
                    <a:cubicBezTo>
                      <a:pt x="3335" y="3432"/>
                      <a:pt x="3574" y="3283"/>
                      <a:pt x="3813" y="3133"/>
                    </a:cubicBezTo>
                    <a:cubicBezTo>
                      <a:pt x="3864" y="3093"/>
                      <a:pt x="3829" y="3018"/>
                      <a:pt x="3780" y="3018"/>
                    </a:cubicBezTo>
                    <a:cubicBezTo>
                      <a:pt x="3772" y="3018"/>
                      <a:pt x="3763" y="3020"/>
                      <a:pt x="3753" y="3026"/>
                    </a:cubicBezTo>
                    <a:cubicBezTo>
                      <a:pt x="2905" y="3552"/>
                      <a:pt x="2104" y="4155"/>
                      <a:pt x="1381" y="4843"/>
                    </a:cubicBezTo>
                    <a:cubicBezTo>
                      <a:pt x="1243" y="4968"/>
                      <a:pt x="1112" y="5106"/>
                      <a:pt x="974" y="5237"/>
                    </a:cubicBezTo>
                    <a:cubicBezTo>
                      <a:pt x="1590" y="4155"/>
                      <a:pt x="2211" y="3080"/>
                      <a:pt x="2821" y="1998"/>
                    </a:cubicBezTo>
                    <a:cubicBezTo>
                      <a:pt x="3018" y="1657"/>
                      <a:pt x="3204" y="1322"/>
                      <a:pt x="3395" y="988"/>
                    </a:cubicBezTo>
                    <a:cubicBezTo>
                      <a:pt x="3424" y="946"/>
                      <a:pt x="3384" y="908"/>
                      <a:pt x="3347" y="908"/>
                    </a:cubicBezTo>
                    <a:cubicBezTo>
                      <a:pt x="3330" y="908"/>
                      <a:pt x="3314" y="915"/>
                      <a:pt x="3305" y="934"/>
                    </a:cubicBezTo>
                    <a:cubicBezTo>
                      <a:pt x="2630" y="2123"/>
                      <a:pt x="1954" y="3319"/>
                      <a:pt x="1273" y="4508"/>
                    </a:cubicBezTo>
                    <a:cubicBezTo>
                      <a:pt x="1154" y="4717"/>
                      <a:pt x="1046" y="4914"/>
                      <a:pt x="926" y="5124"/>
                    </a:cubicBezTo>
                    <a:cubicBezTo>
                      <a:pt x="1267" y="3862"/>
                      <a:pt x="1417" y="2548"/>
                      <a:pt x="1351" y="1251"/>
                    </a:cubicBezTo>
                    <a:cubicBezTo>
                      <a:pt x="1327" y="844"/>
                      <a:pt x="1291" y="444"/>
                      <a:pt x="1231" y="37"/>
                    </a:cubicBezTo>
                    <a:cubicBezTo>
                      <a:pt x="1229" y="12"/>
                      <a:pt x="1211" y="1"/>
                      <a:pt x="119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8"/>
              <p:cNvSpPr/>
              <p:nvPr/>
            </p:nvSpPr>
            <p:spPr>
              <a:xfrm>
                <a:off x="3944600" y="970975"/>
                <a:ext cx="57400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2296" h="1823" extrusionOk="0">
                    <a:moveTo>
                      <a:pt x="80" y="1"/>
                    </a:moveTo>
                    <a:cubicBezTo>
                      <a:pt x="41" y="1"/>
                      <a:pt x="0" y="39"/>
                      <a:pt x="34" y="77"/>
                    </a:cubicBezTo>
                    <a:cubicBezTo>
                      <a:pt x="452" y="663"/>
                      <a:pt x="996" y="1165"/>
                      <a:pt x="1624" y="1529"/>
                    </a:cubicBezTo>
                    <a:cubicBezTo>
                      <a:pt x="1803" y="1637"/>
                      <a:pt x="1988" y="1732"/>
                      <a:pt x="2185" y="1816"/>
                    </a:cubicBezTo>
                    <a:cubicBezTo>
                      <a:pt x="2194" y="1820"/>
                      <a:pt x="2202" y="1822"/>
                      <a:pt x="2210" y="1822"/>
                    </a:cubicBezTo>
                    <a:cubicBezTo>
                      <a:pt x="2259" y="1822"/>
                      <a:pt x="2296" y="1752"/>
                      <a:pt x="2239" y="1726"/>
                    </a:cubicBezTo>
                    <a:cubicBezTo>
                      <a:pt x="1391" y="1362"/>
                      <a:pt x="655" y="770"/>
                      <a:pt x="123" y="23"/>
                    </a:cubicBezTo>
                    <a:cubicBezTo>
                      <a:pt x="113" y="7"/>
                      <a:pt x="97" y="1"/>
                      <a:pt x="8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8"/>
              <p:cNvSpPr/>
              <p:nvPr/>
            </p:nvSpPr>
            <p:spPr>
              <a:xfrm>
                <a:off x="3989750" y="990900"/>
                <a:ext cx="4517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826" extrusionOk="0">
                    <a:moveTo>
                      <a:pt x="78" y="1"/>
                    </a:moveTo>
                    <a:cubicBezTo>
                      <a:pt x="35" y="1"/>
                      <a:pt x="1" y="69"/>
                      <a:pt x="51" y="99"/>
                    </a:cubicBezTo>
                    <a:cubicBezTo>
                      <a:pt x="541" y="457"/>
                      <a:pt x="1121" y="714"/>
                      <a:pt x="1718" y="822"/>
                    </a:cubicBezTo>
                    <a:cubicBezTo>
                      <a:pt x="1725" y="824"/>
                      <a:pt x="1732" y="825"/>
                      <a:pt x="1738" y="825"/>
                    </a:cubicBezTo>
                    <a:cubicBezTo>
                      <a:pt x="1789" y="825"/>
                      <a:pt x="1807" y="742"/>
                      <a:pt x="1748" y="726"/>
                    </a:cubicBezTo>
                    <a:cubicBezTo>
                      <a:pt x="1150" y="619"/>
                      <a:pt x="589" y="368"/>
                      <a:pt x="104" y="9"/>
                    </a:cubicBezTo>
                    <a:cubicBezTo>
                      <a:pt x="96" y="3"/>
                      <a:pt x="87" y="1"/>
                      <a:pt x="78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8"/>
              <p:cNvSpPr/>
              <p:nvPr/>
            </p:nvSpPr>
            <p:spPr>
              <a:xfrm>
                <a:off x="3916125" y="1025025"/>
                <a:ext cx="74075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1831" extrusionOk="0">
                    <a:moveTo>
                      <a:pt x="75" y="0"/>
                    </a:moveTo>
                    <a:cubicBezTo>
                      <a:pt x="37" y="0"/>
                      <a:pt x="1" y="55"/>
                      <a:pt x="37" y="96"/>
                    </a:cubicBezTo>
                    <a:cubicBezTo>
                      <a:pt x="581" y="790"/>
                      <a:pt x="1322" y="1322"/>
                      <a:pt x="2153" y="1626"/>
                    </a:cubicBezTo>
                    <a:cubicBezTo>
                      <a:pt x="2380" y="1716"/>
                      <a:pt x="2631" y="1782"/>
                      <a:pt x="2876" y="1830"/>
                    </a:cubicBezTo>
                    <a:cubicBezTo>
                      <a:pt x="2880" y="1830"/>
                      <a:pt x="2883" y="1831"/>
                      <a:pt x="2887" y="1831"/>
                    </a:cubicBezTo>
                    <a:cubicBezTo>
                      <a:pt x="2944" y="1831"/>
                      <a:pt x="2962" y="1740"/>
                      <a:pt x="2900" y="1734"/>
                    </a:cubicBezTo>
                    <a:cubicBezTo>
                      <a:pt x="2045" y="1567"/>
                      <a:pt x="1245" y="1154"/>
                      <a:pt x="611" y="562"/>
                    </a:cubicBezTo>
                    <a:cubicBezTo>
                      <a:pt x="432" y="401"/>
                      <a:pt x="258" y="216"/>
                      <a:pt x="109" y="19"/>
                    </a:cubicBezTo>
                    <a:cubicBezTo>
                      <a:pt x="99" y="6"/>
                      <a:pt x="87" y="0"/>
                      <a:pt x="7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8"/>
              <p:cNvSpPr/>
              <p:nvPr/>
            </p:nvSpPr>
            <p:spPr>
              <a:xfrm>
                <a:off x="3958275" y="1038900"/>
                <a:ext cx="37950" cy="18075"/>
              </a:xfrm>
              <a:custGeom>
                <a:avLst/>
                <a:gdLst/>
                <a:ahLst/>
                <a:cxnLst/>
                <a:rect l="l" t="t" r="r" b="b"/>
                <a:pathLst>
                  <a:path w="1518" h="723" extrusionOk="0">
                    <a:moveTo>
                      <a:pt x="69" y="0"/>
                    </a:moveTo>
                    <a:cubicBezTo>
                      <a:pt x="30" y="0"/>
                      <a:pt x="0" y="69"/>
                      <a:pt x="49" y="103"/>
                    </a:cubicBezTo>
                    <a:cubicBezTo>
                      <a:pt x="455" y="408"/>
                      <a:pt x="933" y="617"/>
                      <a:pt x="1435" y="719"/>
                    </a:cubicBezTo>
                    <a:cubicBezTo>
                      <a:pt x="1441" y="721"/>
                      <a:pt x="1447" y="722"/>
                      <a:pt x="1453" y="722"/>
                    </a:cubicBezTo>
                    <a:cubicBezTo>
                      <a:pt x="1500" y="722"/>
                      <a:pt x="1518" y="639"/>
                      <a:pt x="1459" y="623"/>
                    </a:cubicBezTo>
                    <a:cubicBezTo>
                      <a:pt x="963" y="527"/>
                      <a:pt x="503" y="318"/>
                      <a:pt x="96" y="13"/>
                    </a:cubicBezTo>
                    <a:cubicBezTo>
                      <a:pt x="87" y="4"/>
                      <a:pt x="78" y="0"/>
                      <a:pt x="69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8"/>
              <p:cNvSpPr/>
              <p:nvPr/>
            </p:nvSpPr>
            <p:spPr>
              <a:xfrm>
                <a:off x="3892825" y="1078525"/>
                <a:ext cx="62375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1551" extrusionOk="0">
                    <a:moveTo>
                      <a:pt x="75" y="0"/>
                    </a:moveTo>
                    <a:cubicBezTo>
                      <a:pt x="37" y="0"/>
                      <a:pt x="1" y="54"/>
                      <a:pt x="37" y="90"/>
                    </a:cubicBezTo>
                    <a:cubicBezTo>
                      <a:pt x="485" y="676"/>
                      <a:pt x="1101" y="1124"/>
                      <a:pt x="1788" y="1375"/>
                    </a:cubicBezTo>
                    <a:cubicBezTo>
                      <a:pt x="1991" y="1453"/>
                      <a:pt x="2194" y="1500"/>
                      <a:pt x="2404" y="1548"/>
                    </a:cubicBezTo>
                    <a:cubicBezTo>
                      <a:pt x="2409" y="1550"/>
                      <a:pt x="2414" y="1550"/>
                      <a:pt x="2418" y="1550"/>
                    </a:cubicBezTo>
                    <a:cubicBezTo>
                      <a:pt x="2473" y="1550"/>
                      <a:pt x="2494" y="1458"/>
                      <a:pt x="2434" y="1447"/>
                    </a:cubicBezTo>
                    <a:cubicBezTo>
                      <a:pt x="1722" y="1309"/>
                      <a:pt x="1053" y="969"/>
                      <a:pt x="521" y="472"/>
                    </a:cubicBezTo>
                    <a:cubicBezTo>
                      <a:pt x="372" y="329"/>
                      <a:pt x="234" y="180"/>
                      <a:pt x="109" y="18"/>
                    </a:cubicBezTo>
                    <a:cubicBezTo>
                      <a:pt x="99" y="5"/>
                      <a:pt x="86" y="0"/>
                      <a:pt x="7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8"/>
              <p:cNvSpPr/>
              <p:nvPr/>
            </p:nvSpPr>
            <p:spPr>
              <a:xfrm>
                <a:off x="3901450" y="1068425"/>
                <a:ext cx="32750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919" extrusionOk="0">
                    <a:moveTo>
                      <a:pt x="75" y="0"/>
                    </a:moveTo>
                    <a:cubicBezTo>
                      <a:pt x="35" y="0"/>
                      <a:pt x="0" y="52"/>
                      <a:pt x="33" y="94"/>
                    </a:cubicBezTo>
                    <a:cubicBezTo>
                      <a:pt x="361" y="446"/>
                      <a:pt x="768" y="727"/>
                      <a:pt x="1204" y="912"/>
                    </a:cubicBezTo>
                    <a:cubicBezTo>
                      <a:pt x="1212" y="916"/>
                      <a:pt x="1220" y="918"/>
                      <a:pt x="1227" y="918"/>
                    </a:cubicBezTo>
                    <a:cubicBezTo>
                      <a:pt x="1276" y="918"/>
                      <a:pt x="1310" y="843"/>
                      <a:pt x="1258" y="823"/>
                    </a:cubicBezTo>
                    <a:cubicBezTo>
                      <a:pt x="827" y="637"/>
                      <a:pt x="427" y="362"/>
                      <a:pt x="110" y="16"/>
                    </a:cubicBezTo>
                    <a:cubicBezTo>
                      <a:pt x="99" y="5"/>
                      <a:pt x="87" y="0"/>
                      <a:pt x="7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8"/>
              <p:cNvSpPr/>
              <p:nvPr/>
            </p:nvSpPr>
            <p:spPr>
              <a:xfrm>
                <a:off x="3878450" y="1107050"/>
                <a:ext cx="2927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4" extrusionOk="0">
                    <a:moveTo>
                      <a:pt x="74" y="1"/>
                    </a:moveTo>
                    <a:cubicBezTo>
                      <a:pt x="34" y="1"/>
                      <a:pt x="0" y="56"/>
                      <a:pt x="32" y="97"/>
                    </a:cubicBezTo>
                    <a:cubicBezTo>
                      <a:pt x="331" y="407"/>
                      <a:pt x="678" y="676"/>
                      <a:pt x="1066" y="885"/>
                    </a:cubicBezTo>
                    <a:cubicBezTo>
                      <a:pt x="1075" y="891"/>
                      <a:pt x="1084" y="893"/>
                      <a:pt x="1093" y="893"/>
                    </a:cubicBezTo>
                    <a:cubicBezTo>
                      <a:pt x="1140" y="893"/>
                      <a:pt x="1170" y="821"/>
                      <a:pt x="1120" y="796"/>
                    </a:cubicBezTo>
                    <a:cubicBezTo>
                      <a:pt x="743" y="593"/>
                      <a:pt x="403" y="336"/>
                      <a:pt x="110" y="19"/>
                    </a:cubicBezTo>
                    <a:cubicBezTo>
                      <a:pt x="98" y="6"/>
                      <a:pt x="86" y="1"/>
                      <a:pt x="74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8"/>
              <p:cNvSpPr/>
              <p:nvPr/>
            </p:nvSpPr>
            <p:spPr>
              <a:xfrm>
                <a:off x="3897450" y="1141300"/>
                <a:ext cx="30925" cy="18075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723" extrusionOk="0">
                    <a:moveTo>
                      <a:pt x="71" y="1"/>
                    </a:moveTo>
                    <a:cubicBezTo>
                      <a:pt x="27" y="1"/>
                      <a:pt x="0" y="66"/>
                      <a:pt x="49" y="95"/>
                    </a:cubicBezTo>
                    <a:cubicBezTo>
                      <a:pt x="396" y="334"/>
                      <a:pt x="754" y="543"/>
                      <a:pt x="1137" y="717"/>
                    </a:cubicBezTo>
                    <a:cubicBezTo>
                      <a:pt x="1145" y="721"/>
                      <a:pt x="1153" y="723"/>
                      <a:pt x="1161" y="723"/>
                    </a:cubicBezTo>
                    <a:cubicBezTo>
                      <a:pt x="1208" y="723"/>
                      <a:pt x="1236" y="653"/>
                      <a:pt x="1185" y="627"/>
                    </a:cubicBezTo>
                    <a:cubicBezTo>
                      <a:pt x="808" y="460"/>
                      <a:pt x="450" y="245"/>
                      <a:pt x="103" y="11"/>
                    </a:cubicBezTo>
                    <a:cubicBezTo>
                      <a:pt x="92" y="4"/>
                      <a:pt x="81" y="1"/>
                      <a:pt x="71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8"/>
              <p:cNvSpPr/>
              <p:nvPr/>
            </p:nvSpPr>
            <p:spPr>
              <a:xfrm>
                <a:off x="3854150" y="1162800"/>
                <a:ext cx="2830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853" extrusionOk="0">
                    <a:moveTo>
                      <a:pt x="81" y="1"/>
                    </a:moveTo>
                    <a:cubicBezTo>
                      <a:pt x="37" y="1"/>
                      <a:pt x="1" y="58"/>
                      <a:pt x="42" y="90"/>
                    </a:cubicBezTo>
                    <a:cubicBezTo>
                      <a:pt x="335" y="383"/>
                      <a:pt x="669" y="634"/>
                      <a:pt x="1028" y="843"/>
                    </a:cubicBezTo>
                    <a:cubicBezTo>
                      <a:pt x="1038" y="850"/>
                      <a:pt x="1048" y="853"/>
                      <a:pt x="1057" y="853"/>
                    </a:cubicBezTo>
                    <a:cubicBezTo>
                      <a:pt x="1103" y="853"/>
                      <a:pt x="1132" y="778"/>
                      <a:pt x="1082" y="753"/>
                    </a:cubicBezTo>
                    <a:cubicBezTo>
                      <a:pt x="729" y="556"/>
                      <a:pt x="401" y="299"/>
                      <a:pt x="120" y="18"/>
                    </a:cubicBezTo>
                    <a:cubicBezTo>
                      <a:pt x="107" y="6"/>
                      <a:pt x="94" y="1"/>
                      <a:pt x="81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8"/>
              <p:cNvSpPr/>
              <p:nvPr/>
            </p:nvSpPr>
            <p:spPr>
              <a:xfrm>
                <a:off x="3856025" y="1198300"/>
                <a:ext cx="24200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968" h="665" extrusionOk="0">
                    <a:moveTo>
                      <a:pt x="76" y="0"/>
                    </a:moveTo>
                    <a:cubicBezTo>
                      <a:pt x="30" y="0"/>
                      <a:pt x="0" y="68"/>
                      <a:pt x="51" y="98"/>
                    </a:cubicBezTo>
                    <a:cubicBezTo>
                      <a:pt x="326" y="284"/>
                      <a:pt x="594" y="469"/>
                      <a:pt x="869" y="654"/>
                    </a:cubicBezTo>
                    <a:cubicBezTo>
                      <a:pt x="879" y="662"/>
                      <a:pt x="889" y="665"/>
                      <a:pt x="898" y="665"/>
                    </a:cubicBezTo>
                    <a:cubicBezTo>
                      <a:pt x="939" y="665"/>
                      <a:pt x="967" y="600"/>
                      <a:pt x="923" y="570"/>
                    </a:cubicBezTo>
                    <a:cubicBezTo>
                      <a:pt x="648" y="379"/>
                      <a:pt x="379" y="194"/>
                      <a:pt x="104" y="9"/>
                    </a:cubicBezTo>
                    <a:cubicBezTo>
                      <a:pt x="95" y="3"/>
                      <a:pt x="85" y="0"/>
                      <a:pt x="76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0" name="Google Shape;880;p19"/>
          <p:cNvSpPr txBox="1">
            <a:spLocks noGrp="1"/>
          </p:cNvSpPr>
          <p:nvPr>
            <p:ph type="subTitle" idx="1"/>
          </p:nvPr>
        </p:nvSpPr>
        <p:spPr>
          <a:xfrm>
            <a:off x="747775" y="1810750"/>
            <a:ext cx="2494500" cy="43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600" b="1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81" name="Google Shape;881;p19"/>
          <p:cNvSpPr txBox="1">
            <a:spLocks noGrp="1"/>
          </p:cNvSpPr>
          <p:nvPr>
            <p:ph type="subTitle" idx="2"/>
          </p:nvPr>
        </p:nvSpPr>
        <p:spPr>
          <a:xfrm>
            <a:off x="746125" y="2144053"/>
            <a:ext cx="2497800" cy="16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2" name="Google Shape;882;p19"/>
          <p:cNvSpPr txBox="1">
            <a:spLocks noGrp="1"/>
          </p:cNvSpPr>
          <p:nvPr>
            <p:ph type="subTitle" idx="3"/>
          </p:nvPr>
        </p:nvSpPr>
        <p:spPr>
          <a:xfrm>
            <a:off x="3340113" y="2972291"/>
            <a:ext cx="2496300" cy="16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3" name="Google Shape;883;p19"/>
          <p:cNvSpPr txBox="1">
            <a:spLocks noGrp="1"/>
          </p:cNvSpPr>
          <p:nvPr>
            <p:ph type="subTitle" idx="4"/>
          </p:nvPr>
        </p:nvSpPr>
        <p:spPr>
          <a:xfrm>
            <a:off x="5932601" y="2144041"/>
            <a:ext cx="2496300" cy="16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4" name="Google Shape;884;p19"/>
          <p:cNvSpPr txBox="1">
            <a:spLocks noGrp="1"/>
          </p:cNvSpPr>
          <p:nvPr>
            <p:ph type="subTitle" idx="5"/>
          </p:nvPr>
        </p:nvSpPr>
        <p:spPr>
          <a:xfrm>
            <a:off x="3339727" y="2637188"/>
            <a:ext cx="2496300" cy="4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600" b="1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85" name="Google Shape;885;p19"/>
          <p:cNvSpPr txBox="1">
            <a:spLocks noGrp="1"/>
          </p:cNvSpPr>
          <p:nvPr>
            <p:ph type="subTitle" idx="6"/>
          </p:nvPr>
        </p:nvSpPr>
        <p:spPr>
          <a:xfrm>
            <a:off x="5932601" y="1808938"/>
            <a:ext cx="2496300" cy="4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600" b="1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86" name="Google Shape;886;p19"/>
          <p:cNvSpPr/>
          <p:nvPr/>
        </p:nvSpPr>
        <p:spPr>
          <a:xfrm>
            <a:off x="8544825" y="53559"/>
            <a:ext cx="976049" cy="1508139"/>
          </a:xfrm>
          <a:custGeom>
            <a:avLst/>
            <a:gdLst/>
            <a:ahLst/>
            <a:cxnLst/>
            <a:rect l="l" t="t" r="r" b="b"/>
            <a:pathLst>
              <a:path w="7913" h="12227" extrusionOk="0">
                <a:moveTo>
                  <a:pt x="5230" y="1"/>
                </a:moveTo>
                <a:cubicBezTo>
                  <a:pt x="4962" y="1"/>
                  <a:pt x="4669" y="177"/>
                  <a:pt x="4352" y="570"/>
                </a:cubicBezTo>
                <a:cubicBezTo>
                  <a:pt x="3730" y="1341"/>
                  <a:pt x="3019" y="2542"/>
                  <a:pt x="2475" y="3529"/>
                </a:cubicBezTo>
                <a:cubicBezTo>
                  <a:pt x="1130" y="4921"/>
                  <a:pt x="1" y="6899"/>
                  <a:pt x="975" y="8818"/>
                </a:cubicBezTo>
                <a:cubicBezTo>
                  <a:pt x="1738" y="10280"/>
                  <a:pt x="3350" y="12226"/>
                  <a:pt x="5123" y="12226"/>
                </a:cubicBezTo>
                <a:cubicBezTo>
                  <a:pt x="5155" y="12226"/>
                  <a:pt x="5187" y="12226"/>
                  <a:pt x="5219" y="12225"/>
                </a:cubicBezTo>
                <a:cubicBezTo>
                  <a:pt x="5223" y="12225"/>
                  <a:pt x="5228" y="12225"/>
                  <a:pt x="5233" y="12225"/>
                </a:cubicBezTo>
                <a:cubicBezTo>
                  <a:pt x="7913" y="12225"/>
                  <a:pt x="7464" y="1"/>
                  <a:pt x="5230" y="1"/>
                </a:cubicBezTo>
                <a:close/>
              </a:path>
            </a:pathLst>
          </a:custGeom>
          <a:solidFill>
            <a:srgbClr val="CED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19"/>
          <p:cNvSpPr/>
          <p:nvPr/>
        </p:nvSpPr>
        <p:spPr>
          <a:xfrm>
            <a:off x="114023" y="404911"/>
            <a:ext cx="976050" cy="716871"/>
          </a:xfrm>
          <a:custGeom>
            <a:avLst/>
            <a:gdLst/>
            <a:ahLst/>
            <a:cxnLst/>
            <a:rect l="l" t="t" r="r" b="b"/>
            <a:pathLst>
              <a:path w="15316" h="11249" extrusionOk="0">
                <a:moveTo>
                  <a:pt x="8188" y="0"/>
                </a:moveTo>
                <a:cubicBezTo>
                  <a:pt x="8023" y="0"/>
                  <a:pt x="7856" y="6"/>
                  <a:pt x="7686" y="20"/>
                </a:cubicBezTo>
                <a:cubicBezTo>
                  <a:pt x="2690" y="229"/>
                  <a:pt x="0" y="6367"/>
                  <a:pt x="3198" y="10186"/>
                </a:cubicBezTo>
                <a:cubicBezTo>
                  <a:pt x="3783" y="10918"/>
                  <a:pt x="4509" y="11249"/>
                  <a:pt x="5239" y="11249"/>
                </a:cubicBezTo>
                <a:cubicBezTo>
                  <a:pt x="6112" y="11249"/>
                  <a:pt x="6993" y="10776"/>
                  <a:pt x="7651" y="9953"/>
                </a:cubicBezTo>
                <a:cubicBezTo>
                  <a:pt x="8702" y="9158"/>
                  <a:pt x="9772" y="8369"/>
                  <a:pt x="10824" y="7568"/>
                </a:cubicBezTo>
                <a:cubicBezTo>
                  <a:pt x="15315" y="4743"/>
                  <a:pt x="12672" y="0"/>
                  <a:pt x="81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19"/>
          <p:cNvSpPr/>
          <p:nvPr/>
        </p:nvSpPr>
        <p:spPr>
          <a:xfrm>
            <a:off x="8046589" y="4046075"/>
            <a:ext cx="991026" cy="1124854"/>
          </a:xfrm>
          <a:custGeom>
            <a:avLst/>
            <a:gdLst/>
            <a:ahLst/>
            <a:cxnLst/>
            <a:rect l="l" t="t" r="r" b="b"/>
            <a:pathLst>
              <a:path w="15551" h="17651" extrusionOk="0">
                <a:moveTo>
                  <a:pt x="12820" y="1"/>
                </a:moveTo>
                <a:cubicBezTo>
                  <a:pt x="12255" y="1"/>
                  <a:pt x="11596" y="229"/>
                  <a:pt x="10854" y="761"/>
                </a:cubicBezTo>
                <a:cubicBezTo>
                  <a:pt x="8332" y="2554"/>
                  <a:pt x="9324" y="6200"/>
                  <a:pt x="7202" y="8232"/>
                </a:cubicBezTo>
                <a:cubicBezTo>
                  <a:pt x="5672" y="9679"/>
                  <a:pt x="3282" y="9924"/>
                  <a:pt x="1967" y="11645"/>
                </a:cubicBezTo>
                <a:cubicBezTo>
                  <a:pt x="0" y="14191"/>
                  <a:pt x="2797" y="16366"/>
                  <a:pt x="5170" y="16958"/>
                </a:cubicBezTo>
                <a:cubicBezTo>
                  <a:pt x="6370" y="17375"/>
                  <a:pt x="7686" y="17650"/>
                  <a:pt x="8982" y="17650"/>
                </a:cubicBezTo>
                <a:cubicBezTo>
                  <a:pt x="10399" y="17650"/>
                  <a:pt x="11793" y="17322"/>
                  <a:pt x="12988" y="16492"/>
                </a:cubicBezTo>
                <a:cubicBezTo>
                  <a:pt x="14607" y="15386"/>
                  <a:pt x="15534" y="13283"/>
                  <a:pt x="14936" y="11370"/>
                </a:cubicBezTo>
                <a:cubicBezTo>
                  <a:pt x="14010" y="9039"/>
                  <a:pt x="14052" y="7234"/>
                  <a:pt x="14799" y="4855"/>
                </a:cubicBezTo>
                <a:cubicBezTo>
                  <a:pt x="15550" y="2601"/>
                  <a:pt x="14726" y="1"/>
                  <a:pt x="12820" y="1"/>
                </a:cubicBezTo>
                <a:close/>
              </a:path>
            </a:pathLst>
          </a:custGeom>
          <a:solidFill>
            <a:srgbClr val="EBC8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19"/>
          <p:cNvSpPr/>
          <p:nvPr/>
        </p:nvSpPr>
        <p:spPr>
          <a:xfrm rot="-4542477">
            <a:off x="-542469" y="3923757"/>
            <a:ext cx="1489401" cy="1535290"/>
          </a:xfrm>
          <a:custGeom>
            <a:avLst/>
            <a:gdLst/>
            <a:ahLst/>
            <a:cxnLst/>
            <a:rect l="l" t="t" r="r" b="b"/>
            <a:pathLst>
              <a:path w="14487" h="14933" extrusionOk="0">
                <a:moveTo>
                  <a:pt x="8844" y="0"/>
                </a:moveTo>
                <a:cubicBezTo>
                  <a:pt x="8124" y="0"/>
                  <a:pt x="7409" y="113"/>
                  <a:pt x="6754" y="342"/>
                </a:cubicBezTo>
                <a:cubicBezTo>
                  <a:pt x="3114" y="1334"/>
                  <a:pt x="353" y="4717"/>
                  <a:pt x="96" y="8476"/>
                </a:cubicBezTo>
                <a:cubicBezTo>
                  <a:pt x="0" y="10562"/>
                  <a:pt x="473" y="13048"/>
                  <a:pt x="2230" y="14369"/>
                </a:cubicBezTo>
                <a:cubicBezTo>
                  <a:pt x="2752" y="14741"/>
                  <a:pt x="3406" y="14933"/>
                  <a:pt x="4056" y="14933"/>
                </a:cubicBezTo>
                <a:cubicBezTo>
                  <a:pt x="4872" y="14933"/>
                  <a:pt x="5681" y="14631"/>
                  <a:pt x="6216" y="13999"/>
                </a:cubicBezTo>
                <a:cubicBezTo>
                  <a:pt x="7238" y="12540"/>
                  <a:pt x="6623" y="10395"/>
                  <a:pt x="8404" y="9355"/>
                </a:cubicBezTo>
                <a:cubicBezTo>
                  <a:pt x="10328" y="7932"/>
                  <a:pt x="13633" y="7634"/>
                  <a:pt x="14111" y="4837"/>
                </a:cubicBezTo>
                <a:cubicBezTo>
                  <a:pt x="14487" y="1691"/>
                  <a:pt x="11633" y="0"/>
                  <a:pt x="8844" y="0"/>
                </a:cubicBezTo>
                <a:close/>
              </a:path>
            </a:pathLst>
          </a:custGeom>
          <a:solidFill>
            <a:srgbClr val="CED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19"/>
          <p:cNvSpPr/>
          <p:nvPr/>
        </p:nvSpPr>
        <p:spPr>
          <a:xfrm>
            <a:off x="-158750" y="1939500"/>
            <a:ext cx="651000" cy="3078375"/>
          </a:xfrm>
          <a:custGeom>
            <a:avLst/>
            <a:gdLst/>
            <a:ahLst/>
            <a:cxnLst/>
            <a:rect l="l" t="t" r="r" b="b"/>
            <a:pathLst>
              <a:path w="26040" h="123135" extrusionOk="0">
                <a:moveTo>
                  <a:pt x="2761" y="123135"/>
                </a:moveTo>
                <a:cubicBezTo>
                  <a:pt x="5016" y="121295"/>
                  <a:pt x="12792" y="116095"/>
                  <a:pt x="16289" y="112092"/>
                </a:cubicBezTo>
                <a:cubicBezTo>
                  <a:pt x="19786" y="108089"/>
                  <a:pt x="22685" y="105374"/>
                  <a:pt x="23743" y="99116"/>
                </a:cubicBezTo>
                <a:cubicBezTo>
                  <a:pt x="24801" y="92858"/>
                  <a:pt x="24434" y="82137"/>
                  <a:pt x="22639" y="74544"/>
                </a:cubicBezTo>
                <a:cubicBezTo>
                  <a:pt x="20845" y="66952"/>
                  <a:pt x="12700" y="59543"/>
                  <a:pt x="12976" y="53561"/>
                </a:cubicBezTo>
                <a:cubicBezTo>
                  <a:pt x="13252" y="47579"/>
                  <a:pt x="22179" y="43899"/>
                  <a:pt x="24296" y="38653"/>
                </a:cubicBezTo>
                <a:cubicBezTo>
                  <a:pt x="26413" y="33407"/>
                  <a:pt x="26228" y="26781"/>
                  <a:pt x="25676" y="22087"/>
                </a:cubicBezTo>
                <a:cubicBezTo>
                  <a:pt x="25124" y="17394"/>
                  <a:pt x="23146" y="13713"/>
                  <a:pt x="20983" y="10492"/>
                </a:cubicBezTo>
                <a:cubicBezTo>
                  <a:pt x="18820" y="7271"/>
                  <a:pt x="16197" y="4510"/>
                  <a:pt x="12700" y="2761"/>
                </a:cubicBezTo>
                <a:cubicBezTo>
                  <a:pt x="9203" y="1012"/>
                  <a:pt x="2117" y="460"/>
                  <a:pt x="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891" name="Google Shape;891;p19"/>
          <p:cNvSpPr/>
          <p:nvPr/>
        </p:nvSpPr>
        <p:spPr>
          <a:xfrm>
            <a:off x="5804725" y="-62125"/>
            <a:ext cx="2346750" cy="506675"/>
          </a:xfrm>
          <a:custGeom>
            <a:avLst/>
            <a:gdLst/>
            <a:ahLst/>
            <a:cxnLst/>
            <a:rect l="l" t="t" r="r" b="b"/>
            <a:pathLst>
              <a:path w="93870" h="20267" extrusionOk="0">
                <a:moveTo>
                  <a:pt x="0" y="1105"/>
                </a:moveTo>
                <a:cubicBezTo>
                  <a:pt x="1335" y="2808"/>
                  <a:pt x="3590" y="8283"/>
                  <a:pt x="8007" y="11320"/>
                </a:cubicBezTo>
                <a:cubicBezTo>
                  <a:pt x="12424" y="14357"/>
                  <a:pt x="16979" y="18222"/>
                  <a:pt x="26504" y="19326"/>
                </a:cubicBezTo>
                <a:cubicBezTo>
                  <a:pt x="36029" y="20430"/>
                  <a:pt x="53929" y="21167"/>
                  <a:pt x="65157" y="17946"/>
                </a:cubicBezTo>
                <a:cubicBezTo>
                  <a:pt x="76385" y="14725"/>
                  <a:pt x="89085" y="2991"/>
                  <a:pt x="9387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sp>
      <p:grpSp>
        <p:nvGrpSpPr>
          <p:cNvPr id="892" name="Google Shape;892;p19"/>
          <p:cNvGrpSpPr/>
          <p:nvPr/>
        </p:nvGrpSpPr>
        <p:grpSpPr>
          <a:xfrm>
            <a:off x="8496957" y="4241061"/>
            <a:ext cx="541421" cy="478349"/>
            <a:chOff x="6063731" y="3208900"/>
            <a:chExt cx="147169" cy="130025"/>
          </a:xfrm>
        </p:grpSpPr>
        <p:sp>
          <p:nvSpPr>
            <p:cNvPr id="893" name="Google Shape;893;p19"/>
            <p:cNvSpPr/>
            <p:nvPr/>
          </p:nvSpPr>
          <p:spPr>
            <a:xfrm>
              <a:off x="6085375" y="3208900"/>
              <a:ext cx="125525" cy="130025"/>
            </a:xfrm>
            <a:custGeom>
              <a:avLst/>
              <a:gdLst/>
              <a:ahLst/>
              <a:cxnLst/>
              <a:rect l="l" t="t" r="r" b="b"/>
              <a:pathLst>
                <a:path w="5021" h="5201" extrusionOk="0">
                  <a:moveTo>
                    <a:pt x="4059" y="0"/>
                  </a:moveTo>
                  <a:cubicBezTo>
                    <a:pt x="1" y="1232"/>
                    <a:pt x="509" y="3999"/>
                    <a:pt x="807" y="4907"/>
                  </a:cubicBezTo>
                  <a:cubicBezTo>
                    <a:pt x="795" y="4937"/>
                    <a:pt x="807" y="4961"/>
                    <a:pt x="831" y="4967"/>
                  </a:cubicBezTo>
                  <a:cubicBezTo>
                    <a:pt x="885" y="5116"/>
                    <a:pt x="921" y="5200"/>
                    <a:pt x="921" y="5200"/>
                  </a:cubicBezTo>
                  <a:cubicBezTo>
                    <a:pt x="921" y="5200"/>
                    <a:pt x="5021" y="5027"/>
                    <a:pt x="4059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4" name="Google Shape;894;p19"/>
            <p:cNvGrpSpPr/>
            <p:nvPr/>
          </p:nvGrpSpPr>
          <p:grpSpPr>
            <a:xfrm>
              <a:off x="6063731" y="3208900"/>
              <a:ext cx="146450" cy="130025"/>
              <a:chOff x="3414550" y="3208900"/>
              <a:chExt cx="146450" cy="130025"/>
            </a:xfrm>
          </p:grpSpPr>
          <p:sp>
            <p:nvSpPr>
              <p:cNvPr id="895" name="Google Shape;895;p19"/>
              <p:cNvSpPr/>
              <p:nvPr/>
            </p:nvSpPr>
            <p:spPr>
              <a:xfrm>
                <a:off x="3414550" y="3208900"/>
                <a:ext cx="146450" cy="130025"/>
              </a:xfrm>
              <a:custGeom>
                <a:avLst/>
                <a:gdLst/>
                <a:ahLst/>
                <a:cxnLst/>
                <a:rect l="l" t="t" r="r" b="b"/>
                <a:pathLst>
                  <a:path w="5858" h="5201" extrusionOk="0">
                    <a:moveTo>
                      <a:pt x="4896" y="0"/>
                    </a:moveTo>
                    <a:lnTo>
                      <a:pt x="4896" y="0"/>
                    </a:lnTo>
                    <a:cubicBezTo>
                      <a:pt x="1" y="1495"/>
                      <a:pt x="1758" y="5200"/>
                      <a:pt x="1758" y="5200"/>
                    </a:cubicBezTo>
                    <a:cubicBezTo>
                      <a:pt x="1758" y="5200"/>
                      <a:pt x="5858" y="5027"/>
                      <a:pt x="4896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9"/>
              <p:cNvSpPr/>
              <p:nvPr/>
            </p:nvSpPr>
            <p:spPr>
              <a:xfrm>
                <a:off x="3455400" y="3233600"/>
                <a:ext cx="71725" cy="99575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3983" extrusionOk="0">
                    <a:moveTo>
                      <a:pt x="2795" y="0"/>
                    </a:moveTo>
                    <a:cubicBezTo>
                      <a:pt x="2780" y="0"/>
                      <a:pt x="2764" y="7"/>
                      <a:pt x="2754" y="23"/>
                    </a:cubicBezTo>
                    <a:cubicBezTo>
                      <a:pt x="2419" y="459"/>
                      <a:pt x="2090" y="907"/>
                      <a:pt x="1767" y="1355"/>
                    </a:cubicBezTo>
                    <a:cubicBezTo>
                      <a:pt x="1767" y="1056"/>
                      <a:pt x="1773" y="758"/>
                      <a:pt x="1773" y="459"/>
                    </a:cubicBezTo>
                    <a:cubicBezTo>
                      <a:pt x="1773" y="426"/>
                      <a:pt x="1748" y="409"/>
                      <a:pt x="1723" y="409"/>
                    </a:cubicBezTo>
                    <a:cubicBezTo>
                      <a:pt x="1697" y="409"/>
                      <a:pt x="1672" y="426"/>
                      <a:pt x="1672" y="459"/>
                    </a:cubicBezTo>
                    <a:cubicBezTo>
                      <a:pt x="1672" y="811"/>
                      <a:pt x="1660" y="1158"/>
                      <a:pt x="1660" y="1505"/>
                    </a:cubicBezTo>
                    <a:cubicBezTo>
                      <a:pt x="1301" y="2013"/>
                      <a:pt x="949" y="2521"/>
                      <a:pt x="602" y="3041"/>
                    </a:cubicBezTo>
                    <a:cubicBezTo>
                      <a:pt x="596" y="3047"/>
                      <a:pt x="584" y="3053"/>
                      <a:pt x="584" y="3059"/>
                    </a:cubicBezTo>
                    <a:cubicBezTo>
                      <a:pt x="584" y="2575"/>
                      <a:pt x="596" y="2090"/>
                      <a:pt x="596" y="1594"/>
                    </a:cubicBezTo>
                    <a:cubicBezTo>
                      <a:pt x="596" y="1561"/>
                      <a:pt x="569" y="1545"/>
                      <a:pt x="542" y="1545"/>
                    </a:cubicBezTo>
                    <a:cubicBezTo>
                      <a:pt x="515" y="1545"/>
                      <a:pt x="488" y="1561"/>
                      <a:pt x="488" y="1594"/>
                    </a:cubicBezTo>
                    <a:cubicBezTo>
                      <a:pt x="488" y="2132"/>
                      <a:pt x="482" y="2682"/>
                      <a:pt x="482" y="3220"/>
                    </a:cubicBezTo>
                    <a:cubicBezTo>
                      <a:pt x="333" y="3447"/>
                      <a:pt x="178" y="3674"/>
                      <a:pt x="28" y="3907"/>
                    </a:cubicBezTo>
                    <a:cubicBezTo>
                      <a:pt x="0" y="3948"/>
                      <a:pt x="32" y="3983"/>
                      <a:pt x="68" y="3983"/>
                    </a:cubicBezTo>
                    <a:cubicBezTo>
                      <a:pt x="86" y="3983"/>
                      <a:pt x="104" y="3975"/>
                      <a:pt x="118" y="3955"/>
                    </a:cubicBezTo>
                    <a:lnTo>
                      <a:pt x="542" y="3310"/>
                    </a:lnTo>
                    <a:cubicBezTo>
                      <a:pt x="1146" y="3089"/>
                      <a:pt x="1744" y="2867"/>
                      <a:pt x="2347" y="2652"/>
                    </a:cubicBezTo>
                    <a:cubicBezTo>
                      <a:pt x="2401" y="2631"/>
                      <a:pt x="2392" y="2541"/>
                      <a:pt x="2337" y="2541"/>
                    </a:cubicBezTo>
                    <a:cubicBezTo>
                      <a:pt x="2331" y="2541"/>
                      <a:pt x="2324" y="2542"/>
                      <a:pt x="2317" y="2545"/>
                    </a:cubicBezTo>
                    <a:cubicBezTo>
                      <a:pt x="1761" y="2748"/>
                      <a:pt x="1200" y="2957"/>
                      <a:pt x="638" y="3160"/>
                    </a:cubicBezTo>
                    <a:cubicBezTo>
                      <a:pt x="991" y="2634"/>
                      <a:pt x="1343" y="2126"/>
                      <a:pt x="1708" y="1612"/>
                    </a:cubicBezTo>
                    <a:lnTo>
                      <a:pt x="1732" y="1612"/>
                    </a:lnTo>
                    <a:cubicBezTo>
                      <a:pt x="2090" y="1547"/>
                      <a:pt x="2449" y="1475"/>
                      <a:pt x="2795" y="1409"/>
                    </a:cubicBezTo>
                    <a:cubicBezTo>
                      <a:pt x="2863" y="1398"/>
                      <a:pt x="2840" y="1307"/>
                      <a:pt x="2777" y="1307"/>
                    </a:cubicBezTo>
                    <a:cubicBezTo>
                      <a:pt x="2773" y="1307"/>
                      <a:pt x="2770" y="1307"/>
                      <a:pt x="2766" y="1307"/>
                    </a:cubicBezTo>
                    <a:lnTo>
                      <a:pt x="1779" y="1487"/>
                    </a:lnTo>
                    <a:cubicBezTo>
                      <a:pt x="1923" y="1284"/>
                      <a:pt x="2066" y="1086"/>
                      <a:pt x="2216" y="895"/>
                    </a:cubicBezTo>
                    <a:cubicBezTo>
                      <a:pt x="2419" y="632"/>
                      <a:pt x="2628" y="357"/>
                      <a:pt x="2843" y="70"/>
                    </a:cubicBezTo>
                    <a:cubicBezTo>
                      <a:pt x="2869" y="37"/>
                      <a:pt x="2832" y="0"/>
                      <a:pt x="279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7" name="Google Shape;897;p19"/>
          <p:cNvGrpSpPr/>
          <p:nvPr/>
        </p:nvGrpSpPr>
        <p:grpSpPr>
          <a:xfrm rot="-3151474">
            <a:off x="8158193" y="4241062"/>
            <a:ext cx="541416" cy="478344"/>
            <a:chOff x="6063731" y="3208900"/>
            <a:chExt cx="147169" cy="130025"/>
          </a:xfrm>
        </p:grpSpPr>
        <p:sp>
          <p:nvSpPr>
            <p:cNvPr id="898" name="Google Shape;898;p19"/>
            <p:cNvSpPr/>
            <p:nvPr/>
          </p:nvSpPr>
          <p:spPr>
            <a:xfrm>
              <a:off x="6085375" y="3208900"/>
              <a:ext cx="125525" cy="130025"/>
            </a:xfrm>
            <a:custGeom>
              <a:avLst/>
              <a:gdLst/>
              <a:ahLst/>
              <a:cxnLst/>
              <a:rect l="l" t="t" r="r" b="b"/>
              <a:pathLst>
                <a:path w="5021" h="5201" extrusionOk="0">
                  <a:moveTo>
                    <a:pt x="4059" y="0"/>
                  </a:moveTo>
                  <a:cubicBezTo>
                    <a:pt x="1" y="1232"/>
                    <a:pt x="509" y="3999"/>
                    <a:pt x="807" y="4907"/>
                  </a:cubicBezTo>
                  <a:cubicBezTo>
                    <a:pt x="795" y="4937"/>
                    <a:pt x="807" y="4961"/>
                    <a:pt x="831" y="4967"/>
                  </a:cubicBezTo>
                  <a:cubicBezTo>
                    <a:pt x="885" y="5116"/>
                    <a:pt x="921" y="5200"/>
                    <a:pt x="921" y="5200"/>
                  </a:cubicBezTo>
                  <a:cubicBezTo>
                    <a:pt x="921" y="5200"/>
                    <a:pt x="5021" y="5027"/>
                    <a:pt x="4059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9" name="Google Shape;899;p19"/>
            <p:cNvGrpSpPr/>
            <p:nvPr/>
          </p:nvGrpSpPr>
          <p:grpSpPr>
            <a:xfrm>
              <a:off x="6063731" y="3208900"/>
              <a:ext cx="146450" cy="130025"/>
              <a:chOff x="3414550" y="3208900"/>
              <a:chExt cx="146450" cy="130025"/>
            </a:xfrm>
          </p:grpSpPr>
          <p:sp>
            <p:nvSpPr>
              <p:cNvPr id="900" name="Google Shape;900;p19"/>
              <p:cNvSpPr/>
              <p:nvPr/>
            </p:nvSpPr>
            <p:spPr>
              <a:xfrm>
                <a:off x="3414550" y="3208900"/>
                <a:ext cx="146450" cy="130025"/>
              </a:xfrm>
              <a:custGeom>
                <a:avLst/>
                <a:gdLst/>
                <a:ahLst/>
                <a:cxnLst/>
                <a:rect l="l" t="t" r="r" b="b"/>
                <a:pathLst>
                  <a:path w="5858" h="5201" extrusionOk="0">
                    <a:moveTo>
                      <a:pt x="4896" y="0"/>
                    </a:moveTo>
                    <a:lnTo>
                      <a:pt x="4896" y="0"/>
                    </a:lnTo>
                    <a:cubicBezTo>
                      <a:pt x="1" y="1495"/>
                      <a:pt x="1758" y="5200"/>
                      <a:pt x="1758" y="5200"/>
                    </a:cubicBezTo>
                    <a:cubicBezTo>
                      <a:pt x="1758" y="5200"/>
                      <a:pt x="5858" y="5027"/>
                      <a:pt x="4896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9"/>
              <p:cNvSpPr/>
              <p:nvPr/>
            </p:nvSpPr>
            <p:spPr>
              <a:xfrm>
                <a:off x="3455400" y="3233600"/>
                <a:ext cx="71725" cy="99575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3983" extrusionOk="0">
                    <a:moveTo>
                      <a:pt x="2795" y="0"/>
                    </a:moveTo>
                    <a:cubicBezTo>
                      <a:pt x="2780" y="0"/>
                      <a:pt x="2764" y="7"/>
                      <a:pt x="2754" y="23"/>
                    </a:cubicBezTo>
                    <a:cubicBezTo>
                      <a:pt x="2419" y="459"/>
                      <a:pt x="2090" y="907"/>
                      <a:pt x="1767" y="1355"/>
                    </a:cubicBezTo>
                    <a:cubicBezTo>
                      <a:pt x="1767" y="1056"/>
                      <a:pt x="1773" y="758"/>
                      <a:pt x="1773" y="459"/>
                    </a:cubicBezTo>
                    <a:cubicBezTo>
                      <a:pt x="1773" y="426"/>
                      <a:pt x="1748" y="409"/>
                      <a:pt x="1723" y="409"/>
                    </a:cubicBezTo>
                    <a:cubicBezTo>
                      <a:pt x="1697" y="409"/>
                      <a:pt x="1672" y="426"/>
                      <a:pt x="1672" y="459"/>
                    </a:cubicBezTo>
                    <a:cubicBezTo>
                      <a:pt x="1672" y="811"/>
                      <a:pt x="1660" y="1158"/>
                      <a:pt x="1660" y="1505"/>
                    </a:cubicBezTo>
                    <a:cubicBezTo>
                      <a:pt x="1301" y="2013"/>
                      <a:pt x="949" y="2521"/>
                      <a:pt x="602" y="3041"/>
                    </a:cubicBezTo>
                    <a:cubicBezTo>
                      <a:pt x="596" y="3047"/>
                      <a:pt x="584" y="3053"/>
                      <a:pt x="584" y="3059"/>
                    </a:cubicBezTo>
                    <a:cubicBezTo>
                      <a:pt x="584" y="2575"/>
                      <a:pt x="596" y="2090"/>
                      <a:pt x="596" y="1594"/>
                    </a:cubicBezTo>
                    <a:cubicBezTo>
                      <a:pt x="596" y="1561"/>
                      <a:pt x="569" y="1545"/>
                      <a:pt x="542" y="1545"/>
                    </a:cubicBezTo>
                    <a:cubicBezTo>
                      <a:pt x="515" y="1545"/>
                      <a:pt x="488" y="1561"/>
                      <a:pt x="488" y="1594"/>
                    </a:cubicBezTo>
                    <a:cubicBezTo>
                      <a:pt x="488" y="2132"/>
                      <a:pt x="482" y="2682"/>
                      <a:pt x="482" y="3220"/>
                    </a:cubicBezTo>
                    <a:cubicBezTo>
                      <a:pt x="333" y="3447"/>
                      <a:pt x="178" y="3674"/>
                      <a:pt x="28" y="3907"/>
                    </a:cubicBezTo>
                    <a:cubicBezTo>
                      <a:pt x="0" y="3948"/>
                      <a:pt x="32" y="3983"/>
                      <a:pt x="68" y="3983"/>
                    </a:cubicBezTo>
                    <a:cubicBezTo>
                      <a:pt x="86" y="3983"/>
                      <a:pt x="104" y="3975"/>
                      <a:pt x="118" y="3955"/>
                    </a:cubicBezTo>
                    <a:lnTo>
                      <a:pt x="542" y="3310"/>
                    </a:lnTo>
                    <a:cubicBezTo>
                      <a:pt x="1146" y="3089"/>
                      <a:pt x="1744" y="2867"/>
                      <a:pt x="2347" y="2652"/>
                    </a:cubicBezTo>
                    <a:cubicBezTo>
                      <a:pt x="2401" y="2631"/>
                      <a:pt x="2392" y="2541"/>
                      <a:pt x="2337" y="2541"/>
                    </a:cubicBezTo>
                    <a:cubicBezTo>
                      <a:pt x="2331" y="2541"/>
                      <a:pt x="2324" y="2542"/>
                      <a:pt x="2317" y="2545"/>
                    </a:cubicBezTo>
                    <a:cubicBezTo>
                      <a:pt x="1761" y="2748"/>
                      <a:pt x="1200" y="2957"/>
                      <a:pt x="638" y="3160"/>
                    </a:cubicBezTo>
                    <a:cubicBezTo>
                      <a:pt x="991" y="2634"/>
                      <a:pt x="1343" y="2126"/>
                      <a:pt x="1708" y="1612"/>
                    </a:cubicBezTo>
                    <a:lnTo>
                      <a:pt x="1732" y="1612"/>
                    </a:lnTo>
                    <a:cubicBezTo>
                      <a:pt x="2090" y="1547"/>
                      <a:pt x="2449" y="1475"/>
                      <a:pt x="2795" y="1409"/>
                    </a:cubicBezTo>
                    <a:cubicBezTo>
                      <a:pt x="2863" y="1398"/>
                      <a:pt x="2840" y="1307"/>
                      <a:pt x="2777" y="1307"/>
                    </a:cubicBezTo>
                    <a:cubicBezTo>
                      <a:pt x="2773" y="1307"/>
                      <a:pt x="2770" y="1307"/>
                      <a:pt x="2766" y="1307"/>
                    </a:cubicBezTo>
                    <a:lnTo>
                      <a:pt x="1779" y="1487"/>
                    </a:lnTo>
                    <a:cubicBezTo>
                      <a:pt x="1923" y="1284"/>
                      <a:pt x="2066" y="1086"/>
                      <a:pt x="2216" y="895"/>
                    </a:cubicBezTo>
                    <a:cubicBezTo>
                      <a:pt x="2419" y="632"/>
                      <a:pt x="2628" y="357"/>
                      <a:pt x="2843" y="70"/>
                    </a:cubicBezTo>
                    <a:cubicBezTo>
                      <a:pt x="2869" y="37"/>
                      <a:pt x="2832" y="0"/>
                      <a:pt x="279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02" name="Google Shape;902;p19"/>
          <p:cNvSpPr/>
          <p:nvPr/>
        </p:nvSpPr>
        <p:spPr>
          <a:xfrm>
            <a:off x="225887" y="287563"/>
            <a:ext cx="698786" cy="887976"/>
          </a:xfrm>
          <a:custGeom>
            <a:avLst/>
            <a:gdLst/>
            <a:ahLst/>
            <a:cxnLst/>
            <a:rect l="l" t="t" r="r" b="b"/>
            <a:pathLst>
              <a:path w="15934" h="20248" extrusionOk="0">
                <a:moveTo>
                  <a:pt x="9174" y="5258"/>
                </a:moveTo>
                <a:cubicBezTo>
                  <a:pt x="9228" y="5515"/>
                  <a:pt x="9258" y="5778"/>
                  <a:pt x="9234" y="6029"/>
                </a:cubicBezTo>
                <a:cubicBezTo>
                  <a:pt x="9049" y="6358"/>
                  <a:pt x="8851" y="6692"/>
                  <a:pt x="8666" y="7021"/>
                </a:cubicBezTo>
                <a:cubicBezTo>
                  <a:pt x="8582" y="7164"/>
                  <a:pt x="8505" y="7314"/>
                  <a:pt x="8421" y="7457"/>
                </a:cubicBezTo>
                <a:cubicBezTo>
                  <a:pt x="8415" y="7451"/>
                  <a:pt x="8397" y="7439"/>
                  <a:pt x="8373" y="7433"/>
                </a:cubicBezTo>
                <a:cubicBezTo>
                  <a:pt x="8523" y="6860"/>
                  <a:pt x="8630" y="6268"/>
                  <a:pt x="8690" y="5676"/>
                </a:cubicBezTo>
                <a:cubicBezTo>
                  <a:pt x="8839" y="5539"/>
                  <a:pt x="9013" y="5401"/>
                  <a:pt x="9174" y="5258"/>
                </a:cubicBezTo>
                <a:close/>
                <a:moveTo>
                  <a:pt x="9796" y="5873"/>
                </a:moveTo>
                <a:cubicBezTo>
                  <a:pt x="9802" y="6083"/>
                  <a:pt x="9820" y="6292"/>
                  <a:pt x="9820" y="6483"/>
                </a:cubicBezTo>
                <a:cubicBezTo>
                  <a:pt x="9461" y="6764"/>
                  <a:pt x="9108" y="7051"/>
                  <a:pt x="8780" y="7368"/>
                </a:cubicBezTo>
                <a:cubicBezTo>
                  <a:pt x="8714" y="7427"/>
                  <a:pt x="8654" y="7487"/>
                  <a:pt x="8582" y="7553"/>
                </a:cubicBezTo>
                <a:cubicBezTo>
                  <a:pt x="8553" y="7529"/>
                  <a:pt x="8535" y="7517"/>
                  <a:pt x="8517" y="7505"/>
                </a:cubicBezTo>
                <a:cubicBezTo>
                  <a:pt x="8780" y="7051"/>
                  <a:pt x="9043" y="6591"/>
                  <a:pt x="9300" y="6136"/>
                </a:cubicBezTo>
                <a:cubicBezTo>
                  <a:pt x="9449" y="6023"/>
                  <a:pt x="9616" y="5939"/>
                  <a:pt x="9796" y="5873"/>
                </a:cubicBezTo>
                <a:close/>
                <a:moveTo>
                  <a:pt x="12556" y="0"/>
                </a:moveTo>
                <a:cubicBezTo>
                  <a:pt x="12505" y="0"/>
                  <a:pt x="12453" y="6"/>
                  <a:pt x="12402" y="16"/>
                </a:cubicBezTo>
                <a:cubicBezTo>
                  <a:pt x="12103" y="76"/>
                  <a:pt x="11870" y="315"/>
                  <a:pt x="11738" y="584"/>
                </a:cubicBezTo>
                <a:cubicBezTo>
                  <a:pt x="11601" y="853"/>
                  <a:pt x="11541" y="1152"/>
                  <a:pt x="11469" y="1445"/>
                </a:cubicBezTo>
                <a:cubicBezTo>
                  <a:pt x="11439" y="1564"/>
                  <a:pt x="11403" y="1690"/>
                  <a:pt x="11296" y="1750"/>
                </a:cubicBezTo>
                <a:cubicBezTo>
                  <a:pt x="11265" y="1767"/>
                  <a:pt x="11231" y="1774"/>
                  <a:pt x="11197" y="1774"/>
                </a:cubicBezTo>
                <a:cubicBezTo>
                  <a:pt x="11126" y="1774"/>
                  <a:pt x="11052" y="1742"/>
                  <a:pt x="10991" y="1702"/>
                </a:cubicBezTo>
                <a:cubicBezTo>
                  <a:pt x="10901" y="1642"/>
                  <a:pt x="10824" y="1552"/>
                  <a:pt x="10746" y="1487"/>
                </a:cubicBezTo>
                <a:cubicBezTo>
                  <a:pt x="10705" y="1456"/>
                  <a:pt x="10654" y="1424"/>
                  <a:pt x="10607" y="1424"/>
                </a:cubicBezTo>
                <a:cubicBezTo>
                  <a:pt x="10599" y="1424"/>
                  <a:pt x="10592" y="1425"/>
                  <a:pt x="10585" y="1427"/>
                </a:cubicBezTo>
                <a:cubicBezTo>
                  <a:pt x="10549" y="1433"/>
                  <a:pt x="10525" y="1463"/>
                  <a:pt x="10495" y="1493"/>
                </a:cubicBezTo>
                <a:cubicBezTo>
                  <a:pt x="10268" y="1773"/>
                  <a:pt x="10196" y="2144"/>
                  <a:pt x="10184" y="2497"/>
                </a:cubicBezTo>
                <a:cubicBezTo>
                  <a:pt x="10166" y="2855"/>
                  <a:pt x="10208" y="3214"/>
                  <a:pt x="10136" y="3566"/>
                </a:cubicBezTo>
                <a:cubicBezTo>
                  <a:pt x="10130" y="3602"/>
                  <a:pt x="10124" y="3644"/>
                  <a:pt x="10095" y="3674"/>
                </a:cubicBezTo>
                <a:cubicBezTo>
                  <a:pt x="10067" y="3709"/>
                  <a:pt x="10028" y="3723"/>
                  <a:pt x="9985" y="3723"/>
                </a:cubicBezTo>
                <a:cubicBezTo>
                  <a:pt x="9924" y="3723"/>
                  <a:pt x="9857" y="3695"/>
                  <a:pt x="9808" y="3656"/>
                </a:cubicBezTo>
                <a:cubicBezTo>
                  <a:pt x="9730" y="3578"/>
                  <a:pt x="9676" y="3483"/>
                  <a:pt x="9581" y="3435"/>
                </a:cubicBezTo>
                <a:cubicBezTo>
                  <a:pt x="9546" y="3421"/>
                  <a:pt x="9509" y="3414"/>
                  <a:pt x="9471" y="3414"/>
                </a:cubicBezTo>
                <a:cubicBezTo>
                  <a:pt x="9382" y="3414"/>
                  <a:pt x="9291" y="3450"/>
                  <a:pt x="9228" y="3513"/>
                </a:cubicBezTo>
                <a:cubicBezTo>
                  <a:pt x="9204" y="3537"/>
                  <a:pt x="9180" y="3555"/>
                  <a:pt x="9168" y="3578"/>
                </a:cubicBezTo>
                <a:cubicBezTo>
                  <a:pt x="9168" y="3572"/>
                  <a:pt x="9162" y="3566"/>
                  <a:pt x="9162" y="3555"/>
                </a:cubicBezTo>
                <a:cubicBezTo>
                  <a:pt x="9144" y="3519"/>
                  <a:pt x="9144" y="3483"/>
                  <a:pt x="9150" y="3447"/>
                </a:cubicBezTo>
                <a:cubicBezTo>
                  <a:pt x="9174" y="3136"/>
                  <a:pt x="9234" y="2855"/>
                  <a:pt x="9234" y="2538"/>
                </a:cubicBezTo>
                <a:cubicBezTo>
                  <a:pt x="9234" y="2228"/>
                  <a:pt x="9150" y="1845"/>
                  <a:pt x="8863" y="1511"/>
                </a:cubicBezTo>
                <a:cubicBezTo>
                  <a:pt x="8834" y="1475"/>
                  <a:pt x="8792" y="1445"/>
                  <a:pt x="8756" y="1421"/>
                </a:cubicBezTo>
                <a:cubicBezTo>
                  <a:pt x="8728" y="1404"/>
                  <a:pt x="8699" y="1398"/>
                  <a:pt x="8674" y="1398"/>
                </a:cubicBezTo>
                <a:cubicBezTo>
                  <a:pt x="8645" y="1398"/>
                  <a:pt x="8619" y="1405"/>
                  <a:pt x="8600" y="1415"/>
                </a:cubicBezTo>
                <a:cubicBezTo>
                  <a:pt x="8523" y="1445"/>
                  <a:pt x="8475" y="1493"/>
                  <a:pt x="8391" y="1516"/>
                </a:cubicBezTo>
                <a:cubicBezTo>
                  <a:pt x="8363" y="1524"/>
                  <a:pt x="8331" y="1529"/>
                  <a:pt x="8297" y="1529"/>
                </a:cubicBezTo>
                <a:cubicBezTo>
                  <a:pt x="8229" y="1529"/>
                  <a:pt x="8150" y="1511"/>
                  <a:pt x="8074" y="1463"/>
                </a:cubicBezTo>
                <a:cubicBezTo>
                  <a:pt x="7955" y="1391"/>
                  <a:pt x="7877" y="1277"/>
                  <a:pt x="7806" y="1182"/>
                </a:cubicBezTo>
                <a:cubicBezTo>
                  <a:pt x="7644" y="925"/>
                  <a:pt x="7459" y="674"/>
                  <a:pt x="7166" y="465"/>
                </a:cubicBezTo>
                <a:cubicBezTo>
                  <a:pt x="6892" y="269"/>
                  <a:pt x="6497" y="110"/>
                  <a:pt x="6120" y="110"/>
                </a:cubicBezTo>
                <a:cubicBezTo>
                  <a:pt x="6094" y="110"/>
                  <a:pt x="6068" y="110"/>
                  <a:pt x="6042" y="112"/>
                </a:cubicBezTo>
                <a:cubicBezTo>
                  <a:pt x="5857" y="118"/>
                  <a:pt x="5684" y="172"/>
                  <a:pt x="5564" y="249"/>
                </a:cubicBezTo>
                <a:cubicBezTo>
                  <a:pt x="5505" y="339"/>
                  <a:pt x="5499" y="441"/>
                  <a:pt x="5546" y="530"/>
                </a:cubicBezTo>
                <a:cubicBezTo>
                  <a:pt x="5642" y="728"/>
                  <a:pt x="5941" y="895"/>
                  <a:pt x="6240" y="1038"/>
                </a:cubicBezTo>
                <a:cubicBezTo>
                  <a:pt x="6538" y="1182"/>
                  <a:pt x="6849" y="1307"/>
                  <a:pt x="7142" y="1475"/>
                </a:cubicBezTo>
                <a:cubicBezTo>
                  <a:pt x="7256" y="1540"/>
                  <a:pt x="7375" y="1624"/>
                  <a:pt x="7405" y="1714"/>
                </a:cubicBezTo>
                <a:cubicBezTo>
                  <a:pt x="7429" y="1791"/>
                  <a:pt x="7369" y="1851"/>
                  <a:pt x="7286" y="1881"/>
                </a:cubicBezTo>
                <a:cubicBezTo>
                  <a:pt x="7202" y="1911"/>
                  <a:pt x="7112" y="1923"/>
                  <a:pt x="7029" y="1953"/>
                </a:cubicBezTo>
                <a:cubicBezTo>
                  <a:pt x="6987" y="1965"/>
                  <a:pt x="6939" y="1989"/>
                  <a:pt x="6939" y="2030"/>
                </a:cubicBezTo>
                <a:cubicBezTo>
                  <a:pt x="6939" y="2054"/>
                  <a:pt x="6963" y="2084"/>
                  <a:pt x="6981" y="2108"/>
                </a:cubicBezTo>
                <a:cubicBezTo>
                  <a:pt x="7166" y="2347"/>
                  <a:pt x="7435" y="2550"/>
                  <a:pt x="7686" y="2742"/>
                </a:cubicBezTo>
                <a:cubicBezTo>
                  <a:pt x="7943" y="2939"/>
                  <a:pt x="8194" y="3148"/>
                  <a:pt x="8361" y="3423"/>
                </a:cubicBezTo>
                <a:cubicBezTo>
                  <a:pt x="8385" y="3453"/>
                  <a:pt x="8397" y="3489"/>
                  <a:pt x="8403" y="3519"/>
                </a:cubicBezTo>
                <a:cubicBezTo>
                  <a:pt x="8413" y="3596"/>
                  <a:pt x="8348" y="3629"/>
                  <a:pt x="8281" y="3629"/>
                </a:cubicBezTo>
                <a:cubicBezTo>
                  <a:pt x="8270" y="3629"/>
                  <a:pt x="8259" y="3628"/>
                  <a:pt x="8248" y="3626"/>
                </a:cubicBezTo>
                <a:cubicBezTo>
                  <a:pt x="8193" y="3613"/>
                  <a:pt x="8131" y="3588"/>
                  <a:pt x="8071" y="3588"/>
                </a:cubicBezTo>
                <a:cubicBezTo>
                  <a:pt x="8052" y="3588"/>
                  <a:pt x="8033" y="3591"/>
                  <a:pt x="8015" y="3596"/>
                </a:cubicBezTo>
                <a:cubicBezTo>
                  <a:pt x="7937" y="3614"/>
                  <a:pt x="7883" y="3704"/>
                  <a:pt x="7883" y="3794"/>
                </a:cubicBezTo>
                <a:cubicBezTo>
                  <a:pt x="7877" y="3883"/>
                  <a:pt x="7907" y="3991"/>
                  <a:pt x="7949" y="4063"/>
                </a:cubicBezTo>
                <a:cubicBezTo>
                  <a:pt x="8152" y="4463"/>
                  <a:pt x="8517" y="4941"/>
                  <a:pt x="8612" y="5437"/>
                </a:cubicBezTo>
                <a:cubicBezTo>
                  <a:pt x="8571" y="5927"/>
                  <a:pt x="8505" y="6411"/>
                  <a:pt x="8403" y="6889"/>
                </a:cubicBezTo>
                <a:cubicBezTo>
                  <a:pt x="8367" y="7063"/>
                  <a:pt x="8331" y="7230"/>
                  <a:pt x="8284" y="7398"/>
                </a:cubicBezTo>
                <a:cubicBezTo>
                  <a:pt x="7972" y="7250"/>
                  <a:pt x="7382" y="7007"/>
                  <a:pt x="6788" y="7007"/>
                </a:cubicBezTo>
                <a:cubicBezTo>
                  <a:pt x="6754" y="7007"/>
                  <a:pt x="6721" y="7007"/>
                  <a:pt x="6688" y="7009"/>
                </a:cubicBezTo>
                <a:cubicBezTo>
                  <a:pt x="5791" y="7045"/>
                  <a:pt x="0" y="19620"/>
                  <a:pt x="1034" y="20223"/>
                </a:cubicBezTo>
                <a:cubicBezTo>
                  <a:pt x="1061" y="20239"/>
                  <a:pt x="1093" y="20247"/>
                  <a:pt x="1130" y="20247"/>
                </a:cubicBezTo>
                <a:cubicBezTo>
                  <a:pt x="2487" y="20247"/>
                  <a:pt x="10234" y="9648"/>
                  <a:pt x="9850" y="8868"/>
                </a:cubicBezTo>
                <a:cubicBezTo>
                  <a:pt x="9557" y="8276"/>
                  <a:pt x="8971" y="7828"/>
                  <a:pt x="8684" y="7631"/>
                </a:cubicBezTo>
                <a:cubicBezTo>
                  <a:pt x="9162" y="7164"/>
                  <a:pt x="9670" y="6734"/>
                  <a:pt x="10208" y="6346"/>
                </a:cubicBezTo>
                <a:cubicBezTo>
                  <a:pt x="10615" y="6142"/>
                  <a:pt x="11140" y="6089"/>
                  <a:pt x="11523" y="5987"/>
                </a:cubicBezTo>
                <a:cubicBezTo>
                  <a:pt x="11601" y="5963"/>
                  <a:pt x="11702" y="5915"/>
                  <a:pt x="11762" y="5850"/>
                </a:cubicBezTo>
                <a:cubicBezTo>
                  <a:pt x="11828" y="5784"/>
                  <a:pt x="11858" y="5688"/>
                  <a:pt x="11822" y="5610"/>
                </a:cubicBezTo>
                <a:cubicBezTo>
                  <a:pt x="11780" y="5545"/>
                  <a:pt x="11702" y="5515"/>
                  <a:pt x="11643" y="5461"/>
                </a:cubicBezTo>
                <a:cubicBezTo>
                  <a:pt x="11583" y="5407"/>
                  <a:pt x="11535" y="5330"/>
                  <a:pt x="11613" y="5276"/>
                </a:cubicBezTo>
                <a:cubicBezTo>
                  <a:pt x="11643" y="5252"/>
                  <a:pt x="11678" y="5246"/>
                  <a:pt x="11708" y="5240"/>
                </a:cubicBezTo>
                <a:cubicBezTo>
                  <a:pt x="11816" y="5219"/>
                  <a:pt x="11926" y="5211"/>
                  <a:pt x="12037" y="5211"/>
                </a:cubicBezTo>
                <a:cubicBezTo>
                  <a:pt x="12246" y="5211"/>
                  <a:pt x="12458" y="5241"/>
                  <a:pt x="12665" y="5276"/>
                </a:cubicBezTo>
                <a:cubicBezTo>
                  <a:pt x="12922" y="5320"/>
                  <a:pt x="13191" y="5373"/>
                  <a:pt x="13452" y="5373"/>
                </a:cubicBezTo>
                <a:cubicBezTo>
                  <a:pt x="13507" y="5373"/>
                  <a:pt x="13561" y="5371"/>
                  <a:pt x="13615" y="5365"/>
                </a:cubicBezTo>
                <a:cubicBezTo>
                  <a:pt x="13645" y="5365"/>
                  <a:pt x="13681" y="5359"/>
                  <a:pt x="13693" y="5342"/>
                </a:cubicBezTo>
                <a:cubicBezTo>
                  <a:pt x="13722" y="5312"/>
                  <a:pt x="13710" y="5270"/>
                  <a:pt x="13693" y="5222"/>
                </a:cubicBezTo>
                <a:cubicBezTo>
                  <a:pt x="13657" y="5150"/>
                  <a:pt x="13597" y="5067"/>
                  <a:pt x="13567" y="4989"/>
                </a:cubicBezTo>
                <a:cubicBezTo>
                  <a:pt x="13537" y="4917"/>
                  <a:pt x="13537" y="4828"/>
                  <a:pt x="13621" y="4792"/>
                </a:cubicBezTo>
                <a:cubicBezTo>
                  <a:pt x="13651" y="4775"/>
                  <a:pt x="13688" y="4769"/>
                  <a:pt x="13728" y="4769"/>
                </a:cubicBezTo>
                <a:cubicBezTo>
                  <a:pt x="13805" y="4769"/>
                  <a:pt x="13894" y="4794"/>
                  <a:pt x="13973" y="4822"/>
                </a:cubicBezTo>
                <a:cubicBezTo>
                  <a:pt x="14284" y="4923"/>
                  <a:pt x="14589" y="5067"/>
                  <a:pt x="14900" y="5192"/>
                </a:cubicBezTo>
                <a:cubicBezTo>
                  <a:pt x="15145" y="5293"/>
                  <a:pt x="15406" y="5382"/>
                  <a:pt x="15607" y="5382"/>
                </a:cubicBezTo>
                <a:cubicBezTo>
                  <a:pt x="15656" y="5382"/>
                  <a:pt x="15702" y="5377"/>
                  <a:pt x="15743" y="5365"/>
                </a:cubicBezTo>
                <a:cubicBezTo>
                  <a:pt x="15844" y="5336"/>
                  <a:pt x="15916" y="5258"/>
                  <a:pt x="15934" y="5156"/>
                </a:cubicBezTo>
                <a:cubicBezTo>
                  <a:pt x="15904" y="5019"/>
                  <a:pt x="15832" y="4857"/>
                  <a:pt x="15713" y="4714"/>
                </a:cubicBezTo>
                <a:cubicBezTo>
                  <a:pt x="15456" y="4391"/>
                  <a:pt x="15049" y="4176"/>
                  <a:pt x="14691" y="4110"/>
                </a:cubicBezTo>
                <a:cubicBezTo>
                  <a:pt x="14544" y="4079"/>
                  <a:pt x="14405" y="4067"/>
                  <a:pt x="14271" y="4067"/>
                </a:cubicBezTo>
                <a:cubicBezTo>
                  <a:pt x="14077" y="4067"/>
                  <a:pt x="13896" y="4092"/>
                  <a:pt x="13722" y="4116"/>
                </a:cubicBezTo>
                <a:cubicBezTo>
                  <a:pt x="13657" y="4129"/>
                  <a:pt x="13588" y="4139"/>
                  <a:pt x="13516" y="4139"/>
                </a:cubicBezTo>
                <a:cubicBezTo>
                  <a:pt x="13457" y="4139"/>
                  <a:pt x="13396" y="4133"/>
                  <a:pt x="13334" y="4116"/>
                </a:cubicBezTo>
                <a:cubicBezTo>
                  <a:pt x="13208" y="4080"/>
                  <a:pt x="13125" y="3997"/>
                  <a:pt x="13089" y="3925"/>
                </a:cubicBezTo>
                <a:cubicBezTo>
                  <a:pt x="13053" y="3847"/>
                  <a:pt x="13053" y="3776"/>
                  <a:pt x="13023" y="3698"/>
                </a:cubicBezTo>
                <a:cubicBezTo>
                  <a:pt x="13005" y="3662"/>
                  <a:pt x="12975" y="3608"/>
                  <a:pt x="12910" y="3584"/>
                </a:cubicBezTo>
                <a:cubicBezTo>
                  <a:pt x="12868" y="3572"/>
                  <a:pt x="12820" y="3572"/>
                  <a:pt x="12766" y="3572"/>
                </a:cubicBezTo>
                <a:cubicBezTo>
                  <a:pt x="12318" y="3584"/>
                  <a:pt x="11983" y="3782"/>
                  <a:pt x="11750" y="3991"/>
                </a:cubicBezTo>
                <a:cubicBezTo>
                  <a:pt x="11589" y="4140"/>
                  <a:pt x="11451" y="4314"/>
                  <a:pt x="11308" y="4475"/>
                </a:cubicBezTo>
                <a:cubicBezTo>
                  <a:pt x="11260" y="4463"/>
                  <a:pt x="11200" y="4451"/>
                  <a:pt x="11146" y="4439"/>
                </a:cubicBezTo>
                <a:cubicBezTo>
                  <a:pt x="11045" y="4403"/>
                  <a:pt x="10943" y="4302"/>
                  <a:pt x="10985" y="4200"/>
                </a:cubicBezTo>
                <a:cubicBezTo>
                  <a:pt x="10997" y="4164"/>
                  <a:pt x="11027" y="4134"/>
                  <a:pt x="11057" y="4110"/>
                </a:cubicBezTo>
                <a:cubicBezTo>
                  <a:pt x="11332" y="3883"/>
                  <a:pt x="11660" y="3734"/>
                  <a:pt x="11971" y="3549"/>
                </a:cubicBezTo>
                <a:cubicBezTo>
                  <a:pt x="12276" y="3363"/>
                  <a:pt x="12569" y="3124"/>
                  <a:pt x="12694" y="2790"/>
                </a:cubicBezTo>
                <a:cubicBezTo>
                  <a:pt x="12706" y="2748"/>
                  <a:pt x="12718" y="2712"/>
                  <a:pt x="12706" y="2682"/>
                </a:cubicBezTo>
                <a:cubicBezTo>
                  <a:pt x="12694" y="2622"/>
                  <a:pt x="12635" y="2592"/>
                  <a:pt x="12581" y="2568"/>
                </a:cubicBezTo>
                <a:cubicBezTo>
                  <a:pt x="12473" y="2533"/>
                  <a:pt x="12372" y="2509"/>
                  <a:pt x="12276" y="2467"/>
                </a:cubicBezTo>
                <a:cubicBezTo>
                  <a:pt x="12180" y="2419"/>
                  <a:pt x="12091" y="2323"/>
                  <a:pt x="12091" y="2222"/>
                </a:cubicBezTo>
                <a:cubicBezTo>
                  <a:pt x="12079" y="2102"/>
                  <a:pt x="12174" y="2001"/>
                  <a:pt x="12270" y="1923"/>
                </a:cubicBezTo>
                <a:cubicBezTo>
                  <a:pt x="12491" y="1720"/>
                  <a:pt x="12724" y="1516"/>
                  <a:pt x="12898" y="1271"/>
                </a:cubicBezTo>
                <a:cubicBezTo>
                  <a:pt x="13059" y="1026"/>
                  <a:pt x="13155" y="704"/>
                  <a:pt x="13065" y="411"/>
                </a:cubicBezTo>
                <a:cubicBezTo>
                  <a:pt x="13023" y="267"/>
                  <a:pt x="12939" y="148"/>
                  <a:pt x="12826" y="52"/>
                </a:cubicBezTo>
                <a:cubicBezTo>
                  <a:pt x="12741" y="18"/>
                  <a:pt x="12649" y="0"/>
                  <a:pt x="12556" y="0"/>
                </a:cubicBezTo>
                <a:close/>
              </a:path>
            </a:pathLst>
          </a:custGeom>
          <a:solidFill>
            <a:srgbClr val="FFFFFF"/>
          </a:solidFill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3" name="Google Shape;903;p19"/>
          <p:cNvGrpSpPr/>
          <p:nvPr/>
        </p:nvGrpSpPr>
        <p:grpSpPr>
          <a:xfrm>
            <a:off x="215603" y="287208"/>
            <a:ext cx="699882" cy="887537"/>
            <a:chOff x="3803475" y="757875"/>
            <a:chExt cx="398975" cy="505950"/>
          </a:xfrm>
        </p:grpSpPr>
        <p:sp>
          <p:nvSpPr>
            <p:cNvPr id="904" name="Google Shape;904;p19"/>
            <p:cNvSpPr/>
            <p:nvPr/>
          </p:nvSpPr>
          <p:spPr>
            <a:xfrm>
              <a:off x="3941100" y="760650"/>
              <a:ext cx="109100" cy="140825"/>
            </a:xfrm>
            <a:custGeom>
              <a:avLst/>
              <a:gdLst/>
              <a:ahLst/>
              <a:cxnLst/>
              <a:rect l="l" t="t" r="r" b="b"/>
              <a:pathLst>
                <a:path w="4364" h="5633" extrusionOk="0">
                  <a:moveTo>
                    <a:pt x="624" y="1"/>
                  </a:moveTo>
                  <a:cubicBezTo>
                    <a:pt x="597" y="1"/>
                    <a:pt x="571" y="1"/>
                    <a:pt x="544" y="3"/>
                  </a:cubicBezTo>
                  <a:cubicBezTo>
                    <a:pt x="359" y="9"/>
                    <a:pt x="186" y="63"/>
                    <a:pt x="66" y="134"/>
                  </a:cubicBezTo>
                  <a:cubicBezTo>
                    <a:pt x="6" y="224"/>
                    <a:pt x="0" y="332"/>
                    <a:pt x="48" y="421"/>
                  </a:cubicBezTo>
                  <a:cubicBezTo>
                    <a:pt x="144" y="613"/>
                    <a:pt x="443" y="786"/>
                    <a:pt x="742" y="929"/>
                  </a:cubicBezTo>
                  <a:cubicBezTo>
                    <a:pt x="1040" y="1067"/>
                    <a:pt x="1351" y="1198"/>
                    <a:pt x="1644" y="1360"/>
                  </a:cubicBezTo>
                  <a:cubicBezTo>
                    <a:pt x="1758" y="1425"/>
                    <a:pt x="1877" y="1509"/>
                    <a:pt x="1907" y="1599"/>
                  </a:cubicBezTo>
                  <a:cubicBezTo>
                    <a:pt x="1925" y="1682"/>
                    <a:pt x="1865" y="1742"/>
                    <a:pt x="1788" y="1772"/>
                  </a:cubicBezTo>
                  <a:cubicBezTo>
                    <a:pt x="1704" y="1802"/>
                    <a:pt x="1614" y="1808"/>
                    <a:pt x="1531" y="1838"/>
                  </a:cubicBezTo>
                  <a:cubicBezTo>
                    <a:pt x="1489" y="1856"/>
                    <a:pt x="1441" y="1874"/>
                    <a:pt x="1441" y="1922"/>
                  </a:cubicBezTo>
                  <a:cubicBezTo>
                    <a:pt x="1441" y="1945"/>
                    <a:pt x="1465" y="1975"/>
                    <a:pt x="1477" y="1993"/>
                  </a:cubicBezTo>
                  <a:cubicBezTo>
                    <a:pt x="1668" y="2232"/>
                    <a:pt x="1937" y="2435"/>
                    <a:pt x="2188" y="2633"/>
                  </a:cubicBezTo>
                  <a:cubicBezTo>
                    <a:pt x="2445" y="2824"/>
                    <a:pt x="2696" y="3033"/>
                    <a:pt x="2863" y="3314"/>
                  </a:cubicBezTo>
                  <a:cubicBezTo>
                    <a:pt x="2881" y="3338"/>
                    <a:pt x="2899" y="3380"/>
                    <a:pt x="2905" y="3410"/>
                  </a:cubicBezTo>
                  <a:cubicBezTo>
                    <a:pt x="2910" y="3483"/>
                    <a:pt x="2851" y="3516"/>
                    <a:pt x="2790" y="3516"/>
                  </a:cubicBezTo>
                  <a:cubicBezTo>
                    <a:pt x="2777" y="3516"/>
                    <a:pt x="2763" y="3515"/>
                    <a:pt x="2750" y="3511"/>
                  </a:cubicBezTo>
                  <a:cubicBezTo>
                    <a:pt x="2687" y="3502"/>
                    <a:pt x="2624" y="3476"/>
                    <a:pt x="2562" y="3476"/>
                  </a:cubicBezTo>
                  <a:cubicBezTo>
                    <a:pt x="2547" y="3476"/>
                    <a:pt x="2532" y="3478"/>
                    <a:pt x="2517" y="3481"/>
                  </a:cubicBezTo>
                  <a:cubicBezTo>
                    <a:pt x="2439" y="3505"/>
                    <a:pt x="2385" y="3595"/>
                    <a:pt x="2385" y="3685"/>
                  </a:cubicBezTo>
                  <a:cubicBezTo>
                    <a:pt x="2385" y="3768"/>
                    <a:pt x="2415" y="3870"/>
                    <a:pt x="2451" y="3948"/>
                  </a:cubicBezTo>
                  <a:cubicBezTo>
                    <a:pt x="2696" y="4426"/>
                    <a:pt x="3174" y="5023"/>
                    <a:pt x="3132" y="5633"/>
                  </a:cubicBezTo>
                  <a:cubicBezTo>
                    <a:pt x="3533" y="5215"/>
                    <a:pt x="4172" y="4898"/>
                    <a:pt x="4328" y="4306"/>
                  </a:cubicBezTo>
                  <a:cubicBezTo>
                    <a:pt x="4357" y="4193"/>
                    <a:pt x="4363" y="4049"/>
                    <a:pt x="4328" y="3918"/>
                  </a:cubicBezTo>
                  <a:cubicBezTo>
                    <a:pt x="4286" y="3774"/>
                    <a:pt x="4196" y="3631"/>
                    <a:pt x="4100" y="3595"/>
                  </a:cubicBezTo>
                  <a:cubicBezTo>
                    <a:pt x="4078" y="3586"/>
                    <a:pt x="4055" y="3583"/>
                    <a:pt x="4033" y="3583"/>
                  </a:cubicBezTo>
                  <a:cubicBezTo>
                    <a:pt x="3981" y="3583"/>
                    <a:pt x="3930" y="3601"/>
                    <a:pt x="3879" y="3601"/>
                  </a:cubicBezTo>
                  <a:cubicBezTo>
                    <a:pt x="3802" y="3601"/>
                    <a:pt x="3700" y="3553"/>
                    <a:pt x="3658" y="3446"/>
                  </a:cubicBezTo>
                  <a:cubicBezTo>
                    <a:pt x="3646" y="3410"/>
                    <a:pt x="3646" y="3374"/>
                    <a:pt x="3652" y="3332"/>
                  </a:cubicBezTo>
                  <a:cubicBezTo>
                    <a:pt x="3676" y="3027"/>
                    <a:pt x="3736" y="2746"/>
                    <a:pt x="3736" y="2430"/>
                  </a:cubicBezTo>
                  <a:cubicBezTo>
                    <a:pt x="3736" y="2119"/>
                    <a:pt x="3652" y="1736"/>
                    <a:pt x="3359" y="1396"/>
                  </a:cubicBezTo>
                  <a:cubicBezTo>
                    <a:pt x="3329" y="1360"/>
                    <a:pt x="3294" y="1330"/>
                    <a:pt x="3258" y="1312"/>
                  </a:cubicBezTo>
                  <a:cubicBezTo>
                    <a:pt x="3230" y="1292"/>
                    <a:pt x="3201" y="1286"/>
                    <a:pt x="3175" y="1286"/>
                  </a:cubicBezTo>
                  <a:cubicBezTo>
                    <a:pt x="3147" y="1286"/>
                    <a:pt x="3121" y="1294"/>
                    <a:pt x="3102" y="1300"/>
                  </a:cubicBezTo>
                  <a:cubicBezTo>
                    <a:pt x="3025" y="1330"/>
                    <a:pt x="2971" y="1384"/>
                    <a:pt x="2893" y="1408"/>
                  </a:cubicBezTo>
                  <a:cubicBezTo>
                    <a:pt x="2868" y="1413"/>
                    <a:pt x="2839" y="1416"/>
                    <a:pt x="2808" y="1416"/>
                  </a:cubicBezTo>
                  <a:cubicBezTo>
                    <a:pt x="2737" y="1416"/>
                    <a:pt x="2655" y="1399"/>
                    <a:pt x="2576" y="1354"/>
                  </a:cubicBezTo>
                  <a:cubicBezTo>
                    <a:pt x="2457" y="1276"/>
                    <a:pt x="2373" y="1168"/>
                    <a:pt x="2307" y="1067"/>
                  </a:cubicBezTo>
                  <a:cubicBezTo>
                    <a:pt x="2146" y="816"/>
                    <a:pt x="1955" y="559"/>
                    <a:pt x="1668" y="350"/>
                  </a:cubicBezTo>
                  <a:cubicBezTo>
                    <a:pt x="1394" y="154"/>
                    <a:pt x="1001" y="1"/>
                    <a:pt x="624" y="1"/>
                  </a:cubicBezTo>
                  <a:close/>
                </a:path>
              </a:pathLst>
            </a:custGeom>
            <a:solidFill>
              <a:srgbClr val="6C9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4045100" y="847225"/>
              <a:ext cx="157350" cy="75775"/>
            </a:xfrm>
            <a:custGeom>
              <a:avLst/>
              <a:gdLst/>
              <a:ahLst/>
              <a:cxnLst/>
              <a:rect l="l" t="t" r="r" b="b"/>
              <a:pathLst>
                <a:path w="6294" h="3031" extrusionOk="0">
                  <a:moveTo>
                    <a:pt x="3126" y="0"/>
                  </a:moveTo>
                  <a:cubicBezTo>
                    <a:pt x="2678" y="12"/>
                    <a:pt x="2343" y="210"/>
                    <a:pt x="2110" y="419"/>
                  </a:cubicBezTo>
                  <a:cubicBezTo>
                    <a:pt x="1877" y="628"/>
                    <a:pt x="1716" y="867"/>
                    <a:pt x="1494" y="1088"/>
                  </a:cubicBezTo>
                  <a:cubicBezTo>
                    <a:pt x="1476" y="1112"/>
                    <a:pt x="1447" y="1142"/>
                    <a:pt x="1405" y="1154"/>
                  </a:cubicBezTo>
                  <a:cubicBezTo>
                    <a:pt x="1372" y="1169"/>
                    <a:pt x="1338" y="1176"/>
                    <a:pt x="1305" y="1176"/>
                  </a:cubicBezTo>
                  <a:cubicBezTo>
                    <a:pt x="1237" y="1176"/>
                    <a:pt x="1176" y="1147"/>
                    <a:pt x="1148" y="1106"/>
                  </a:cubicBezTo>
                  <a:cubicBezTo>
                    <a:pt x="1100" y="1046"/>
                    <a:pt x="1076" y="969"/>
                    <a:pt x="1004" y="933"/>
                  </a:cubicBezTo>
                  <a:cubicBezTo>
                    <a:pt x="974" y="917"/>
                    <a:pt x="935" y="910"/>
                    <a:pt x="892" y="910"/>
                  </a:cubicBezTo>
                  <a:cubicBezTo>
                    <a:pt x="804" y="910"/>
                    <a:pt x="700" y="939"/>
                    <a:pt x="616" y="987"/>
                  </a:cubicBezTo>
                  <a:cubicBezTo>
                    <a:pt x="490" y="1052"/>
                    <a:pt x="389" y="1154"/>
                    <a:pt x="329" y="1256"/>
                  </a:cubicBezTo>
                  <a:cubicBezTo>
                    <a:pt x="0" y="1770"/>
                    <a:pt x="197" y="2451"/>
                    <a:pt x="162" y="3031"/>
                  </a:cubicBezTo>
                  <a:cubicBezTo>
                    <a:pt x="580" y="2588"/>
                    <a:pt x="1339" y="2541"/>
                    <a:pt x="1865" y="2397"/>
                  </a:cubicBezTo>
                  <a:cubicBezTo>
                    <a:pt x="1943" y="2373"/>
                    <a:pt x="2032" y="2331"/>
                    <a:pt x="2116" y="2260"/>
                  </a:cubicBezTo>
                  <a:cubicBezTo>
                    <a:pt x="2182" y="2194"/>
                    <a:pt x="2224" y="2098"/>
                    <a:pt x="2176" y="2021"/>
                  </a:cubicBezTo>
                  <a:cubicBezTo>
                    <a:pt x="2140" y="1955"/>
                    <a:pt x="2056" y="1919"/>
                    <a:pt x="1996" y="1871"/>
                  </a:cubicBezTo>
                  <a:cubicBezTo>
                    <a:pt x="1937" y="1829"/>
                    <a:pt x="1895" y="1740"/>
                    <a:pt x="1967" y="1686"/>
                  </a:cubicBezTo>
                  <a:cubicBezTo>
                    <a:pt x="1990" y="1662"/>
                    <a:pt x="2026" y="1656"/>
                    <a:pt x="2062" y="1650"/>
                  </a:cubicBezTo>
                  <a:cubicBezTo>
                    <a:pt x="2172" y="1629"/>
                    <a:pt x="2284" y="1621"/>
                    <a:pt x="2395" y="1621"/>
                  </a:cubicBezTo>
                  <a:cubicBezTo>
                    <a:pt x="2605" y="1621"/>
                    <a:pt x="2816" y="1651"/>
                    <a:pt x="3018" y="1686"/>
                  </a:cubicBezTo>
                  <a:cubicBezTo>
                    <a:pt x="3286" y="1731"/>
                    <a:pt x="3562" y="1781"/>
                    <a:pt x="3825" y="1781"/>
                  </a:cubicBezTo>
                  <a:cubicBezTo>
                    <a:pt x="3873" y="1781"/>
                    <a:pt x="3921" y="1779"/>
                    <a:pt x="3969" y="1776"/>
                  </a:cubicBezTo>
                  <a:cubicBezTo>
                    <a:pt x="3999" y="1776"/>
                    <a:pt x="4029" y="1770"/>
                    <a:pt x="4052" y="1752"/>
                  </a:cubicBezTo>
                  <a:cubicBezTo>
                    <a:pt x="4082" y="1722"/>
                    <a:pt x="4076" y="1680"/>
                    <a:pt x="4052" y="1632"/>
                  </a:cubicBezTo>
                  <a:cubicBezTo>
                    <a:pt x="4017" y="1560"/>
                    <a:pt x="3957" y="1477"/>
                    <a:pt x="3927" y="1399"/>
                  </a:cubicBezTo>
                  <a:cubicBezTo>
                    <a:pt x="3897" y="1327"/>
                    <a:pt x="3897" y="1238"/>
                    <a:pt x="3975" y="1202"/>
                  </a:cubicBezTo>
                  <a:cubicBezTo>
                    <a:pt x="4003" y="1186"/>
                    <a:pt x="4038" y="1179"/>
                    <a:pt x="4077" y="1179"/>
                  </a:cubicBezTo>
                  <a:cubicBezTo>
                    <a:pt x="4154" y="1179"/>
                    <a:pt x="4244" y="1204"/>
                    <a:pt x="4327" y="1232"/>
                  </a:cubicBezTo>
                  <a:cubicBezTo>
                    <a:pt x="4644" y="1333"/>
                    <a:pt x="4949" y="1477"/>
                    <a:pt x="5254" y="1602"/>
                  </a:cubicBezTo>
                  <a:cubicBezTo>
                    <a:pt x="5499" y="1703"/>
                    <a:pt x="5760" y="1793"/>
                    <a:pt x="5961" y="1793"/>
                  </a:cubicBezTo>
                  <a:cubicBezTo>
                    <a:pt x="6010" y="1793"/>
                    <a:pt x="6056" y="1787"/>
                    <a:pt x="6096" y="1776"/>
                  </a:cubicBezTo>
                  <a:cubicBezTo>
                    <a:pt x="6198" y="1746"/>
                    <a:pt x="6270" y="1668"/>
                    <a:pt x="6294" y="1566"/>
                  </a:cubicBezTo>
                  <a:cubicBezTo>
                    <a:pt x="6270" y="1435"/>
                    <a:pt x="6186" y="1274"/>
                    <a:pt x="6067" y="1124"/>
                  </a:cubicBezTo>
                  <a:cubicBezTo>
                    <a:pt x="5810" y="819"/>
                    <a:pt x="5397" y="610"/>
                    <a:pt x="5045" y="538"/>
                  </a:cubicBezTo>
                  <a:cubicBezTo>
                    <a:pt x="4891" y="505"/>
                    <a:pt x="4746" y="491"/>
                    <a:pt x="4606" y="491"/>
                  </a:cubicBezTo>
                  <a:cubicBezTo>
                    <a:pt x="4424" y="491"/>
                    <a:pt x="4251" y="514"/>
                    <a:pt x="4082" y="544"/>
                  </a:cubicBezTo>
                  <a:cubicBezTo>
                    <a:pt x="4018" y="558"/>
                    <a:pt x="3945" y="569"/>
                    <a:pt x="3869" y="569"/>
                  </a:cubicBezTo>
                  <a:cubicBezTo>
                    <a:pt x="3811" y="569"/>
                    <a:pt x="3751" y="563"/>
                    <a:pt x="3694" y="544"/>
                  </a:cubicBezTo>
                  <a:cubicBezTo>
                    <a:pt x="3568" y="508"/>
                    <a:pt x="3485" y="425"/>
                    <a:pt x="3449" y="347"/>
                  </a:cubicBezTo>
                  <a:cubicBezTo>
                    <a:pt x="3407" y="275"/>
                    <a:pt x="3401" y="198"/>
                    <a:pt x="3377" y="126"/>
                  </a:cubicBezTo>
                  <a:cubicBezTo>
                    <a:pt x="3365" y="78"/>
                    <a:pt x="3335" y="36"/>
                    <a:pt x="3269" y="12"/>
                  </a:cubicBezTo>
                  <a:cubicBezTo>
                    <a:pt x="3222" y="0"/>
                    <a:pt x="3168" y="0"/>
                    <a:pt x="3126" y="0"/>
                  </a:cubicBezTo>
                  <a:close/>
                </a:path>
              </a:pathLst>
            </a:custGeom>
            <a:solidFill>
              <a:srgbClr val="6C9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9"/>
            <p:cNvSpPr/>
            <p:nvPr/>
          </p:nvSpPr>
          <p:spPr>
            <a:xfrm>
              <a:off x="3803475" y="932800"/>
              <a:ext cx="256000" cy="331025"/>
            </a:xfrm>
            <a:custGeom>
              <a:avLst/>
              <a:gdLst/>
              <a:ahLst/>
              <a:cxnLst/>
              <a:rect l="l" t="t" r="r" b="b"/>
              <a:pathLst>
                <a:path w="10240" h="13241" extrusionOk="0">
                  <a:moveTo>
                    <a:pt x="6775" y="0"/>
                  </a:moveTo>
                  <a:cubicBezTo>
                    <a:pt x="6746" y="0"/>
                    <a:pt x="6717" y="1"/>
                    <a:pt x="6689" y="2"/>
                  </a:cubicBezTo>
                  <a:cubicBezTo>
                    <a:pt x="5792" y="44"/>
                    <a:pt x="1" y="12613"/>
                    <a:pt x="1029" y="13216"/>
                  </a:cubicBezTo>
                  <a:cubicBezTo>
                    <a:pt x="1057" y="13233"/>
                    <a:pt x="1090" y="13241"/>
                    <a:pt x="1127" y="13241"/>
                  </a:cubicBezTo>
                  <a:cubicBezTo>
                    <a:pt x="2495" y="13241"/>
                    <a:pt x="10240" y="2640"/>
                    <a:pt x="9839" y="1867"/>
                  </a:cubicBezTo>
                  <a:cubicBezTo>
                    <a:pt x="9444" y="1060"/>
                    <a:pt x="8512" y="510"/>
                    <a:pt x="8512" y="510"/>
                  </a:cubicBezTo>
                  <a:cubicBezTo>
                    <a:pt x="8512" y="510"/>
                    <a:pt x="7644" y="0"/>
                    <a:pt x="6775" y="0"/>
                  </a:cubicBezTo>
                  <a:close/>
                </a:path>
              </a:pathLst>
            </a:custGeom>
            <a:solidFill>
              <a:srgbClr val="FD8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9"/>
            <p:cNvSpPr/>
            <p:nvPr/>
          </p:nvSpPr>
          <p:spPr>
            <a:xfrm>
              <a:off x="4025675" y="757875"/>
              <a:ext cx="107000" cy="155275"/>
            </a:xfrm>
            <a:custGeom>
              <a:avLst/>
              <a:gdLst/>
              <a:ahLst/>
              <a:cxnLst/>
              <a:rect l="l" t="t" r="r" b="b"/>
              <a:pathLst>
                <a:path w="4280" h="6211" extrusionOk="0">
                  <a:moveTo>
                    <a:pt x="3667" y="1"/>
                  </a:moveTo>
                  <a:cubicBezTo>
                    <a:pt x="3620" y="1"/>
                    <a:pt x="3573" y="5"/>
                    <a:pt x="3527" y="12"/>
                  </a:cubicBezTo>
                  <a:cubicBezTo>
                    <a:pt x="3228" y="78"/>
                    <a:pt x="2995" y="311"/>
                    <a:pt x="2863" y="586"/>
                  </a:cubicBezTo>
                  <a:cubicBezTo>
                    <a:pt x="2720" y="855"/>
                    <a:pt x="2660" y="1154"/>
                    <a:pt x="2594" y="1441"/>
                  </a:cubicBezTo>
                  <a:cubicBezTo>
                    <a:pt x="2570" y="1560"/>
                    <a:pt x="2528" y="1692"/>
                    <a:pt x="2421" y="1752"/>
                  </a:cubicBezTo>
                  <a:cubicBezTo>
                    <a:pt x="2390" y="1765"/>
                    <a:pt x="2357" y="1771"/>
                    <a:pt x="2323" y="1771"/>
                  </a:cubicBezTo>
                  <a:cubicBezTo>
                    <a:pt x="2251" y="1771"/>
                    <a:pt x="2177" y="1744"/>
                    <a:pt x="2116" y="1704"/>
                  </a:cubicBezTo>
                  <a:cubicBezTo>
                    <a:pt x="2026" y="1644"/>
                    <a:pt x="1949" y="1560"/>
                    <a:pt x="1871" y="1489"/>
                  </a:cubicBezTo>
                  <a:cubicBezTo>
                    <a:pt x="1831" y="1459"/>
                    <a:pt x="1787" y="1425"/>
                    <a:pt x="1739" y="1425"/>
                  </a:cubicBezTo>
                  <a:cubicBezTo>
                    <a:pt x="1729" y="1425"/>
                    <a:pt x="1719" y="1426"/>
                    <a:pt x="1710" y="1429"/>
                  </a:cubicBezTo>
                  <a:cubicBezTo>
                    <a:pt x="1674" y="1441"/>
                    <a:pt x="1644" y="1465"/>
                    <a:pt x="1620" y="1495"/>
                  </a:cubicBezTo>
                  <a:cubicBezTo>
                    <a:pt x="1393" y="1764"/>
                    <a:pt x="1321" y="2134"/>
                    <a:pt x="1309" y="2493"/>
                  </a:cubicBezTo>
                  <a:cubicBezTo>
                    <a:pt x="1297" y="2851"/>
                    <a:pt x="1333" y="3216"/>
                    <a:pt x="1261" y="3563"/>
                  </a:cubicBezTo>
                  <a:cubicBezTo>
                    <a:pt x="1255" y="3598"/>
                    <a:pt x="1243" y="3646"/>
                    <a:pt x="1220" y="3676"/>
                  </a:cubicBezTo>
                  <a:cubicBezTo>
                    <a:pt x="1193" y="3709"/>
                    <a:pt x="1156" y="3723"/>
                    <a:pt x="1115" y="3723"/>
                  </a:cubicBezTo>
                  <a:cubicBezTo>
                    <a:pt x="1054" y="3723"/>
                    <a:pt x="985" y="3692"/>
                    <a:pt x="939" y="3652"/>
                  </a:cubicBezTo>
                  <a:cubicBezTo>
                    <a:pt x="861" y="3580"/>
                    <a:pt x="801" y="3485"/>
                    <a:pt x="706" y="3437"/>
                  </a:cubicBezTo>
                  <a:cubicBezTo>
                    <a:pt x="671" y="3421"/>
                    <a:pt x="633" y="3413"/>
                    <a:pt x="595" y="3413"/>
                  </a:cubicBezTo>
                  <a:cubicBezTo>
                    <a:pt x="507" y="3413"/>
                    <a:pt x="415" y="3452"/>
                    <a:pt x="353" y="3515"/>
                  </a:cubicBezTo>
                  <a:cubicBezTo>
                    <a:pt x="257" y="3598"/>
                    <a:pt x="209" y="3730"/>
                    <a:pt x="180" y="3849"/>
                  </a:cubicBezTo>
                  <a:cubicBezTo>
                    <a:pt x="0" y="4626"/>
                    <a:pt x="502" y="5433"/>
                    <a:pt x="329" y="6210"/>
                  </a:cubicBezTo>
                  <a:cubicBezTo>
                    <a:pt x="927" y="5684"/>
                    <a:pt x="1877" y="5732"/>
                    <a:pt x="2469" y="5194"/>
                  </a:cubicBezTo>
                  <a:cubicBezTo>
                    <a:pt x="2564" y="5110"/>
                    <a:pt x="2648" y="5009"/>
                    <a:pt x="2678" y="4877"/>
                  </a:cubicBezTo>
                  <a:cubicBezTo>
                    <a:pt x="2708" y="4758"/>
                    <a:pt x="2678" y="4608"/>
                    <a:pt x="2570" y="4537"/>
                  </a:cubicBezTo>
                  <a:cubicBezTo>
                    <a:pt x="2487" y="4477"/>
                    <a:pt x="2367" y="4477"/>
                    <a:pt x="2271" y="4435"/>
                  </a:cubicBezTo>
                  <a:cubicBezTo>
                    <a:pt x="2170" y="4399"/>
                    <a:pt x="2068" y="4298"/>
                    <a:pt x="2110" y="4196"/>
                  </a:cubicBezTo>
                  <a:cubicBezTo>
                    <a:pt x="2122" y="4160"/>
                    <a:pt x="2152" y="4130"/>
                    <a:pt x="2182" y="4106"/>
                  </a:cubicBezTo>
                  <a:cubicBezTo>
                    <a:pt x="2457" y="3879"/>
                    <a:pt x="2785" y="3736"/>
                    <a:pt x="3096" y="3551"/>
                  </a:cubicBezTo>
                  <a:cubicBezTo>
                    <a:pt x="3401" y="3359"/>
                    <a:pt x="3694" y="3120"/>
                    <a:pt x="3819" y="2786"/>
                  </a:cubicBezTo>
                  <a:cubicBezTo>
                    <a:pt x="3831" y="2756"/>
                    <a:pt x="3843" y="2720"/>
                    <a:pt x="3831" y="2684"/>
                  </a:cubicBezTo>
                  <a:cubicBezTo>
                    <a:pt x="3819" y="2624"/>
                    <a:pt x="3760" y="2594"/>
                    <a:pt x="3706" y="2570"/>
                  </a:cubicBezTo>
                  <a:cubicBezTo>
                    <a:pt x="3610" y="2535"/>
                    <a:pt x="3497" y="2517"/>
                    <a:pt x="3401" y="2469"/>
                  </a:cubicBezTo>
                  <a:cubicBezTo>
                    <a:pt x="3305" y="2421"/>
                    <a:pt x="3216" y="2331"/>
                    <a:pt x="3216" y="2218"/>
                  </a:cubicBezTo>
                  <a:cubicBezTo>
                    <a:pt x="3204" y="2098"/>
                    <a:pt x="3305" y="2003"/>
                    <a:pt x="3395" y="1919"/>
                  </a:cubicBezTo>
                  <a:cubicBezTo>
                    <a:pt x="3616" y="1722"/>
                    <a:pt x="3855" y="1524"/>
                    <a:pt x="4023" y="1273"/>
                  </a:cubicBezTo>
                  <a:cubicBezTo>
                    <a:pt x="4184" y="1016"/>
                    <a:pt x="4280" y="700"/>
                    <a:pt x="4190" y="413"/>
                  </a:cubicBezTo>
                  <a:cubicBezTo>
                    <a:pt x="4148" y="269"/>
                    <a:pt x="4064" y="144"/>
                    <a:pt x="3951" y="54"/>
                  </a:cubicBezTo>
                  <a:cubicBezTo>
                    <a:pt x="3862" y="18"/>
                    <a:pt x="3765" y="1"/>
                    <a:pt x="3667" y="1"/>
                  </a:cubicBezTo>
                  <a:close/>
                </a:path>
              </a:pathLst>
            </a:custGeom>
            <a:solidFill>
              <a:srgbClr val="6C9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9"/>
            <p:cNvSpPr/>
            <p:nvPr/>
          </p:nvSpPr>
          <p:spPr>
            <a:xfrm>
              <a:off x="3988625" y="821200"/>
              <a:ext cx="96600" cy="146500"/>
            </a:xfrm>
            <a:custGeom>
              <a:avLst/>
              <a:gdLst/>
              <a:ahLst/>
              <a:cxnLst/>
              <a:rect l="l" t="t" r="r" b="b"/>
              <a:pathLst>
                <a:path w="3864" h="5860" extrusionOk="0">
                  <a:moveTo>
                    <a:pt x="1190" y="1"/>
                  </a:moveTo>
                  <a:cubicBezTo>
                    <a:pt x="1158" y="1"/>
                    <a:pt x="1120" y="27"/>
                    <a:pt x="1124" y="67"/>
                  </a:cubicBezTo>
                  <a:cubicBezTo>
                    <a:pt x="1333" y="1496"/>
                    <a:pt x="1291" y="2954"/>
                    <a:pt x="998" y="4364"/>
                  </a:cubicBezTo>
                  <a:cubicBezTo>
                    <a:pt x="915" y="4747"/>
                    <a:pt x="819" y="5118"/>
                    <a:pt x="705" y="5482"/>
                  </a:cubicBezTo>
                  <a:cubicBezTo>
                    <a:pt x="490" y="5363"/>
                    <a:pt x="287" y="5207"/>
                    <a:pt x="114" y="5028"/>
                  </a:cubicBezTo>
                  <a:cubicBezTo>
                    <a:pt x="104" y="5015"/>
                    <a:pt x="91" y="5010"/>
                    <a:pt x="79" y="5010"/>
                  </a:cubicBezTo>
                  <a:cubicBezTo>
                    <a:pt x="40" y="5010"/>
                    <a:pt x="1" y="5065"/>
                    <a:pt x="42" y="5106"/>
                  </a:cubicBezTo>
                  <a:cubicBezTo>
                    <a:pt x="412" y="5494"/>
                    <a:pt x="909" y="5763"/>
                    <a:pt x="1440" y="5859"/>
                  </a:cubicBezTo>
                  <a:cubicBezTo>
                    <a:pt x="1444" y="5859"/>
                    <a:pt x="1448" y="5860"/>
                    <a:pt x="1451" y="5860"/>
                  </a:cubicBezTo>
                  <a:cubicBezTo>
                    <a:pt x="1509" y="5860"/>
                    <a:pt x="1532" y="5768"/>
                    <a:pt x="1470" y="5751"/>
                  </a:cubicBezTo>
                  <a:cubicBezTo>
                    <a:pt x="1243" y="5715"/>
                    <a:pt x="1034" y="5643"/>
                    <a:pt x="837" y="5542"/>
                  </a:cubicBezTo>
                  <a:cubicBezTo>
                    <a:pt x="843" y="5542"/>
                    <a:pt x="843" y="5536"/>
                    <a:pt x="849" y="5536"/>
                  </a:cubicBezTo>
                  <a:cubicBezTo>
                    <a:pt x="1536" y="4819"/>
                    <a:pt x="2289" y="4161"/>
                    <a:pt x="3108" y="3594"/>
                  </a:cubicBezTo>
                  <a:cubicBezTo>
                    <a:pt x="3335" y="3432"/>
                    <a:pt x="3574" y="3283"/>
                    <a:pt x="3813" y="3133"/>
                  </a:cubicBezTo>
                  <a:cubicBezTo>
                    <a:pt x="3864" y="3093"/>
                    <a:pt x="3829" y="3018"/>
                    <a:pt x="3780" y="3018"/>
                  </a:cubicBezTo>
                  <a:cubicBezTo>
                    <a:pt x="3772" y="3018"/>
                    <a:pt x="3763" y="3020"/>
                    <a:pt x="3753" y="3026"/>
                  </a:cubicBezTo>
                  <a:cubicBezTo>
                    <a:pt x="2905" y="3552"/>
                    <a:pt x="2104" y="4155"/>
                    <a:pt x="1381" y="4843"/>
                  </a:cubicBezTo>
                  <a:cubicBezTo>
                    <a:pt x="1243" y="4968"/>
                    <a:pt x="1112" y="5106"/>
                    <a:pt x="974" y="5237"/>
                  </a:cubicBezTo>
                  <a:cubicBezTo>
                    <a:pt x="1590" y="4155"/>
                    <a:pt x="2211" y="3080"/>
                    <a:pt x="2821" y="1998"/>
                  </a:cubicBezTo>
                  <a:cubicBezTo>
                    <a:pt x="3018" y="1657"/>
                    <a:pt x="3204" y="1322"/>
                    <a:pt x="3395" y="988"/>
                  </a:cubicBezTo>
                  <a:cubicBezTo>
                    <a:pt x="3424" y="946"/>
                    <a:pt x="3384" y="908"/>
                    <a:pt x="3347" y="908"/>
                  </a:cubicBezTo>
                  <a:cubicBezTo>
                    <a:pt x="3330" y="908"/>
                    <a:pt x="3314" y="915"/>
                    <a:pt x="3305" y="934"/>
                  </a:cubicBezTo>
                  <a:cubicBezTo>
                    <a:pt x="2630" y="2123"/>
                    <a:pt x="1954" y="3319"/>
                    <a:pt x="1273" y="4508"/>
                  </a:cubicBezTo>
                  <a:cubicBezTo>
                    <a:pt x="1154" y="4717"/>
                    <a:pt x="1046" y="4914"/>
                    <a:pt x="926" y="5124"/>
                  </a:cubicBezTo>
                  <a:cubicBezTo>
                    <a:pt x="1267" y="3862"/>
                    <a:pt x="1417" y="2548"/>
                    <a:pt x="1351" y="1251"/>
                  </a:cubicBezTo>
                  <a:cubicBezTo>
                    <a:pt x="1327" y="844"/>
                    <a:pt x="1291" y="444"/>
                    <a:pt x="1231" y="37"/>
                  </a:cubicBezTo>
                  <a:cubicBezTo>
                    <a:pt x="1229" y="12"/>
                    <a:pt x="1211" y="1"/>
                    <a:pt x="1190" y="1"/>
                  </a:cubicBezTo>
                  <a:close/>
                </a:path>
              </a:pathLst>
            </a:custGeom>
            <a:solidFill>
              <a:srgbClr val="3F2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9"/>
            <p:cNvSpPr/>
            <p:nvPr/>
          </p:nvSpPr>
          <p:spPr>
            <a:xfrm>
              <a:off x="3944600" y="970975"/>
              <a:ext cx="57400" cy="45575"/>
            </a:xfrm>
            <a:custGeom>
              <a:avLst/>
              <a:gdLst/>
              <a:ahLst/>
              <a:cxnLst/>
              <a:rect l="l" t="t" r="r" b="b"/>
              <a:pathLst>
                <a:path w="2296" h="1823" extrusionOk="0">
                  <a:moveTo>
                    <a:pt x="80" y="1"/>
                  </a:moveTo>
                  <a:cubicBezTo>
                    <a:pt x="41" y="1"/>
                    <a:pt x="0" y="39"/>
                    <a:pt x="34" y="77"/>
                  </a:cubicBezTo>
                  <a:cubicBezTo>
                    <a:pt x="452" y="663"/>
                    <a:pt x="996" y="1165"/>
                    <a:pt x="1624" y="1529"/>
                  </a:cubicBezTo>
                  <a:cubicBezTo>
                    <a:pt x="1803" y="1637"/>
                    <a:pt x="1988" y="1732"/>
                    <a:pt x="2185" y="1816"/>
                  </a:cubicBezTo>
                  <a:cubicBezTo>
                    <a:pt x="2194" y="1820"/>
                    <a:pt x="2202" y="1822"/>
                    <a:pt x="2210" y="1822"/>
                  </a:cubicBezTo>
                  <a:cubicBezTo>
                    <a:pt x="2259" y="1822"/>
                    <a:pt x="2296" y="1752"/>
                    <a:pt x="2239" y="1726"/>
                  </a:cubicBezTo>
                  <a:cubicBezTo>
                    <a:pt x="1391" y="1362"/>
                    <a:pt x="655" y="770"/>
                    <a:pt x="123" y="23"/>
                  </a:cubicBezTo>
                  <a:cubicBezTo>
                    <a:pt x="113" y="7"/>
                    <a:pt x="97" y="1"/>
                    <a:pt x="80" y="1"/>
                  </a:cubicBezTo>
                  <a:close/>
                </a:path>
              </a:pathLst>
            </a:custGeom>
            <a:solidFill>
              <a:srgbClr val="3F2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9"/>
            <p:cNvSpPr/>
            <p:nvPr/>
          </p:nvSpPr>
          <p:spPr>
            <a:xfrm>
              <a:off x="3989750" y="990900"/>
              <a:ext cx="45175" cy="20650"/>
            </a:xfrm>
            <a:custGeom>
              <a:avLst/>
              <a:gdLst/>
              <a:ahLst/>
              <a:cxnLst/>
              <a:rect l="l" t="t" r="r" b="b"/>
              <a:pathLst>
                <a:path w="1807" h="826" extrusionOk="0">
                  <a:moveTo>
                    <a:pt x="78" y="1"/>
                  </a:moveTo>
                  <a:cubicBezTo>
                    <a:pt x="35" y="1"/>
                    <a:pt x="1" y="69"/>
                    <a:pt x="51" y="99"/>
                  </a:cubicBezTo>
                  <a:cubicBezTo>
                    <a:pt x="541" y="457"/>
                    <a:pt x="1121" y="714"/>
                    <a:pt x="1718" y="822"/>
                  </a:cubicBezTo>
                  <a:cubicBezTo>
                    <a:pt x="1725" y="824"/>
                    <a:pt x="1732" y="825"/>
                    <a:pt x="1738" y="825"/>
                  </a:cubicBezTo>
                  <a:cubicBezTo>
                    <a:pt x="1789" y="825"/>
                    <a:pt x="1807" y="742"/>
                    <a:pt x="1748" y="726"/>
                  </a:cubicBezTo>
                  <a:cubicBezTo>
                    <a:pt x="1150" y="619"/>
                    <a:pt x="589" y="368"/>
                    <a:pt x="104" y="9"/>
                  </a:cubicBezTo>
                  <a:cubicBezTo>
                    <a:pt x="96" y="3"/>
                    <a:pt x="87" y="1"/>
                    <a:pt x="78" y="1"/>
                  </a:cubicBezTo>
                  <a:close/>
                </a:path>
              </a:pathLst>
            </a:custGeom>
            <a:solidFill>
              <a:srgbClr val="3F2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9"/>
            <p:cNvSpPr/>
            <p:nvPr/>
          </p:nvSpPr>
          <p:spPr>
            <a:xfrm>
              <a:off x="3916125" y="1025025"/>
              <a:ext cx="74075" cy="45775"/>
            </a:xfrm>
            <a:custGeom>
              <a:avLst/>
              <a:gdLst/>
              <a:ahLst/>
              <a:cxnLst/>
              <a:rect l="l" t="t" r="r" b="b"/>
              <a:pathLst>
                <a:path w="2963" h="1831" extrusionOk="0">
                  <a:moveTo>
                    <a:pt x="75" y="0"/>
                  </a:moveTo>
                  <a:cubicBezTo>
                    <a:pt x="37" y="0"/>
                    <a:pt x="1" y="55"/>
                    <a:pt x="37" y="96"/>
                  </a:cubicBezTo>
                  <a:cubicBezTo>
                    <a:pt x="581" y="790"/>
                    <a:pt x="1322" y="1322"/>
                    <a:pt x="2153" y="1626"/>
                  </a:cubicBezTo>
                  <a:cubicBezTo>
                    <a:pt x="2380" y="1716"/>
                    <a:pt x="2631" y="1782"/>
                    <a:pt x="2876" y="1830"/>
                  </a:cubicBezTo>
                  <a:cubicBezTo>
                    <a:pt x="2880" y="1830"/>
                    <a:pt x="2883" y="1831"/>
                    <a:pt x="2887" y="1831"/>
                  </a:cubicBezTo>
                  <a:cubicBezTo>
                    <a:pt x="2944" y="1831"/>
                    <a:pt x="2962" y="1740"/>
                    <a:pt x="2900" y="1734"/>
                  </a:cubicBezTo>
                  <a:cubicBezTo>
                    <a:pt x="2045" y="1567"/>
                    <a:pt x="1245" y="1154"/>
                    <a:pt x="611" y="562"/>
                  </a:cubicBezTo>
                  <a:cubicBezTo>
                    <a:pt x="432" y="401"/>
                    <a:pt x="258" y="216"/>
                    <a:pt x="109" y="19"/>
                  </a:cubicBezTo>
                  <a:cubicBezTo>
                    <a:pt x="99" y="6"/>
                    <a:pt x="87" y="0"/>
                    <a:pt x="75" y="0"/>
                  </a:cubicBezTo>
                  <a:close/>
                </a:path>
              </a:pathLst>
            </a:custGeom>
            <a:solidFill>
              <a:srgbClr val="3F2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9"/>
            <p:cNvSpPr/>
            <p:nvPr/>
          </p:nvSpPr>
          <p:spPr>
            <a:xfrm>
              <a:off x="3958275" y="1038900"/>
              <a:ext cx="37950" cy="18075"/>
            </a:xfrm>
            <a:custGeom>
              <a:avLst/>
              <a:gdLst/>
              <a:ahLst/>
              <a:cxnLst/>
              <a:rect l="l" t="t" r="r" b="b"/>
              <a:pathLst>
                <a:path w="1518" h="723" extrusionOk="0">
                  <a:moveTo>
                    <a:pt x="69" y="0"/>
                  </a:moveTo>
                  <a:cubicBezTo>
                    <a:pt x="30" y="0"/>
                    <a:pt x="0" y="69"/>
                    <a:pt x="49" y="103"/>
                  </a:cubicBezTo>
                  <a:cubicBezTo>
                    <a:pt x="455" y="408"/>
                    <a:pt x="933" y="617"/>
                    <a:pt x="1435" y="719"/>
                  </a:cubicBezTo>
                  <a:cubicBezTo>
                    <a:pt x="1441" y="721"/>
                    <a:pt x="1447" y="722"/>
                    <a:pt x="1453" y="722"/>
                  </a:cubicBezTo>
                  <a:cubicBezTo>
                    <a:pt x="1500" y="722"/>
                    <a:pt x="1518" y="639"/>
                    <a:pt x="1459" y="623"/>
                  </a:cubicBezTo>
                  <a:cubicBezTo>
                    <a:pt x="963" y="527"/>
                    <a:pt x="503" y="318"/>
                    <a:pt x="96" y="13"/>
                  </a:cubicBezTo>
                  <a:cubicBezTo>
                    <a:pt x="87" y="4"/>
                    <a:pt x="78" y="0"/>
                    <a:pt x="69" y="0"/>
                  </a:cubicBezTo>
                  <a:close/>
                </a:path>
              </a:pathLst>
            </a:custGeom>
            <a:solidFill>
              <a:srgbClr val="3F2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3892825" y="1078525"/>
              <a:ext cx="62375" cy="38775"/>
            </a:xfrm>
            <a:custGeom>
              <a:avLst/>
              <a:gdLst/>
              <a:ahLst/>
              <a:cxnLst/>
              <a:rect l="l" t="t" r="r" b="b"/>
              <a:pathLst>
                <a:path w="2495" h="1551" extrusionOk="0">
                  <a:moveTo>
                    <a:pt x="75" y="0"/>
                  </a:moveTo>
                  <a:cubicBezTo>
                    <a:pt x="37" y="0"/>
                    <a:pt x="1" y="54"/>
                    <a:pt x="37" y="90"/>
                  </a:cubicBezTo>
                  <a:cubicBezTo>
                    <a:pt x="485" y="676"/>
                    <a:pt x="1101" y="1124"/>
                    <a:pt x="1788" y="1375"/>
                  </a:cubicBezTo>
                  <a:cubicBezTo>
                    <a:pt x="1991" y="1453"/>
                    <a:pt x="2194" y="1500"/>
                    <a:pt x="2404" y="1548"/>
                  </a:cubicBezTo>
                  <a:cubicBezTo>
                    <a:pt x="2409" y="1550"/>
                    <a:pt x="2414" y="1550"/>
                    <a:pt x="2418" y="1550"/>
                  </a:cubicBezTo>
                  <a:cubicBezTo>
                    <a:pt x="2473" y="1550"/>
                    <a:pt x="2494" y="1458"/>
                    <a:pt x="2434" y="1447"/>
                  </a:cubicBezTo>
                  <a:cubicBezTo>
                    <a:pt x="1722" y="1309"/>
                    <a:pt x="1053" y="969"/>
                    <a:pt x="521" y="472"/>
                  </a:cubicBezTo>
                  <a:cubicBezTo>
                    <a:pt x="372" y="329"/>
                    <a:pt x="234" y="180"/>
                    <a:pt x="109" y="18"/>
                  </a:cubicBezTo>
                  <a:cubicBezTo>
                    <a:pt x="99" y="5"/>
                    <a:pt x="86" y="0"/>
                    <a:pt x="75" y="0"/>
                  </a:cubicBezTo>
                  <a:close/>
                </a:path>
              </a:pathLst>
            </a:custGeom>
            <a:solidFill>
              <a:srgbClr val="3F2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3901450" y="1068425"/>
              <a:ext cx="32750" cy="22975"/>
            </a:xfrm>
            <a:custGeom>
              <a:avLst/>
              <a:gdLst/>
              <a:ahLst/>
              <a:cxnLst/>
              <a:rect l="l" t="t" r="r" b="b"/>
              <a:pathLst>
                <a:path w="1310" h="919" extrusionOk="0">
                  <a:moveTo>
                    <a:pt x="75" y="0"/>
                  </a:moveTo>
                  <a:cubicBezTo>
                    <a:pt x="35" y="0"/>
                    <a:pt x="0" y="52"/>
                    <a:pt x="33" y="94"/>
                  </a:cubicBezTo>
                  <a:cubicBezTo>
                    <a:pt x="361" y="446"/>
                    <a:pt x="768" y="727"/>
                    <a:pt x="1204" y="912"/>
                  </a:cubicBezTo>
                  <a:cubicBezTo>
                    <a:pt x="1212" y="916"/>
                    <a:pt x="1220" y="918"/>
                    <a:pt x="1227" y="918"/>
                  </a:cubicBezTo>
                  <a:cubicBezTo>
                    <a:pt x="1276" y="918"/>
                    <a:pt x="1310" y="843"/>
                    <a:pt x="1258" y="823"/>
                  </a:cubicBezTo>
                  <a:cubicBezTo>
                    <a:pt x="827" y="637"/>
                    <a:pt x="427" y="362"/>
                    <a:pt x="110" y="16"/>
                  </a:cubicBezTo>
                  <a:cubicBezTo>
                    <a:pt x="99" y="5"/>
                    <a:pt x="87" y="0"/>
                    <a:pt x="75" y="0"/>
                  </a:cubicBezTo>
                  <a:close/>
                </a:path>
              </a:pathLst>
            </a:custGeom>
            <a:solidFill>
              <a:srgbClr val="3F2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3878450" y="1107050"/>
              <a:ext cx="29275" cy="22350"/>
            </a:xfrm>
            <a:custGeom>
              <a:avLst/>
              <a:gdLst/>
              <a:ahLst/>
              <a:cxnLst/>
              <a:rect l="l" t="t" r="r" b="b"/>
              <a:pathLst>
                <a:path w="1171" h="894" extrusionOk="0">
                  <a:moveTo>
                    <a:pt x="74" y="1"/>
                  </a:moveTo>
                  <a:cubicBezTo>
                    <a:pt x="34" y="1"/>
                    <a:pt x="0" y="56"/>
                    <a:pt x="32" y="97"/>
                  </a:cubicBezTo>
                  <a:cubicBezTo>
                    <a:pt x="331" y="407"/>
                    <a:pt x="678" y="676"/>
                    <a:pt x="1066" y="885"/>
                  </a:cubicBezTo>
                  <a:cubicBezTo>
                    <a:pt x="1075" y="891"/>
                    <a:pt x="1084" y="893"/>
                    <a:pt x="1093" y="893"/>
                  </a:cubicBezTo>
                  <a:cubicBezTo>
                    <a:pt x="1140" y="893"/>
                    <a:pt x="1170" y="821"/>
                    <a:pt x="1120" y="796"/>
                  </a:cubicBezTo>
                  <a:cubicBezTo>
                    <a:pt x="743" y="593"/>
                    <a:pt x="403" y="336"/>
                    <a:pt x="110" y="19"/>
                  </a:cubicBezTo>
                  <a:cubicBezTo>
                    <a:pt x="98" y="6"/>
                    <a:pt x="86" y="1"/>
                    <a:pt x="74" y="1"/>
                  </a:cubicBezTo>
                  <a:close/>
                </a:path>
              </a:pathLst>
            </a:custGeom>
            <a:solidFill>
              <a:srgbClr val="3F2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3897450" y="1141300"/>
              <a:ext cx="30925" cy="18075"/>
            </a:xfrm>
            <a:custGeom>
              <a:avLst/>
              <a:gdLst/>
              <a:ahLst/>
              <a:cxnLst/>
              <a:rect l="l" t="t" r="r" b="b"/>
              <a:pathLst>
                <a:path w="1237" h="723" extrusionOk="0">
                  <a:moveTo>
                    <a:pt x="71" y="1"/>
                  </a:moveTo>
                  <a:cubicBezTo>
                    <a:pt x="27" y="1"/>
                    <a:pt x="0" y="66"/>
                    <a:pt x="49" y="95"/>
                  </a:cubicBezTo>
                  <a:cubicBezTo>
                    <a:pt x="396" y="334"/>
                    <a:pt x="754" y="543"/>
                    <a:pt x="1137" y="717"/>
                  </a:cubicBezTo>
                  <a:cubicBezTo>
                    <a:pt x="1145" y="721"/>
                    <a:pt x="1153" y="723"/>
                    <a:pt x="1161" y="723"/>
                  </a:cubicBezTo>
                  <a:cubicBezTo>
                    <a:pt x="1208" y="723"/>
                    <a:pt x="1236" y="653"/>
                    <a:pt x="1185" y="627"/>
                  </a:cubicBezTo>
                  <a:cubicBezTo>
                    <a:pt x="808" y="460"/>
                    <a:pt x="450" y="245"/>
                    <a:pt x="103" y="11"/>
                  </a:cubicBezTo>
                  <a:cubicBezTo>
                    <a:pt x="92" y="4"/>
                    <a:pt x="81" y="1"/>
                    <a:pt x="71" y="1"/>
                  </a:cubicBezTo>
                  <a:close/>
                </a:path>
              </a:pathLst>
            </a:custGeom>
            <a:solidFill>
              <a:srgbClr val="3F2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3854150" y="1162800"/>
              <a:ext cx="28300" cy="21325"/>
            </a:xfrm>
            <a:custGeom>
              <a:avLst/>
              <a:gdLst/>
              <a:ahLst/>
              <a:cxnLst/>
              <a:rect l="l" t="t" r="r" b="b"/>
              <a:pathLst>
                <a:path w="1132" h="853" extrusionOk="0">
                  <a:moveTo>
                    <a:pt x="81" y="1"/>
                  </a:moveTo>
                  <a:cubicBezTo>
                    <a:pt x="37" y="1"/>
                    <a:pt x="1" y="58"/>
                    <a:pt x="42" y="90"/>
                  </a:cubicBezTo>
                  <a:cubicBezTo>
                    <a:pt x="335" y="383"/>
                    <a:pt x="669" y="634"/>
                    <a:pt x="1028" y="843"/>
                  </a:cubicBezTo>
                  <a:cubicBezTo>
                    <a:pt x="1038" y="850"/>
                    <a:pt x="1048" y="853"/>
                    <a:pt x="1057" y="853"/>
                  </a:cubicBezTo>
                  <a:cubicBezTo>
                    <a:pt x="1103" y="853"/>
                    <a:pt x="1132" y="778"/>
                    <a:pt x="1082" y="753"/>
                  </a:cubicBezTo>
                  <a:cubicBezTo>
                    <a:pt x="729" y="556"/>
                    <a:pt x="401" y="299"/>
                    <a:pt x="120" y="18"/>
                  </a:cubicBezTo>
                  <a:cubicBezTo>
                    <a:pt x="107" y="6"/>
                    <a:pt x="94" y="1"/>
                    <a:pt x="81" y="1"/>
                  </a:cubicBezTo>
                  <a:close/>
                </a:path>
              </a:pathLst>
            </a:custGeom>
            <a:solidFill>
              <a:srgbClr val="3F2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3856025" y="1198300"/>
              <a:ext cx="24200" cy="16625"/>
            </a:xfrm>
            <a:custGeom>
              <a:avLst/>
              <a:gdLst/>
              <a:ahLst/>
              <a:cxnLst/>
              <a:rect l="l" t="t" r="r" b="b"/>
              <a:pathLst>
                <a:path w="968" h="665" extrusionOk="0">
                  <a:moveTo>
                    <a:pt x="76" y="0"/>
                  </a:moveTo>
                  <a:cubicBezTo>
                    <a:pt x="30" y="0"/>
                    <a:pt x="0" y="68"/>
                    <a:pt x="51" y="98"/>
                  </a:cubicBezTo>
                  <a:cubicBezTo>
                    <a:pt x="326" y="284"/>
                    <a:pt x="594" y="469"/>
                    <a:pt x="869" y="654"/>
                  </a:cubicBezTo>
                  <a:cubicBezTo>
                    <a:pt x="879" y="662"/>
                    <a:pt x="889" y="665"/>
                    <a:pt x="898" y="665"/>
                  </a:cubicBezTo>
                  <a:cubicBezTo>
                    <a:pt x="939" y="665"/>
                    <a:pt x="967" y="600"/>
                    <a:pt x="923" y="570"/>
                  </a:cubicBezTo>
                  <a:cubicBezTo>
                    <a:pt x="648" y="379"/>
                    <a:pt x="379" y="194"/>
                    <a:pt x="104" y="9"/>
                  </a:cubicBezTo>
                  <a:cubicBezTo>
                    <a:pt x="95" y="3"/>
                    <a:pt x="85" y="0"/>
                    <a:pt x="76" y="0"/>
                  </a:cubicBezTo>
                  <a:close/>
                </a:path>
              </a:pathLst>
            </a:custGeom>
            <a:solidFill>
              <a:srgbClr val="3F2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9" name="Google Shape;919;p19"/>
          <p:cNvGrpSpPr/>
          <p:nvPr/>
        </p:nvGrpSpPr>
        <p:grpSpPr>
          <a:xfrm>
            <a:off x="443925" y="4296831"/>
            <a:ext cx="471538" cy="623352"/>
            <a:chOff x="6664550" y="3395475"/>
            <a:chExt cx="180100" cy="238075"/>
          </a:xfrm>
        </p:grpSpPr>
        <p:sp>
          <p:nvSpPr>
            <p:cNvPr id="920" name="Google Shape;920;p19"/>
            <p:cNvSpPr/>
            <p:nvPr/>
          </p:nvSpPr>
          <p:spPr>
            <a:xfrm>
              <a:off x="6664625" y="3395550"/>
              <a:ext cx="179950" cy="237925"/>
            </a:xfrm>
            <a:custGeom>
              <a:avLst/>
              <a:gdLst/>
              <a:ahLst/>
              <a:cxnLst/>
              <a:rect l="l" t="t" r="r" b="b"/>
              <a:pathLst>
                <a:path w="7198" h="9517" extrusionOk="0">
                  <a:moveTo>
                    <a:pt x="3098" y="6194"/>
                  </a:moveTo>
                  <a:lnTo>
                    <a:pt x="3098" y="6206"/>
                  </a:lnTo>
                  <a:lnTo>
                    <a:pt x="3092" y="6200"/>
                  </a:lnTo>
                  <a:lnTo>
                    <a:pt x="3080" y="6200"/>
                  </a:lnTo>
                  <a:cubicBezTo>
                    <a:pt x="3086" y="6200"/>
                    <a:pt x="3086" y="6194"/>
                    <a:pt x="3092" y="6194"/>
                  </a:cubicBezTo>
                  <a:close/>
                  <a:moveTo>
                    <a:pt x="5174" y="0"/>
                  </a:moveTo>
                  <a:cubicBezTo>
                    <a:pt x="5032" y="0"/>
                    <a:pt x="4895" y="86"/>
                    <a:pt x="4807" y="211"/>
                  </a:cubicBezTo>
                  <a:cubicBezTo>
                    <a:pt x="4712" y="337"/>
                    <a:pt x="4676" y="492"/>
                    <a:pt x="4640" y="648"/>
                  </a:cubicBezTo>
                  <a:cubicBezTo>
                    <a:pt x="4538" y="1108"/>
                    <a:pt x="4526" y="1574"/>
                    <a:pt x="4502" y="2046"/>
                  </a:cubicBezTo>
                  <a:cubicBezTo>
                    <a:pt x="4479" y="2554"/>
                    <a:pt x="4467" y="3068"/>
                    <a:pt x="4443" y="3576"/>
                  </a:cubicBezTo>
                  <a:cubicBezTo>
                    <a:pt x="4413" y="3666"/>
                    <a:pt x="4377" y="3750"/>
                    <a:pt x="4347" y="3839"/>
                  </a:cubicBezTo>
                  <a:cubicBezTo>
                    <a:pt x="4239" y="4102"/>
                    <a:pt x="4120" y="4353"/>
                    <a:pt x="4000" y="4604"/>
                  </a:cubicBezTo>
                  <a:cubicBezTo>
                    <a:pt x="4114" y="3750"/>
                    <a:pt x="4174" y="2877"/>
                    <a:pt x="3923" y="2052"/>
                  </a:cubicBezTo>
                  <a:cubicBezTo>
                    <a:pt x="3869" y="1885"/>
                    <a:pt x="3791" y="1706"/>
                    <a:pt x="3660" y="1586"/>
                  </a:cubicBezTo>
                  <a:cubicBezTo>
                    <a:pt x="3568" y="1506"/>
                    <a:pt x="3445" y="1453"/>
                    <a:pt x="3325" y="1453"/>
                  </a:cubicBezTo>
                  <a:cubicBezTo>
                    <a:pt x="3265" y="1453"/>
                    <a:pt x="3206" y="1467"/>
                    <a:pt x="3152" y="1496"/>
                  </a:cubicBezTo>
                  <a:cubicBezTo>
                    <a:pt x="2954" y="1604"/>
                    <a:pt x="2925" y="1867"/>
                    <a:pt x="2949" y="2082"/>
                  </a:cubicBezTo>
                  <a:cubicBezTo>
                    <a:pt x="3038" y="2991"/>
                    <a:pt x="3702" y="3756"/>
                    <a:pt x="3923" y="4622"/>
                  </a:cubicBezTo>
                  <a:lnTo>
                    <a:pt x="3941" y="4712"/>
                  </a:lnTo>
                  <a:cubicBezTo>
                    <a:pt x="3881" y="4831"/>
                    <a:pt x="3815" y="4951"/>
                    <a:pt x="3749" y="5070"/>
                  </a:cubicBezTo>
                  <a:cubicBezTo>
                    <a:pt x="3552" y="5417"/>
                    <a:pt x="3337" y="5752"/>
                    <a:pt x="3104" y="6081"/>
                  </a:cubicBezTo>
                  <a:cubicBezTo>
                    <a:pt x="3128" y="5602"/>
                    <a:pt x="3146" y="5118"/>
                    <a:pt x="3098" y="4640"/>
                  </a:cubicBezTo>
                  <a:cubicBezTo>
                    <a:pt x="3050" y="4108"/>
                    <a:pt x="2913" y="3588"/>
                    <a:pt x="2644" y="3128"/>
                  </a:cubicBezTo>
                  <a:cubicBezTo>
                    <a:pt x="2584" y="3032"/>
                    <a:pt x="2524" y="2937"/>
                    <a:pt x="2435" y="2877"/>
                  </a:cubicBezTo>
                  <a:cubicBezTo>
                    <a:pt x="2371" y="2831"/>
                    <a:pt x="2293" y="2802"/>
                    <a:pt x="2214" y="2802"/>
                  </a:cubicBezTo>
                  <a:cubicBezTo>
                    <a:pt x="2182" y="2802"/>
                    <a:pt x="2149" y="2807"/>
                    <a:pt x="2118" y="2817"/>
                  </a:cubicBezTo>
                  <a:cubicBezTo>
                    <a:pt x="1938" y="2883"/>
                    <a:pt x="1897" y="3122"/>
                    <a:pt x="1909" y="3319"/>
                  </a:cubicBezTo>
                  <a:cubicBezTo>
                    <a:pt x="1956" y="3786"/>
                    <a:pt x="2195" y="4204"/>
                    <a:pt x="2440" y="4604"/>
                  </a:cubicBezTo>
                  <a:cubicBezTo>
                    <a:pt x="2476" y="4664"/>
                    <a:pt x="2518" y="4712"/>
                    <a:pt x="2548" y="4772"/>
                  </a:cubicBezTo>
                  <a:cubicBezTo>
                    <a:pt x="2799" y="5184"/>
                    <a:pt x="3056" y="5626"/>
                    <a:pt x="3092" y="6104"/>
                  </a:cubicBezTo>
                  <a:cubicBezTo>
                    <a:pt x="2733" y="6606"/>
                    <a:pt x="2345" y="7085"/>
                    <a:pt x="1932" y="7539"/>
                  </a:cubicBezTo>
                  <a:cubicBezTo>
                    <a:pt x="2136" y="6768"/>
                    <a:pt x="2237" y="5967"/>
                    <a:pt x="2231" y="5172"/>
                  </a:cubicBezTo>
                  <a:cubicBezTo>
                    <a:pt x="2231" y="4969"/>
                    <a:pt x="2225" y="4754"/>
                    <a:pt x="2136" y="4562"/>
                  </a:cubicBezTo>
                  <a:cubicBezTo>
                    <a:pt x="2130" y="4551"/>
                    <a:pt x="2118" y="4545"/>
                    <a:pt x="2112" y="4527"/>
                  </a:cubicBezTo>
                  <a:cubicBezTo>
                    <a:pt x="2026" y="4365"/>
                    <a:pt x="1851" y="4238"/>
                    <a:pt x="1673" y="4238"/>
                  </a:cubicBezTo>
                  <a:cubicBezTo>
                    <a:pt x="1640" y="4238"/>
                    <a:pt x="1607" y="4242"/>
                    <a:pt x="1574" y="4252"/>
                  </a:cubicBezTo>
                  <a:cubicBezTo>
                    <a:pt x="1442" y="4288"/>
                    <a:pt x="1335" y="4401"/>
                    <a:pt x="1281" y="4527"/>
                  </a:cubicBezTo>
                  <a:cubicBezTo>
                    <a:pt x="1233" y="4652"/>
                    <a:pt x="1215" y="4796"/>
                    <a:pt x="1215" y="4939"/>
                  </a:cubicBezTo>
                  <a:cubicBezTo>
                    <a:pt x="1233" y="5847"/>
                    <a:pt x="1783" y="6672"/>
                    <a:pt x="1903" y="7569"/>
                  </a:cubicBezTo>
                  <a:cubicBezTo>
                    <a:pt x="1777" y="7712"/>
                    <a:pt x="1640" y="7850"/>
                    <a:pt x="1508" y="7993"/>
                  </a:cubicBezTo>
                  <a:cubicBezTo>
                    <a:pt x="1335" y="8172"/>
                    <a:pt x="1156" y="8352"/>
                    <a:pt x="976" y="8531"/>
                  </a:cubicBezTo>
                  <a:cubicBezTo>
                    <a:pt x="1042" y="8083"/>
                    <a:pt x="1090" y="7640"/>
                    <a:pt x="1066" y="7186"/>
                  </a:cubicBezTo>
                  <a:cubicBezTo>
                    <a:pt x="1042" y="6684"/>
                    <a:pt x="922" y="6188"/>
                    <a:pt x="677" y="5752"/>
                  </a:cubicBezTo>
                  <a:cubicBezTo>
                    <a:pt x="616" y="5640"/>
                    <a:pt x="512" y="5517"/>
                    <a:pt x="391" y="5517"/>
                  </a:cubicBezTo>
                  <a:cubicBezTo>
                    <a:pt x="383" y="5517"/>
                    <a:pt x="375" y="5518"/>
                    <a:pt x="367" y="5519"/>
                  </a:cubicBezTo>
                  <a:cubicBezTo>
                    <a:pt x="205" y="5543"/>
                    <a:pt x="145" y="5746"/>
                    <a:pt x="139" y="5901"/>
                  </a:cubicBezTo>
                  <a:cubicBezTo>
                    <a:pt x="134" y="6846"/>
                    <a:pt x="910" y="7664"/>
                    <a:pt x="916" y="8591"/>
                  </a:cubicBezTo>
                  <a:cubicBezTo>
                    <a:pt x="624" y="8878"/>
                    <a:pt x="325" y="9159"/>
                    <a:pt x="38" y="9445"/>
                  </a:cubicBezTo>
                  <a:cubicBezTo>
                    <a:pt x="0" y="9473"/>
                    <a:pt x="33" y="9516"/>
                    <a:pt x="71" y="9516"/>
                  </a:cubicBezTo>
                  <a:cubicBezTo>
                    <a:pt x="82" y="9516"/>
                    <a:pt x="93" y="9513"/>
                    <a:pt x="104" y="9505"/>
                  </a:cubicBezTo>
                  <a:cubicBezTo>
                    <a:pt x="385" y="9236"/>
                    <a:pt x="677" y="8967"/>
                    <a:pt x="952" y="8686"/>
                  </a:cubicBezTo>
                  <a:lnTo>
                    <a:pt x="964" y="8680"/>
                  </a:lnTo>
                  <a:lnTo>
                    <a:pt x="964" y="8668"/>
                  </a:lnTo>
                  <a:cubicBezTo>
                    <a:pt x="964" y="8668"/>
                    <a:pt x="970" y="8668"/>
                    <a:pt x="970" y="8674"/>
                  </a:cubicBezTo>
                  <a:cubicBezTo>
                    <a:pt x="1090" y="8716"/>
                    <a:pt x="1203" y="8770"/>
                    <a:pt x="1323" y="8818"/>
                  </a:cubicBezTo>
                  <a:cubicBezTo>
                    <a:pt x="1861" y="9033"/>
                    <a:pt x="2387" y="9248"/>
                    <a:pt x="2943" y="9404"/>
                  </a:cubicBezTo>
                  <a:cubicBezTo>
                    <a:pt x="3010" y="9423"/>
                    <a:pt x="3086" y="9440"/>
                    <a:pt x="3157" y="9440"/>
                  </a:cubicBezTo>
                  <a:cubicBezTo>
                    <a:pt x="3236" y="9440"/>
                    <a:pt x="3310" y="9419"/>
                    <a:pt x="3361" y="9356"/>
                  </a:cubicBezTo>
                  <a:cubicBezTo>
                    <a:pt x="3415" y="9278"/>
                    <a:pt x="3415" y="9182"/>
                    <a:pt x="3385" y="9093"/>
                  </a:cubicBezTo>
                  <a:cubicBezTo>
                    <a:pt x="3343" y="9009"/>
                    <a:pt x="3277" y="8943"/>
                    <a:pt x="3211" y="8884"/>
                  </a:cubicBezTo>
                  <a:cubicBezTo>
                    <a:pt x="2883" y="8609"/>
                    <a:pt x="2470" y="8435"/>
                    <a:pt x="2040" y="8405"/>
                  </a:cubicBezTo>
                  <a:cubicBezTo>
                    <a:pt x="1991" y="8402"/>
                    <a:pt x="1943" y="8400"/>
                    <a:pt x="1894" y="8400"/>
                  </a:cubicBezTo>
                  <a:cubicBezTo>
                    <a:pt x="1603" y="8400"/>
                    <a:pt x="1315" y="8462"/>
                    <a:pt x="1054" y="8585"/>
                  </a:cubicBezTo>
                  <a:cubicBezTo>
                    <a:pt x="1365" y="8268"/>
                    <a:pt x="1681" y="7951"/>
                    <a:pt x="1980" y="7623"/>
                  </a:cubicBezTo>
                  <a:cubicBezTo>
                    <a:pt x="2650" y="7748"/>
                    <a:pt x="3331" y="7874"/>
                    <a:pt x="4000" y="7993"/>
                  </a:cubicBezTo>
                  <a:cubicBezTo>
                    <a:pt x="4079" y="8007"/>
                    <a:pt x="4151" y="8021"/>
                    <a:pt x="4223" y="8021"/>
                  </a:cubicBezTo>
                  <a:cubicBezTo>
                    <a:pt x="4244" y="8021"/>
                    <a:pt x="4266" y="8020"/>
                    <a:pt x="4287" y="8017"/>
                  </a:cubicBezTo>
                  <a:cubicBezTo>
                    <a:pt x="4383" y="7999"/>
                    <a:pt x="4473" y="7957"/>
                    <a:pt x="4520" y="7868"/>
                  </a:cubicBezTo>
                  <a:cubicBezTo>
                    <a:pt x="4568" y="7760"/>
                    <a:pt x="4532" y="7634"/>
                    <a:pt x="4461" y="7545"/>
                  </a:cubicBezTo>
                  <a:cubicBezTo>
                    <a:pt x="4383" y="7455"/>
                    <a:pt x="4269" y="7413"/>
                    <a:pt x="4168" y="7372"/>
                  </a:cubicBezTo>
                  <a:cubicBezTo>
                    <a:pt x="3888" y="7271"/>
                    <a:pt x="3591" y="7222"/>
                    <a:pt x="3294" y="7222"/>
                  </a:cubicBezTo>
                  <a:cubicBezTo>
                    <a:pt x="2866" y="7222"/>
                    <a:pt x="2440" y="7324"/>
                    <a:pt x="2070" y="7521"/>
                  </a:cubicBezTo>
                  <a:cubicBezTo>
                    <a:pt x="2267" y="7294"/>
                    <a:pt x="2470" y="7061"/>
                    <a:pt x="2656" y="6822"/>
                  </a:cubicBezTo>
                  <a:cubicBezTo>
                    <a:pt x="2823" y="6618"/>
                    <a:pt x="2972" y="6409"/>
                    <a:pt x="3128" y="6200"/>
                  </a:cubicBezTo>
                  <a:lnTo>
                    <a:pt x="3158" y="6200"/>
                  </a:lnTo>
                  <a:cubicBezTo>
                    <a:pt x="3546" y="6218"/>
                    <a:pt x="3923" y="6373"/>
                    <a:pt x="4287" y="6505"/>
                  </a:cubicBezTo>
                  <a:cubicBezTo>
                    <a:pt x="4587" y="6614"/>
                    <a:pt x="4906" y="6713"/>
                    <a:pt x="5219" y="6713"/>
                  </a:cubicBezTo>
                  <a:cubicBezTo>
                    <a:pt x="5336" y="6713"/>
                    <a:pt x="5452" y="6699"/>
                    <a:pt x="5566" y="6666"/>
                  </a:cubicBezTo>
                  <a:cubicBezTo>
                    <a:pt x="5692" y="6624"/>
                    <a:pt x="5811" y="6565"/>
                    <a:pt x="5895" y="6475"/>
                  </a:cubicBezTo>
                  <a:cubicBezTo>
                    <a:pt x="5985" y="6379"/>
                    <a:pt x="6026" y="6248"/>
                    <a:pt x="6003" y="6116"/>
                  </a:cubicBezTo>
                  <a:cubicBezTo>
                    <a:pt x="5985" y="5997"/>
                    <a:pt x="5895" y="5907"/>
                    <a:pt x="5787" y="5847"/>
                  </a:cubicBezTo>
                  <a:cubicBezTo>
                    <a:pt x="5686" y="5788"/>
                    <a:pt x="5566" y="5758"/>
                    <a:pt x="5447" y="5746"/>
                  </a:cubicBezTo>
                  <a:cubicBezTo>
                    <a:pt x="5258" y="5712"/>
                    <a:pt x="5066" y="5696"/>
                    <a:pt x="4874" y="5696"/>
                  </a:cubicBezTo>
                  <a:cubicBezTo>
                    <a:pt x="4277" y="5696"/>
                    <a:pt x="3678" y="5855"/>
                    <a:pt x="3158" y="6158"/>
                  </a:cubicBezTo>
                  <a:cubicBezTo>
                    <a:pt x="3457" y="5728"/>
                    <a:pt x="3731" y="5292"/>
                    <a:pt x="3982" y="4825"/>
                  </a:cubicBezTo>
                  <a:cubicBezTo>
                    <a:pt x="4044" y="4818"/>
                    <a:pt x="4107" y="4815"/>
                    <a:pt x="4169" y="4815"/>
                  </a:cubicBezTo>
                  <a:cubicBezTo>
                    <a:pt x="4562" y="4815"/>
                    <a:pt x="4961" y="4944"/>
                    <a:pt x="5363" y="4975"/>
                  </a:cubicBezTo>
                  <a:cubicBezTo>
                    <a:pt x="5430" y="4980"/>
                    <a:pt x="5496" y="4983"/>
                    <a:pt x="5563" y="4983"/>
                  </a:cubicBezTo>
                  <a:cubicBezTo>
                    <a:pt x="5960" y="4983"/>
                    <a:pt x="6362" y="4893"/>
                    <a:pt x="6720" y="4724"/>
                  </a:cubicBezTo>
                  <a:cubicBezTo>
                    <a:pt x="6851" y="4664"/>
                    <a:pt x="6971" y="4586"/>
                    <a:pt x="7060" y="4485"/>
                  </a:cubicBezTo>
                  <a:cubicBezTo>
                    <a:pt x="7150" y="4377"/>
                    <a:pt x="7198" y="4228"/>
                    <a:pt x="7162" y="4096"/>
                  </a:cubicBezTo>
                  <a:cubicBezTo>
                    <a:pt x="7126" y="3947"/>
                    <a:pt x="7001" y="3845"/>
                    <a:pt x="6875" y="3797"/>
                  </a:cubicBezTo>
                  <a:cubicBezTo>
                    <a:pt x="6772" y="3757"/>
                    <a:pt x="6666" y="3747"/>
                    <a:pt x="6561" y="3747"/>
                  </a:cubicBezTo>
                  <a:cubicBezTo>
                    <a:pt x="6526" y="3747"/>
                    <a:pt x="6491" y="3748"/>
                    <a:pt x="6457" y="3750"/>
                  </a:cubicBezTo>
                  <a:cubicBezTo>
                    <a:pt x="5572" y="3780"/>
                    <a:pt x="4706" y="4126"/>
                    <a:pt x="4048" y="4706"/>
                  </a:cubicBezTo>
                  <a:cubicBezTo>
                    <a:pt x="4192" y="4437"/>
                    <a:pt x="4317" y="4156"/>
                    <a:pt x="4431" y="3869"/>
                  </a:cubicBezTo>
                  <a:cubicBezTo>
                    <a:pt x="4461" y="3803"/>
                    <a:pt x="4485" y="3726"/>
                    <a:pt x="4514" y="3660"/>
                  </a:cubicBezTo>
                  <a:cubicBezTo>
                    <a:pt x="5100" y="2841"/>
                    <a:pt x="5489" y="1867"/>
                    <a:pt x="5608" y="857"/>
                  </a:cubicBezTo>
                  <a:cubicBezTo>
                    <a:pt x="5632" y="690"/>
                    <a:pt x="5650" y="498"/>
                    <a:pt x="5590" y="337"/>
                  </a:cubicBezTo>
                  <a:cubicBezTo>
                    <a:pt x="5536" y="170"/>
                    <a:pt x="5393" y="14"/>
                    <a:pt x="5214" y="2"/>
                  </a:cubicBezTo>
                  <a:cubicBezTo>
                    <a:pt x="5200" y="1"/>
                    <a:pt x="5187" y="0"/>
                    <a:pt x="5174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1" name="Google Shape;921;p19"/>
            <p:cNvGrpSpPr/>
            <p:nvPr/>
          </p:nvGrpSpPr>
          <p:grpSpPr>
            <a:xfrm>
              <a:off x="6664550" y="3395475"/>
              <a:ext cx="180100" cy="238075"/>
              <a:chOff x="4014725" y="3395475"/>
              <a:chExt cx="180100" cy="238075"/>
            </a:xfrm>
          </p:grpSpPr>
          <p:sp>
            <p:nvSpPr>
              <p:cNvPr id="922" name="Google Shape;922;p19"/>
              <p:cNvSpPr/>
              <p:nvPr/>
            </p:nvSpPr>
            <p:spPr>
              <a:xfrm>
                <a:off x="4014725" y="3465650"/>
                <a:ext cx="180100" cy="167900"/>
              </a:xfrm>
              <a:custGeom>
                <a:avLst/>
                <a:gdLst/>
                <a:ahLst/>
                <a:cxnLst/>
                <a:rect l="l" t="t" r="r" b="b"/>
                <a:pathLst>
                  <a:path w="7204" h="6716" extrusionOk="0">
                    <a:moveTo>
                      <a:pt x="3098" y="3387"/>
                    </a:moveTo>
                    <a:lnTo>
                      <a:pt x="3098" y="3399"/>
                    </a:lnTo>
                    <a:cubicBezTo>
                      <a:pt x="3098" y="3397"/>
                      <a:pt x="3098" y="3396"/>
                      <a:pt x="3098" y="3396"/>
                    </a:cubicBezTo>
                    <a:cubicBezTo>
                      <a:pt x="3097" y="3396"/>
                      <a:pt x="3096" y="3399"/>
                      <a:pt x="3092" y="3399"/>
                    </a:cubicBezTo>
                    <a:lnTo>
                      <a:pt x="3092" y="3393"/>
                    </a:lnTo>
                    <a:lnTo>
                      <a:pt x="3080" y="3393"/>
                    </a:lnTo>
                    <a:cubicBezTo>
                      <a:pt x="3086" y="3393"/>
                      <a:pt x="3086" y="3387"/>
                      <a:pt x="3092" y="3387"/>
                    </a:cubicBezTo>
                    <a:close/>
                    <a:moveTo>
                      <a:pt x="2216" y="1"/>
                    </a:moveTo>
                    <a:cubicBezTo>
                      <a:pt x="2185" y="1"/>
                      <a:pt x="2153" y="6"/>
                      <a:pt x="2124" y="16"/>
                    </a:cubicBezTo>
                    <a:cubicBezTo>
                      <a:pt x="1944" y="82"/>
                      <a:pt x="1897" y="321"/>
                      <a:pt x="1915" y="518"/>
                    </a:cubicBezTo>
                    <a:cubicBezTo>
                      <a:pt x="1956" y="984"/>
                      <a:pt x="2195" y="1409"/>
                      <a:pt x="2440" y="1803"/>
                    </a:cubicBezTo>
                    <a:cubicBezTo>
                      <a:pt x="2482" y="1863"/>
                      <a:pt x="2518" y="1917"/>
                      <a:pt x="2548" y="1977"/>
                    </a:cubicBezTo>
                    <a:cubicBezTo>
                      <a:pt x="2799" y="2383"/>
                      <a:pt x="3056" y="2825"/>
                      <a:pt x="3092" y="3303"/>
                    </a:cubicBezTo>
                    <a:cubicBezTo>
                      <a:pt x="2733" y="3805"/>
                      <a:pt x="2345" y="4284"/>
                      <a:pt x="1932" y="4738"/>
                    </a:cubicBezTo>
                    <a:cubicBezTo>
                      <a:pt x="2136" y="3967"/>
                      <a:pt x="2243" y="3172"/>
                      <a:pt x="2231" y="2371"/>
                    </a:cubicBezTo>
                    <a:cubicBezTo>
                      <a:pt x="2231" y="2168"/>
                      <a:pt x="2225" y="1953"/>
                      <a:pt x="2136" y="1767"/>
                    </a:cubicBezTo>
                    <a:cubicBezTo>
                      <a:pt x="2130" y="1750"/>
                      <a:pt x="2124" y="1744"/>
                      <a:pt x="2112" y="1726"/>
                    </a:cubicBezTo>
                    <a:cubicBezTo>
                      <a:pt x="2026" y="1564"/>
                      <a:pt x="1851" y="1437"/>
                      <a:pt x="1673" y="1437"/>
                    </a:cubicBezTo>
                    <a:cubicBezTo>
                      <a:pt x="1640" y="1437"/>
                      <a:pt x="1607" y="1441"/>
                      <a:pt x="1574" y="1451"/>
                    </a:cubicBezTo>
                    <a:cubicBezTo>
                      <a:pt x="1442" y="1487"/>
                      <a:pt x="1335" y="1600"/>
                      <a:pt x="1287" y="1726"/>
                    </a:cubicBezTo>
                    <a:cubicBezTo>
                      <a:pt x="1233" y="1857"/>
                      <a:pt x="1215" y="1995"/>
                      <a:pt x="1215" y="2138"/>
                    </a:cubicBezTo>
                    <a:cubicBezTo>
                      <a:pt x="1233" y="3052"/>
                      <a:pt x="1783" y="3871"/>
                      <a:pt x="1903" y="4768"/>
                    </a:cubicBezTo>
                    <a:cubicBezTo>
                      <a:pt x="1777" y="4911"/>
                      <a:pt x="1646" y="5055"/>
                      <a:pt x="1508" y="5192"/>
                    </a:cubicBezTo>
                    <a:cubicBezTo>
                      <a:pt x="1335" y="5371"/>
                      <a:pt x="1155" y="5551"/>
                      <a:pt x="976" y="5730"/>
                    </a:cubicBezTo>
                    <a:cubicBezTo>
                      <a:pt x="1048" y="5282"/>
                      <a:pt x="1090" y="4845"/>
                      <a:pt x="1066" y="4385"/>
                    </a:cubicBezTo>
                    <a:cubicBezTo>
                      <a:pt x="1048" y="3889"/>
                      <a:pt x="928" y="3387"/>
                      <a:pt x="677" y="2951"/>
                    </a:cubicBezTo>
                    <a:cubicBezTo>
                      <a:pt x="617" y="2841"/>
                      <a:pt x="516" y="2721"/>
                      <a:pt x="398" y="2721"/>
                    </a:cubicBezTo>
                    <a:cubicBezTo>
                      <a:pt x="388" y="2721"/>
                      <a:pt x="377" y="2722"/>
                      <a:pt x="367" y="2724"/>
                    </a:cubicBezTo>
                    <a:cubicBezTo>
                      <a:pt x="211" y="2742"/>
                      <a:pt x="151" y="2945"/>
                      <a:pt x="139" y="3100"/>
                    </a:cubicBezTo>
                    <a:cubicBezTo>
                      <a:pt x="133" y="4045"/>
                      <a:pt x="910" y="4863"/>
                      <a:pt x="916" y="5790"/>
                    </a:cubicBezTo>
                    <a:cubicBezTo>
                      <a:pt x="630" y="6077"/>
                      <a:pt x="331" y="6358"/>
                      <a:pt x="38" y="6644"/>
                    </a:cubicBezTo>
                    <a:cubicBezTo>
                      <a:pt x="0" y="6672"/>
                      <a:pt x="36" y="6715"/>
                      <a:pt x="74" y="6715"/>
                    </a:cubicBezTo>
                    <a:cubicBezTo>
                      <a:pt x="84" y="6715"/>
                      <a:pt x="95" y="6712"/>
                      <a:pt x="104" y="6704"/>
                    </a:cubicBezTo>
                    <a:cubicBezTo>
                      <a:pt x="390" y="6435"/>
                      <a:pt x="677" y="6166"/>
                      <a:pt x="958" y="5891"/>
                    </a:cubicBezTo>
                    <a:lnTo>
                      <a:pt x="964" y="5879"/>
                    </a:lnTo>
                    <a:lnTo>
                      <a:pt x="964" y="5867"/>
                    </a:lnTo>
                    <a:cubicBezTo>
                      <a:pt x="964" y="5867"/>
                      <a:pt x="970" y="5867"/>
                      <a:pt x="970" y="5873"/>
                    </a:cubicBezTo>
                    <a:cubicBezTo>
                      <a:pt x="1090" y="5915"/>
                      <a:pt x="1203" y="5969"/>
                      <a:pt x="1323" y="6017"/>
                    </a:cubicBezTo>
                    <a:cubicBezTo>
                      <a:pt x="1861" y="6232"/>
                      <a:pt x="2393" y="6447"/>
                      <a:pt x="2943" y="6609"/>
                    </a:cubicBezTo>
                    <a:cubicBezTo>
                      <a:pt x="3008" y="6625"/>
                      <a:pt x="3082" y="6640"/>
                      <a:pt x="3152" y="6640"/>
                    </a:cubicBezTo>
                    <a:cubicBezTo>
                      <a:pt x="3233" y="6640"/>
                      <a:pt x="3309" y="6619"/>
                      <a:pt x="3361" y="6555"/>
                    </a:cubicBezTo>
                    <a:cubicBezTo>
                      <a:pt x="3415" y="6477"/>
                      <a:pt x="3415" y="6381"/>
                      <a:pt x="3385" y="6292"/>
                    </a:cubicBezTo>
                    <a:cubicBezTo>
                      <a:pt x="3349" y="6208"/>
                      <a:pt x="3277" y="6142"/>
                      <a:pt x="3211" y="6083"/>
                    </a:cubicBezTo>
                    <a:cubicBezTo>
                      <a:pt x="2883" y="5808"/>
                      <a:pt x="2470" y="5634"/>
                      <a:pt x="2040" y="5604"/>
                    </a:cubicBezTo>
                    <a:cubicBezTo>
                      <a:pt x="1992" y="5601"/>
                      <a:pt x="1944" y="5599"/>
                      <a:pt x="1896" y="5599"/>
                    </a:cubicBezTo>
                    <a:cubicBezTo>
                      <a:pt x="1607" y="5599"/>
                      <a:pt x="1315" y="5661"/>
                      <a:pt x="1054" y="5784"/>
                    </a:cubicBezTo>
                    <a:cubicBezTo>
                      <a:pt x="1365" y="5473"/>
                      <a:pt x="1681" y="5150"/>
                      <a:pt x="1980" y="4822"/>
                    </a:cubicBezTo>
                    <a:cubicBezTo>
                      <a:pt x="2650" y="4947"/>
                      <a:pt x="3331" y="5073"/>
                      <a:pt x="4006" y="5192"/>
                    </a:cubicBezTo>
                    <a:cubicBezTo>
                      <a:pt x="4078" y="5206"/>
                      <a:pt x="4146" y="5222"/>
                      <a:pt x="4216" y="5222"/>
                    </a:cubicBezTo>
                    <a:cubicBezTo>
                      <a:pt x="4240" y="5222"/>
                      <a:pt x="4263" y="5220"/>
                      <a:pt x="4287" y="5216"/>
                    </a:cubicBezTo>
                    <a:cubicBezTo>
                      <a:pt x="4383" y="5204"/>
                      <a:pt x="4473" y="5156"/>
                      <a:pt x="4520" y="5067"/>
                    </a:cubicBezTo>
                    <a:cubicBezTo>
                      <a:pt x="4574" y="4965"/>
                      <a:pt x="4532" y="4833"/>
                      <a:pt x="4461" y="4744"/>
                    </a:cubicBezTo>
                    <a:cubicBezTo>
                      <a:pt x="4383" y="4666"/>
                      <a:pt x="4275" y="4612"/>
                      <a:pt x="4168" y="4576"/>
                    </a:cubicBezTo>
                    <a:cubicBezTo>
                      <a:pt x="3887" y="4473"/>
                      <a:pt x="3588" y="4422"/>
                      <a:pt x="3290" y="4422"/>
                    </a:cubicBezTo>
                    <a:cubicBezTo>
                      <a:pt x="2864" y="4422"/>
                      <a:pt x="2439" y="4526"/>
                      <a:pt x="2070" y="4726"/>
                    </a:cubicBezTo>
                    <a:cubicBezTo>
                      <a:pt x="2273" y="4493"/>
                      <a:pt x="2470" y="4260"/>
                      <a:pt x="2662" y="4021"/>
                    </a:cubicBezTo>
                    <a:cubicBezTo>
                      <a:pt x="2823" y="3817"/>
                      <a:pt x="2972" y="3608"/>
                      <a:pt x="3128" y="3399"/>
                    </a:cubicBezTo>
                    <a:lnTo>
                      <a:pt x="3158" y="3399"/>
                    </a:lnTo>
                    <a:cubicBezTo>
                      <a:pt x="3546" y="3417"/>
                      <a:pt x="3923" y="3572"/>
                      <a:pt x="4287" y="3710"/>
                    </a:cubicBezTo>
                    <a:cubicBezTo>
                      <a:pt x="4585" y="3818"/>
                      <a:pt x="4901" y="3913"/>
                      <a:pt x="5210" y="3913"/>
                    </a:cubicBezTo>
                    <a:cubicBezTo>
                      <a:pt x="5330" y="3913"/>
                      <a:pt x="5450" y="3899"/>
                      <a:pt x="5566" y="3865"/>
                    </a:cubicBezTo>
                    <a:cubicBezTo>
                      <a:pt x="5692" y="3823"/>
                      <a:pt x="5811" y="3770"/>
                      <a:pt x="5895" y="3674"/>
                    </a:cubicBezTo>
                    <a:cubicBezTo>
                      <a:pt x="5985" y="3578"/>
                      <a:pt x="6026" y="3447"/>
                      <a:pt x="6009" y="3321"/>
                    </a:cubicBezTo>
                    <a:cubicBezTo>
                      <a:pt x="5985" y="3202"/>
                      <a:pt x="5895" y="3112"/>
                      <a:pt x="5787" y="3052"/>
                    </a:cubicBezTo>
                    <a:cubicBezTo>
                      <a:pt x="5686" y="2993"/>
                      <a:pt x="5566" y="2963"/>
                      <a:pt x="5447" y="2945"/>
                    </a:cubicBezTo>
                    <a:cubicBezTo>
                      <a:pt x="5262" y="2914"/>
                      <a:pt x="5075" y="2898"/>
                      <a:pt x="4887" y="2898"/>
                    </a:cubicBezTo>
                    <a:cubicBezTo>
                      <a:pt x="4286" y="2898"/>
                      <a:pt x="3682" y="3057"/>
                      <a:pt x="3158" y="3357"/>
                    </a:cubicBezTo>
                    <a:cubicBezTo>
                      <a:pt x="3457" y="2927"/>
                      <a:pt x="3737" y="2491"/>
                      <a:pt x="3982" y="2024"/>
                    </a:cubicBezTo>
                    <a:cubicBezTo>
                      <a:pt x="4040" y="2018"/>
                      <a:pt x="4098" y="2016"/>
                      <a:pt x="4156" y="2016"/>
                    </a:cubicBezTo>
                    <a:cubicBezTo>
                      <a:pt x="4555" y="2016"/>
                      <a:pt x="4961" y="2143"/>
                      <a:pt x="5363" y="2174"/>
                    </a:cubicBezTo>
                    <a:cubicBezTo>
                      <a:pt x="5438" y="2181"/>
                      <a:pt x="5513" y="2184"/>
                      <a:pt x="5589" y="2184"/>
                    </a:cubicBezTo>
                    <a:cubicBezTo>
                      <a:pt x="5982" y="2184"/>
                      <a:pt x="6375" y="2093"/>
                      <a:pt x="6726" y="1923"/>
                    </a:cubicBezTo>
                    <a:cubicBezTo>
                      <a:pt x="6851" y="1863"/>
                      <a:pt x="6971" y="1785"/>
                      <a:pt x="7060" y="1684"/>
                    </a:cubicBezTo>
                    <a:cubicBezTo>
                      <a:pt x="7150" y="1558"/>
                      <a:pt x="7204" y="1409"/>
                      <a:pt x="7162" y="1277"/>
                    </a:cubicBezTo>
                    <a:cubicBezTo>
                      <a:pt x="7126" y="1146"/>
                      <a:pt x="7007" y="1038"/>
                      <a:pt x="6869" y="996"/>
                    </a:cubicBezTo>
                    <a:cubicBezTo>
                      <a:pt x="6771" y="956"/>
                      <a:pt x="6665" y="946"/>
                      <a:pt x="6561" y="946"/>
                    </a:cubicBezTo>
                    <a:cubicBezTo>
                      <a:pt x="6526" y="946"/>
                      <a:pt x="6491" y="947"/>
                      <a:pt x="6457" y="949"/>
                    </a:cubicBezTo>
                    <a:cubicBezTo>
                      <a:pt x="5572" y="979"/>
                      <a:pt x="4706" y="1325"/>
                      <a:pt x="4048" y="1905"/>
                    </a:cubicBezTo>
                    <a:cubicBezTo>
                      <a:pt x="4192" y="1636"/>
                      <a:pt x="4317" y="1355"/>
                      <a:pt x="4431" y="1068"/>
                    </a:cubicBezTo>
                    <a:lnTo>
                      <a:pt x="4347" y="1038"/>
                    </a:lnTo>
                    <a:cubicBezTo>
                      <a:pt x="4239" y="1301"/>
                      <a:pt x="4126" y="1558"/>
                      <a:pt x="4006" y="1803"/>
                    </a:cubicBezTo>
                    <a:lnTo>
                      <a:pt x="3923" y="1827"/>
                    </a:lnTo>
                    <a:lnTo>
                      <a:pt x="3947" y="1917"/>
                    </a:lnTo>
                    <a:cubicBezTo>
                      <a:pt x="3887" y="2030"/>
                      <a:pt x="3815" y="2156"/>
                      <a:pt x="3749" y="2275"/>
                    </a:cubicBezTo>
                    <a:cubicBezTo>
                      <a:pt x="3558" y="2616"/>
                      <a:pt x="3337" y="2951"/>
                      <a:pt x="3110" y="3280"/>
                    </a:cubicBezTo>
                    <a:cubicBezTo>
                      <a:pt x="3128" y="2801"/>
                      <a:pt x="3146" y="2317"/>
                      <a:pt x="3098" y="1839"/>
                    </a:cubicBezTo>
                    <a:cubicBezTo>
                      <a:pt x="3050" y="1307"/>
                      <a:pt x="2913" y="787"/>
                      <a:pt x="2644" y="333"/>
                    </a:cubicBezTo>
                    <a:cubicBezTo>
                      <a:pt x="2584" y="231"/>
                      <a:pt x="2524" y="136"/>
                      <a:pt x="2434" y="76"/>
                    </a:cubicBezTo>
                    <a:cubicBezTo>
                      <a:pt x="2371" y="30"/>
                      <a:pt x="2293" y="1"/>
                      <a:pt x="2216" y="1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9"/>
              <p:cNvSpPr/>
              <p:nvPr/>
            </p:nvSpPr>
            <p:spPr>
              <a:xfrm>
                <a:off x="4087975" y="3431650"/>
                <a:ext cx="31100" cy="7940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3176" extrusionOk="0">
                    <a:moveTo>
                      <a:pt x="402" y="1"/>
                    </a:moveTo>
                    <a:cubicBezTo>
                      <a:pt x="338" y="1"/>
                      <a:pt x="276" y="16"/>
                      <a:pt x="222" y="49"/>
                    </a:cubicBezTo>
                    <a:cubicBezTo>
                      <a:pt x="36" y="157"/>
                      <a:pt x="1" y="420"/>
                      <a:pt x="18" y="635"/>
                    </a:cubicBezTo>
                    <a:cubicBezTo>
                      <a:pt x="108" y="1544"/>
                      <a:pt x="778" y="2309"/>
                      <a:pt x="993" y="3175"/>
                    </a:cubicBezTo>
                    <a:lnTo>
                      <a:pt x="1076" y="3157"/>
                    </a:lnTo>
                    <a:cubicBezTo>
                      <a:pt x="1184" y="2297"/>
                      <a:pt x="1244" y="1430"/>
                      <a:pt x="993" y="605"/>
                    </a:cubicBezTo>
                    <a:cubicBezTo>
                      <a:pt x="933" y="438"/>
                      <a:pt x="867" y="259"/>
                      <a:pt x="730" y="139"/>
                    </a:cubicBezTo>
                    <a:cubicBezTo>
                      <a:pt x="644" y="54"/>
                      <a:pt x="521" y="1"/>
                      <a:pt x="402" y="1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9"/>
              <p:cNvSpPr/>
              <p:nvPr/>
            </p:nvSpPr>
            <p:spPr>
              <a:xfrm>
                <a:off x="4123400" y="3395475"/>
                <a:ext cx="32575" cy="9675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3870" extrusionOk="0">
                    <a:moveTo>
                      <a:pt x="829" y="0"/>
                    </a:moveTo>
                    <a:cubicBezTo>
                      <a:pt x="687" y="0"/>
                      <a:pt x="554" y="90"/>
                      <a:pt x="466" y="206"/>
                    </a:cubicBezTo>
                    <a:cubicBezTo>
                      <a:pt x="365" y="337"/>
                      <a:pt x="323" y="492"/>
                      <a:pt x="293" y="648"/>
                    </a:cubicBezTo>
                    <a:cubicBezTo>
                      <a:pt x="197" y="1114"/>
                      <a:pt x="173" y="1574"/>
                      <a:pt x="155" y="2046"/>
                    </a:cubicBezTo>
                    <a:cubicBezTo>
                      <a:pt x="137" y="2554"/>
                      <a:pt x="120" y="3068"/>
                      <a:pt x="96" y="3576"/>
                    </a:cubicBezTo>
                    <a:cubicBezTo>
                      <a:pt x="66" y="3666"/>
                      <a:pt x="36" y="3750"/>
                      <a:pt x="0" y="3839"/>
                    </a:cubicBezTo>
                    <a:lnTo>
                      <a:pt x="84" y="3869"/>
                    </a:lnTo>
                    <a:cubicBezTo>
                      <a:pt x="114" y="3803"/>
                      <a:pt x="143" y="3726"/>
                      <a:pt x="167" y="3660"/>
                    </a:cubicBezTo>
                    <a:cubicBezTo>
                      <a:pt x="753" y="2841"/>
                      <a:pt x="1136" y="1867"/>
                      <a:pt x="1261" y="857"/>
                    </a:cubicBezTo>
                    <a:cubicBezTo>
                      <a:pt x="1285" y="690"/>
                      <a:pt x="1303" y="498"/>
                      <a:pt x="1243" y="337"/>
                    </a:cubicBezTo>
                    <a:cubicBezTo>
                      <a:pt x="1183" y="170"/>
                      <a:pt x="1040" y="14"/>
                      <a:pt x="867" y="2"/>
                    </a:cubicBezTo>
                    <a:cubicBezTo>
                      <a:pt x="854" y="1"/>
                      <a:pt x="841" y="0"/>
                      <a:pt x="829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5" name="Google Shape;925;p19"/>
          <p:cNvGrpSpPr/>
          <p:nvPr/>
        </p:nvGrpSpPr>
        <p:grpSpPr>
          <a:xfrm>
            <a:off x="8424009" y="4608495"/>
            <a:ext cx="446010" cy="421677"/>
            <a:chOff x="6443600" y="4433425"/>
            <a:chExt cx="170350" cy="161050"/>
          </a:xfrm>
        </p:grpSpPr>
        <p:sp>
          <p:nvSpPr>
            <p:cNvPr id="926" name="Google Shape;926;p19"/>
            <p:cNvSpPr/>
            <p:nvPr/>
          </p:nvSpPr>
          <p:spPr>
            <a:xfrm>
              <a:off x="6443675" y="4433425"/>
              <a:ext cx="170200" cy="160825"/>
            </a:xfrm>
            <a:custGeom>
              <a:avLst/>
              <a:gdLst/>
              <a:ahLst/>
              <a:cxnLst/>
              <a:rect l="l" t="t" r="r" b="b"/>
              <a:pathLst>
                <a:path w="6808" h="6433" extrusionOk="0">
                  <a:moveTo>
                    <a:pt x="1750" y="1"/>
                  </a:moveTo>
                  <a:cubicBezTo>
                    <a:pt x="1600" y="1"/>
                    <a:pt x="1441" y="64"/>
                    <a:pt x="1441" y="64"/>
                  </a:cubicBezTo>
                  <a:cubicBezTo>
                    <a:pt x="1441" y="64"/>
                    <a:pt x="1172" y="315"/>
                    <a:pt x="1226" y="512"/>
                  </a:cubicBezTo>
                  <a:cubicBezTo>
                    <a:pt x="1280" y="703"/>
                    <a:pt x="1429" y="907"/>
                    <a:pt x="1417" y="1199"/>
                  </a:cubicBezTo>
                  <a:cubicBezTo>
                    <a:pt x="1411" y="1498"/>
                    <a:pt x="1" y="2825"/>
                    <a:pt x="1112" y="4582"/>
                  </a:cubicBezTo>
                  <a:cubicBezTo>
                    <a:pt x="1988" y="5966"/>
                    <a:pt x="2989" y="6319"/>
                    <a:pt x="3784" y="6319"/>
                  </a:cubicBezTo>
                  <a:cubicBezTo>
                    <a:pt x="3999" y="6319"/>
                    <a:pt x="4198" y="6294"/>
                    <a:pt x="4375" y="6256"/>
                  </a:cubicBezTo>
                  <a:cubicBezTo>
                    <a:pt x="4495" y="6230"/>
                    <a:pt x="4594" y="6219"/>
                    <a:pt x="4676" y="6219"/>
                  </a:cubicBezTo>
                  <a:cubicBezTo>
                    <a:pt x="5045" y="6219"/>
                    <a:pt x="5086" y="6432"/>
                    <a:pt x="5245" y="6432"/>
                  </a:cubicBezTo>
                  <a:cubicBezTo>
                    <a:pt x="5296" y="6432"/>
                    <a:pt x="5360" y="6410"/>
                    <a:pt x="5451" y="6351"/>
                  </a:cubicBezTo>
                  <a:cubicBezTo>
                    <a:pt x="5888" y="6076"/>
                    <a:pt x="5302" y="6017"/>
                    <a:pt x="5822" y="5341"/>
                  </a:cubicBezTo>
                  <a:cubicBezTo>
                    <a:pt x="6336" y="4660"/>
                    <a:pt x="6808" y="3435"/>
                    <a:pt x="5684" y="1678"/>
                  </a:cubicBezTo>
                  <a:cubicBezTo>
                    <a:pt x="5039" y="663"/>
                    <a:pt x="4165" y="477"/>
                    <a:pt x="3488" y="477"/>
                  </a:cubicBezTo>
                  <a:cubicBezTo>
                    <a:pt x="3097" y="477"/>
                    <a:pt x="2772" y="540"/>
                    <a:pt x="2595" y="540"/>
                  </a:cubicBezTo>
                  <a:cubicBezTo>
                    <a:pt x="2548" y="540"/>
                    <a:pt x="2511" y="535"/>
                    <a:pt x="2487" y="524"/>
                  </a:cubicBezTo>
                  <a:cubicBezTo>
                    <a:pt x="2218" y="411"/>
                    <a:pt x="2098" y="189"/>
                    <a:pt x="1943" y="58"/>
                  </a:cubicBezTo>
                  <a:cubicBezTo>
                    <a:pt x="1893" y="15"/>
                    <a:pt x="1822" y="1"/>
                    <a:pt x="1750" y="1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7" name="Google Shape;927;p19"/>
            <p:cNvGrpSpPr/>
            <p:nvPr/>
          </p:nvGrpSpPr>
          <p:grpSpPr>
            <a:xfrm>
              <a:off x="6443600" y="4433650"/>
              <a:ext cx="170350" cy="160825"/>
              <a:chOff x="3793775" y="4433650"/>
              <a:chExt cx="170350" cy="160825"/>
            </a:xfrm>
          </p:grpSpPr>
          <p:sp>
            <p:nvSpPr>
              <p:cNvPr id="928" name="Google Shape;928;p19"/>
              <p:cNvSpPr/>
              <p:nvPr/>
            </p:nvSpPr>
            <p:spPr>
              <a:xfrm>
                <a:off x="3793775" y="4433650"/>
                <a:ext cx="170350" cy="160825"/>
              </a:xfrm>
              <a:custGeom>
                <a:avLst/>
                <a:gdLst/>
                <a:ahLst/>
                <a:cxnLst/>
                <a:rect l="l" t="t" r="r" b="b"/>
                <a:pathLst>
                  <a:path w="6814" h="6433" extrusionOk="0">
                    <a:moveTo>
                      <a:pt x="1757" y="1"/>
                    </a:moveTo>
                    <a:cubicBezTo>
                      <a:pt x="1606" y="1"/>
                      <a:pt x="1447" y="61"/>
                      <a:pt x="1447" y="61"/>
                    </a:cubicBezTo>
                    <a:cubicBezTo>
                      <a:pt x="1447" y="61"/>
                      <a:pt x="1178" y="318"/>
                      <a:pt x="1232" y="509"/>
                    </a:cubicBezTo>
                    <a:cubicBezTo>
                      <a:pt x="1285" y="706"/>
                      <a:pt x="1435" y="898"/>
                      <a:pt x="1423" y="1196"/>
                    </a:cubicBezTo>
                    <a:cubicBezTo>
                      <a:pt x="1417" y="1489"/>
                      <a:pt x="1" y="2828"/>
                      <a:pt x="1118" y="4579"/>
                    </a:cubicBezTo>
                    <a:cubicBezTo>
                      <a:pt x="2001" y="5965"/>
                      <a:pt x="3003" y="6317"/>
                      <a:pt x="3792" y="6317"/>
                    </a:cubicBezTo>
                    <a:cubicBezTo>
                      <a:pt x="4006" y="6317"/>
                      <a:pt x="4205" y="6291"/>
                      <a:pt x="4381" y="6253"/>
                    </a:cubicBezTo>
                    <a:cubicBezTo>
                      <a:pt x="4500" y="6228"/>
                      <a:pt x="4597" y="6218"/>
                      <a:pt x="4679" y="6218"/>
                    </a:cubicBezTo>
                    <a:cubicBezTo>
                      <a:pt x="5057" y="6218"/>
                      <a:pt x="5096" y="6433"/>
                      <a:pt x="5255" y="6433"/>
                    </a:cubicBezTo>
                    <a:cubicBezTo>
                      <a:pt x="5306" y="6433"/>
                      <a:pt x="5368" y="6411"/>
                      <a:pt x="5457" y="6354"/>
                    </a:cubicBezTo>
                    <a:cubicBezTo>
                      <a:pt x="5893" y="6079"/>
                      <a:pt x="5308" y="6014"/>
                      <a:pt x="5828" y="5338"/>
                    </a:cubicBezTo>
                    <a:cubicBezTo>
                      <a:pt x="6336" y="4663"/>
                      <a:pt x="6814" y="3432"/>
                      <a:pt x="5690" y="1675"/>
                    </a:cubicBezTo>
                    <a:cubicBezTo>
                      <a:pt x="5046" y="662"/>
                      <a:pt x="4172" y="473"/>
                      <a:pt x="3495" y="473"/>
                    </a:cubicBezTo>
                    <a:cubicBezTo>
                      <a:pt x="3092" y="473"/>
                      <a:pt x="2760" y="540"/>
                      <a:pt x="2587" y="540"/>
                    </a:cubicBezTo>
                    <a:cubicBezTo>
                      <a:pt x="2546" y="540"/>
                      <a:pt x="2515" y="536"/>
                      <a:pt x="2493" y="527"/>
                    </a:cubicBezTo>
                    <a:cubicBezTo>
                      <a:pt x="2218" y="407"/>
                      <a:pt x="2104" y="180"/>
                      <a:pt x="1949" y="55"/>
                    </a:cubicBezTo>
                    <a:cubicBezTo>
                      <a:pt x="1899" y="14"/>
                      <a:pt x="1829" y="1"/>
                      <a:pt x="1757" y="1"/>
                    </a:cubicBezTo>
                    <a:close/>
                  </a:path>
                </a:pathLst>
              </a:custGeom>
              <a:solidFill>
                <a:srgbClr val="FD8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3825300" y="4433825"/>
                <a:ext cx="14075" cy="10800"/>
              </a:xfrm>
              <a:custGeom>
                <a:avLst/>
                <a:gdLst/>
                <a:ahLst/>
                <a:cxnLst/>
                <a:rect l="l" t="t" r="r" b="b"/>
                <a:pathLst>
                  <a:path w="563" h="432" extrusionOk="0">
                    <a:moveTo>
                      <a:pt x="491" y="0"/>
                    </a:moveTo>
                    <a:cubicBezTo>
                      <a:pt x="476" y="0"/>
                      <a:pt x="461" y="6"/>
                      <a:pt x="449" y="18"/>
                    </a:cubicBezTo>
                    <a:cubicBezTo>
                      <a:pt x="347" y="143"/>
                      <a:pt x="204" y="251"/>
                      <a:pt x="54" y="311"/>
                    </a:cubicBezTo>
                    <a:cubicBezTo>
                      <a:pt x="24" y="323"/>
                      <a:pt x="1" y="347"/>
                      <a:pt x="7" y="383"/>
                    </a:cubicBezTo>
                    <a:cubicBezTo>
                      <a:pt x="17" y="409"/>
                      <a:pt x="47" y="431"/>
                      <a:pt x="75" y="431"/>
                    </a:cubicBezTo>
                    <a:cubicBezTo>
                      <a:pt x="78" y="431"/>
                      <a:pt x="81" y="431"/>
                      <a:pt x="84" y="430"/>
                    </a:cubicBezTo>
                    <a:cubicBezTo>
                      <a:pt x="258" y="359"/>
                      <a:pt x="413" y="251"/>
                      <a:pt x="533" y="102"/>
                    </a:cubicBezTo>
                    <a:cubicBezTo>
                      <a:pt x="556" y="78"/>
                      <a:pt x="562" y="42"/>
                      <a:pt x="533" y="18"/>
                    </a:cubicBezTo>
                    <a:cubicBezTo>
                      <a:pt x="521" y="6"/>
                      <a:pt x="506" y="0"/>
                      <a:pt x="491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3834800" y="4447850"/>
                <a:ext cx="2225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588" extrusionOk="0">
                    <a:moveTo>
                      <a:pt x="806" y="0"/>
                    </a:moveTo>
                    <a:cubicBezTo>
                      <a:pt x="788" y="0"/>
                      <a:pt x="770" y="7"/>
                      <a:pt x="756" y="25"/>
                    </a:cubicBezTo>
                    <a:cubicBezTo>
                      <a:pt x="601" y="258"/>
                      <a:pt x="344" y="419"/>
                      <a:pt x="69" y="473"/>
                    </a:cubicBezTo>
                    <a:cubicBezTo>
                      <a:pt x="1" y="484"/>
                      <a:pt x="24" y="587"/>
                      <a:pt x="88" y="587"/>
                    </a:cubicBezTo>
                    <a:cubicBezTo>
                      <a:pt x="92" y="587"/>
                      <a:pt x="95" y="587"/>
                      <a:pt x="99" y="587"/>
                    </a:cubicBezTo>
                    <a:cubicBezTo>
                      <a:pt x="404" y="527"/>
                      <a:pt x="684" y="348"/>
                      <a:pt x="864" y="85"/>
                    </a:cubicBezTo>
                    <a:cubicBezTo>
                      <a:pt x="889" y="42"/>
                      <a:pt x="849" y="0"/>
                      <a:pt x="806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3910625" y="4571550"/>
                <a:ext cx="20925" cy="15925"/>
              </a:xfrm>
              <a:custGeom>
                <a:avLst/>
                <a:gdLst/>
                <a:ahLst/>
                <a:cxnLst/>
                <a:rect l="l" t="t" r="r" b="b"/>
                <a:pathLst>
                  <a:path w="837" h="637" extrusionOk="0">
                    <a:moveTo>
                      <a:pt x="777" y="0"/>
                    </a:moveTo>
                    <a:cubicBezTo>
                      <a:pt x="762" y="0"/>
                      <a:pt x="747" y="5"/>
                      <a:pt x="735" y="13"/>
                    </a:cubicBezTo>
                    <a:cubicBezTo>
                      <a:pt x="556" y="241"/>
                      <a:pt x="323" y="414"/>
                      <a:pt x="54" y="516"/>
                    </a:cubicBezTo>
                    <a:cubicBezTo>
                      <a:pt x="24" y="527"/>
                      <a:pt x="0" y="551"/>
                      <a:pt x="12" y="593"/>
                    </a:cubicBezTo>
                    <a:cubicBezTo>
                      <a:pt x="17" y="619"/>
                      <a:pt x="45" y="636"/>
                      <a:pt x="72" y="636"/>
                    </a:cubicBezTo>
                    <a:cubicBezTo>
                      <a:pt x="76" y="636"/>
                      <a:pt x="80" y="636"/>
                      <a:pt x="84" y="635"/>
                    </a:cubicBezTo>
                    <a:cubicBezTo>
                      <a:pt x="371" y="521"/>
                      <a:pt x="622" y="336"/>
                      <a:pt x="819" y="97"/>
                    </a:cubicBezTo>
                    <a:cubicBezTo>
                      <a:pt x="831" y="73"/>
                      <a:pt x="837" y="37"/>
                      <a:pt x="819" y="13"/>
                    </a:cubicBezTo>
                    <a:cubicBezTo>
                      <a:pt x="807" y="5"/>
                      <a:pt x="792" y="0"/>
                      <a:pt x="777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9"/>
              <p:cNvSpPr/>
              <p:nvPr/>
            </p:nvSpPr>
            <p:spPr>
              <a:xfrm>
                <a:off x="3816050" y="4481700"/>
                <a:ext cx="126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505" h="2135" extrusionOk="0">
                    <a:moveTo>
                      <a:pt x="422" y="1"/>
                    </a:moveTo>
                    <a:cubicBezTo>
                      <a:pt x="404" y="1"/>
                      <a:pt x="386" y="10"/>
                      <a:pt x="377" y="33"/>
                    </a:cubicBezTo>
                    <a:cubicBezTo>
                      <a:pt x="60" y="667"/>
                      <a:pt x="0" y="1420"/>
                      <a:pt x="239" y="2095"/>
                    </a:cubicBezTo>
                    <a:cubicBezTo>
                      <a:pt x="246" y="2123"/>
                      <a:pt x="268" y="2135"/>
                      <a:pt x="291" y="2135"/>
                    </a:cubicBezTo>
                    <a:cubicBezTo>
                      <a:pt x="327" y="2135"/>
                      <a:pt x="365" y="2106"/>
                      <a:pt x="347" y="2066"/>
                    </a:cubicBezTo>
                    <a:cubicBezTo>
                      <a:pt x="126" y="1420"/>
                      <a:pt x="167" y="697"/>
                      <a:pt x="484" y="87"/>
                    </a:cubicBezTo>
                    <a:cubicBezTo>
                      <a:pt x="504" y="43"/>
                      <a:pt x="462" y="1"/>
                      <a:pt x="422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3826200" y="4539950"/>
                <a:ext cx="154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617" h="764" extrusionOk="0">
                    <a:moveTo>
                      <a:pt x="75" y="1"/>
                    </a:moveTo>
                    <a:cubicBezTo>
                      <a:pt x="65" y="1"/>
                      <a:pt x="53" y="4"/>
                      <a:pt x="42" y="10"/>
                    </a:cubicBezTo>
                    <a:cubicBezTo>
                      <a:pt x="12" y="22"/>
                      <a:pt x="0" y="58"/>
                      <a:pt x="18" y="88"/>
                    </a:cubicBezTo>
                    <a:cubicBezTo>
                      <a:pt x="120" y="345"/>
                      <a:pt x="293" y="566"/>
                      <a:pt x="502" y="746"/>
                    </a:cubicBezTo>
                    <a:cubicBezTo>
                      <a:pt x="514" y="758"/>
                      <a:pt x="529" y="763"/>
                      <a:pt x="544" y="763"/>
                    </a:cubicBezTo>
                    <a:cubicBezTo>
                      <a:pt x="559" y="763"/>
                      <a:pt x="574" y="758"/>
                      <a:pt x="586" y="746"/>
                    </a:cubicBezTo>
                    <a:cubicBezTo>
                      <a:pt x="616" y="734"/>
                      <a:pt x="616" y="692"/>
                      <a:pt x="592" y="668"/>
                    </a:cubicBezTo>
                    <a:cubicBezTo>
                      <a:pt x="389" y="495"/>
                      <a:pt x="228" y="279"/>
                      <a:pt x="120" y="34"/>
                    </a:cubicBezTo>
                    <a:cubicBezTo>
                      <a:pt x="112" y="11"/>
                      <a:pt x="95" y="1"/>
                      <a:pt x="75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3849800" y="4547075"/>
                <a:ext cx="3175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6" extrusionOk="0">
                    <a:moveTo>
                      <a:pt x="55" y="0"/>
                    </a:moveTo>
                    <a:cubicBezTo>
                      <a:pt x="43" y="0"/>
                      <a:pt x="37" y="0"/>
                      <a:pt x="31" y="6"/>
                    </a:cubicBezTo>
                    <a:cubicBezTo>
                      <a:pt x="25" y="6"/>
                      <a:pt x="25" y="12"/>
                      <a:pt x="13" y="12"/>
                    </a:cubicBezTo>
                    <a:cubicBezTo>
                      <a:pt x="7" y="24"/>
                      <a:pt x="1" y="30"/>
                      <a:pt x="1" y="36"/>
                    </a:cubicBezTo>
                    <a:lnTo>
                      <a:pt x="1" y="54"/>
                    </a:lnTo>
                    <a:cubicBezTo>
                      <a:pt x="1" y="60"/>
                      <a:pt x="1" y="78"/>
                      <a:pt x="7" y="84"/>
                    </a:cubicBezTo>
                    <a:cubicBezTo>
                      <a:pt x="7" y="90"/>
                      <a:pt x="13" y="96"/>
                      <a:pt x="13" y="108"/>
                    </a:cubicBezTo>
                    <a:cubicBezTo>
                      <a:pt x="13" y="114"/>
                      <a:pt x="19" y="120"/>
                      <a:pt x="31" y="120"/>
                    </a:cubicBezTo>
                    <a:cubicBezTo>
                      <a:pt x="37" y="126"/>
                      <a:pt x="43" y="126"/>
                      <a:pt x="55" y="126"/>
                    </a:cubicBezTo>
                    <a:lnTo>
                      <a:pt x="72" y="126"/>
                    </a:lnTo>
                    <a:cubicBezTo>
                      <a:pt x="78" y="126"/>
                      <a:pt x="90" y="126"/>
                      <a:pt x="96" y="120"/>
                    </a:cubicBezTo>
                    <a:cubicBezTo>
                      <a:pt x="102" y="120"/>
                      <a:pt x="102" y="114"/>
                      <a:pt x="114" y="114"/>
                    </a:cubicBezTo>
                    <a:cubicBezTo>
                      <a:pt x="120" y="108"/>
                      <a:pt x="126" y="96"/>
                      <a:pt x="126" y="90"/>
                    </a:cubicBezTo>
                    <a:lnTo>
                      <a:pt x="126" y="78"/>
                    </a:lnTo>
                    <a:cubicBezTo>
                      <a:pt x="126" y="60"/>
                      <a:pt x="126" y="54"/>
                      <a:pt x="120" y="48"/>
                    </a:cubicBezTo>
                    <a:lnTo>
                      <a:pt x="114" y="24"/>
                    </a:lnTo>
                    <a:cubicBezTo>
                      <a:pt x="114" y="12"/>
                      <a:pt x="102" y="6"/>
                      <a:pt x="96" y="6"/>
                    </a:cubicBezTo>
                    <a:cubicBezTo>
                      <a:pt x="90" y="0"/>
                      <a:pt x="84" y="0"/>
                      <a:pt x="72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3853550" y="4533025"/>
                <a:ext cx="3000" cy="360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44" extrusionOk="0">
                    <a:moveTo>
                      <a:pt x="54" y="1"/>
                    </a:moveTo>
                    <a:cubicBezTo>
                      <a:pt x="42" y="1"/>
                      <a:pt x="42" y="13"/>
                      <a:pt x="36" y="13"/>
                    </a:cubicBezTo>
                    <a:lnTo>
                      <a:pt x="12" y="30"/>
                    </a:lnTo>
                    <a:lnTo>
                      <a:pt x="6" y="54"/>
                    </a:lnTo>
                    <a:cubicBezTo>
                      <a:pt x="0" y="60"/>
                      <a:pt x="0" y="72"/>
                      <a:pt x="0" y="78"/>
                    </a:cubicBezTo>
                    <a:lnTo>
                      <a:pt x="0" y="102"/>
                    </a:lnTo>
                    <a:cubicBezTo>
                      <a:pt x="0" y="108"/>
                      <a:pt x="6" y="114"/>
                      <a:pt x="6" y="120"/>
                    </a:cubicBezTo>
                    <a:cubicBezTo>
                      <a:pt x="12" y="132"/>
                      <a:pt x="12" y="138"/>
                      <a:pt x="24" y="138"/>
                    </a:cubicBezTo>
                    <a:cubicBezTo>
                      <a:pt x="30" y="138"/>
                      <a:pt x="30" y="144"/>
                      <a:pt x="36" y="144"/>
                    </a:cubicBezTo>
                    <a:lnTo>
                      <a:pt x="66" y="144"/>
                    </a:lnTo>
                    <a:cubicBezTo>
                      <a:pt x="72" y="144"/>
                      <a:pt x="72" y="138"/>
                      <a:pt x="84" y="138"/>
                    </a:cubicBezTo>
                    <a:lnTo>
                      <a:pt x="102" y="114"/>
                    </a:lnTo>
                    <a:cubicBezTo>
                      <a:pt x="102" y="108"/>
                      <a:pt x="114" y="102"/>
                      <a:pt x="114" y="90"/>
                    </a:cubicBezTo>
                    <a:cubicBezTo>
                      <a:pt x="120" y="84"/>
                      <a:pt x="120" y="78"/>
                      <a:pt x="120" y="72"/>
                    </a:cubicBezTo>
                    <a:lnTo>
                      <a:pt x="120" y="48"/>
                    </a:lnTo>
                    <a:cubicBezTo>
                      <a:pt x="120" y="42"/>
                      <a:pt x="114" y="30"/>
                      <a:pt x="114" y="24"/>
                    </a:cubicBezTo>
                    <a:cubicBezTo>
                      <a:pt x="102" y="18"/>
                      <a:pt x="102" y="13"/>
                      <a:pt x="96" y="13"/>
                    </a:cubicBezTo>
                    <a:cubicBezTo>
                      <a:pt x="90" y="13"/>
                      <a:pt x="90" y="1"/>
                      <a:pt x="84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3863850" y="4550650"/>
                <a:ext cx="302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45" extrusionOk="0">
                    <a:moveTo>
                      <a:pt x="48" y="1"/>
                    </a:moveTo>
                    <a:cubicBezTo>
                      <a:pt x="42" y="1"/>
                      <a:pt x="42" y="7"/>
                      <a:pt x="36" y="7"/>
                    </a:cubicBezTo>
                    <a:lnTo>
                      <a:pt x="13" y="31"/>
                    </a:lnTo>
                    <a:cubicBezTo>
                      <a:pt x="13" y="37"/>
                      <a:pt x="7" y="43"/>
                      <a:pt x="7" y="55"/>
                    </a:cubicBezTo>
                    <a:cubicBezTo>
                      <a:pt x="1" y="61"/>
                      <a:pt x="1" y="67"/>
                      <a:pt x="1" y="73"/>
                    </a:cubicBezTo>
                    <a:lnTo>
                      <a:pt x="1" y="96"/>
                    </a:lnTo>
                    <a:cubicBezTo>
                      <a:pt x="1" y="102"/>
                      <a:pt x="7" y="114"/>
                      <a:pt x="7" y="120"/>
                    </a:cubicBezTo>
                    <a:cubicBezTo>
                      <a:pt x="13" y="126"/>
                      <a:pt x="13" y="132"/>
                      <a:pt x="18" y="132"/>
                    </a:cubicBezTo>
                    <a:cubicBezTo>
                      <a:pt x="30" y="132"/>
                      <a:pt x="30" y="144"/>
                      <a:pt x="36" y="144"/>
                    </a:cubicBezTo>
                    <a:lnTo>
                      <a:pt x="66" y="144"/>
                    </a:lnTo>
                    <a:cubicBezTo>
                      <a:pt x="72" y="144"/>
                      <a:pt x="72" y="132"/>
                      <a:pt x="78" y="132"/>
                    </a:cubicBezTo>
                    <a:lnTo>
                      <a:pt x="102" y="114"/>
                    </a:lnTo>
                    <a:cubicBezTo>
                      <a:pt x="102" y="102"/>
                      <a:pt x="108" y="96"/>
                      <a:pt x="108" y="90"/>
                    </a:cubicBezTo>
                    <a:cubicBezTo>
                      <a:pt x="120" y="84"/>
                      <a:pt x="120" y="73"/>
                      <a:pt x="120" y="67"/>
                    </a:cubicBezTo>
                    <a:lnTo>
                      <a:pt x="120" y="43"/>
                    </a:lnTo>
                    <a:cubicBezTo>
                      <a:pt x="120" y="37"/>
                      <a:pt x="108" y="31"/>
                      <a:pt x="108" y="19"/>
                    </a:cubicBezTo>
                    <a:cubicBezTo>
                      <a:pt x="102" y="13"/>
                      <a:pt x="102" y="7"/>
                      <a:pt x="96" y="7"/>
                    </a:cubicBezTo>
                    <a:cubicBezTo>
                      <a:pt x="90" y="7"/>
                      <a:pt x="90" y="1"/>
                      <a:pt x="78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3863850" y="4565450"/>
                <a:ext cx="37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21" extrusionOk="0">
                    <a:moveTo>
                      <a:pt x="72" y="0"/>
                    </a:moveTo>
                    <a:cubicBezTo>
                      <a:pt x="1" y="0"/>
                      <a:pt x="1" y="120"/>
                      <a:pt x="72" y="120"/>
                    </a:cubicBezTo>
                    <a:cubicBezTo>
                      <a:pt x="150" y="120"/>
                      <a:pt x="150" y="0"/>
                      <a:pt x="72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3925400" y="4490300"/>
                <a:ext cx="347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20" extrusionOk="0">
                    <a:moveTo>
                      <a:pt x="67" y="0"/>
                    </a:moveTo>
                    <a:cubicBezTo>
                      <a:pt x="61" y="0"/>
                      <a:pt x="55" y="0"/>
                      <a:pt x="49" y="6"/>
                    </a:cubicBezTo>
                    <a:cubicBezTo>
                      <a:pt x="37" y="6"/>
                      <a:pt x="31" y="12"/>
                      <a:pt x="25" y="24"/>
                    </a:cubicBezTo>
                    <a:cubicBezTo>
                      <a:pt x="19" y="30"/>
                      <a:pt x="19" y="36"/>
                      <a:pt x="7" y="42"/>
                    </a:cubicBezTo>
                    <a:cubicBezTo>
                      <a:pt x="7" y="54"/>
                      <a:pt x="1" y="60"/>
                      <a:pt x="1" y="66"/>
                    </a:cubicBezTo>
                    <a:lnTo>
                      <a:pt x="1" y="84"/>
                    </a:lnTo>
                    <a:cubicBezTo>
                      <a:pt x="1" y="90"/>
                      <a:pt x="7" y="96"/>
                      <a:pt x="19" y="108"/>
                    </a:cubicBezTo>
                    <a:cubicBezTo>
                      <a:pt x="25" y="108"/>
                      <a:pt x="25" y="114"/>
                      <a:pt x="31" y="114"/>
                    </a:cubicBezTo>
                    <a:cubicBezTo>
                      <a:pt x="37" y="120"/>
                      <a:pt x="55" y="120"/>
                      <a:pt x="61" y="120"/>
                    </a:cubicBezTo>
                    <a:lnTo>
                      <a:pt x="67" y="120"/>
                    </a:lnTo>
                    <a:cubicBezTo>
                      <a:pt x="79" y="120"/>
                      <a:pt x="85" y="120"/>
                      <a:pt x="91" y="114"/>
                    </a:cubicBezTo>
                    <a:cubicBezTo>
                      <a:pt x="97" y="114"/>
                      <a:pt x="109" y="108"/>
                      <a:pt x="115" y="96"/>
                    </a:cubicBezTo>
                    <a:cubicBezTo>
                      <a:pt x="120" y="90"/>
                      <a:pt x="120" y="84"/>
                      <a:pt x="126" y="78"/>
                    </a:cubicBezTo>
                    <a:cubicBezTo>
                      <a:pt x="126" y="66"/>
                      <a:pt x="138" y="60"/>
                      <a:pt x="138" y="54"/>
                    </a:cubicBezTo>
                    <a:lnTo>
                      <a:pt x="138" y="36"/>
                    </a:lnTo>
                    <a:cubicBezTo>
                      <a:pt x="138" y="30"/>
                      <a:pt x="126" y="24"/>
                      <a:pt x="120" y="12"/>
                    </a:cubicBezTo>
                    <a:cubicBezTo>
                      <a:pt x="115" y="12"/>
                      <a:pt x="115" y="6"/>
                      <a:pt x="109" y="6"/>
                    </a:cubicBezTo>
                    <a:cubicBezTo>
                      <a:pt x="97" y="0"/>
                      <a:pt x="85" y="0"/>
                      <a:pt x="79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3919575" y="4471025"/>
                <a:ext cx="407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20" extrusionOk="0">
                    <a:moveTo>
                      <a:pt x="67" y="0"/>
                    </a:moveTo>
                    <a:cubicBezTo>
                      <a:pt x="61" y="0"/>
                      <a:pt x="55" y="0"/>
                      <a:pt x="49" y="12"/>
                    </a:cubicBezTo>
                    <a:cubicBezTo>
                      <a:pt x="43" y="12"/>
                      <a:pt x="31" y="18"/>
                      <a:pt x="25" y="24"/>
                    </a:cubicBezTo>
                    <a:cubicBezTo>
                      <a:pt x="19" y="30"/>
                      <a:pt x="19" y="36"/>
                      <a:pt x="13" y="48"/>
                    </a:cubicBezTo>
                    <a:cubicBezTo>
                      <a:pt x="13" y="54"/>
                      <a:pt x="1" y="60"/>
                      <a:pt x="1" y="72"/>
                    </a:cubicBezTo>
                    <a:lnTo>
                      <a:pt x="1" y="84"/>
                    </a:lnTo>
                    <a:cubicBezTo>
                      <a:pt x="1" y="90"/>
                      <a:pt x="13" y="102"/>
                      <a:pt x="19" y="108"/>
                    </a:cubicBezTo>
                    <a:cubicBezTo>
                      <a:pt x="25" y="108"/>
                      <a:pt x="25" y="114"/>
                      <a:pt x="31" y="114"/>
                    </a:cubicBezTo>
                    <a:cubicBezTo>
                      <a:pt x="43" y="120"/>
                      <a:pt x="55" y="120"/>
                      <a:pt x="61" y="120"/>
                    </a:cubicBezTo>
                    <a:lnTo>
                      <a:pt x="91" y="120"/>
                    </a:lnTo>
                    <a:cubicBezTo>
                      <a:pt x="102" y="120"/>
                      <a:pt x="108" y="120"/>
                      <a:pt x="114" y="114"/>
                    </a:cubicBezTo>
                    <a:cubicBezTo>
                      <a:pt x="120" y="114"/>
                      <a:pt x="132" y="108"/>
                      <a:pt x="138" y="102"/>
                    </a:cubicBezTo>
                    <a:cubicBezTo>
                      <a:pt x="144" y="90"/>
                      <a:pt x="144" y="84"/>
                      <a:pt x="150" y="78"/>
                    </a:cubicBezTo>
                    <a:cubicBezTo>
                      <a:pt x="150" y="72"/>
                      <a:pt x="162" y="60"/>
                      <a:pt x="162" y="54"/>
                    </a:cubicBezTo>
                    <a:lnTo>
                      <a:pt x="162" y="42"/>
                    </a:lnTo>
                    <a:cubicBezTo>
                      <a:pt x="162" y="30"/>
                      <a:pt x="150" y="24"/>
                      <a:pt x="144" y="18"/>
                    </a:cubicBezTo>
                    <a:cubicBezTo>
                      <a:pt x="138" y="18"/>
                      <a:pt x="138" y="12"/>
                      <a:pt x="132" y="12"/>
                    </a:cubicBezTo>
                    <a:cubicBezTo>
                      <a:pt x="120" y="0"/>
                      <a:pt x="108" y="0"/>
                      <a:pt x="102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9"/>
              <p:cNvSpPr/>
              <p:nvPr/>
            </p:nvSpPr>
            <p:spPr>
              <a:xfrm>
                <a:off x="3902850" y="4479075"/>
                <a:ext cx="37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21" extrusionOk="0">
                    <a:moveTo>
                      <a:pt x="72" y="1"/>
                    </a:moveTo>
                    <a:cubicBezTo>
                      <a:pt x="0" y="1"/>
                      <a:pt x="0" y="121"/>
                      <a:pt x="72" y="121"/>
                    </a:cubicBezTo>
                    <a:cubicBezTo>
                      <a:pt x="150" y="121"/>
                      <a:pt x="150" y="1"/>
                      <a:pt x="72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9"/>
              <p:cNvSpPr/>
              <p:nvPr/>
            </p:nvSpPr>
            <p:spPr>
              <a:xfrm>
                <a:off x="3915700" y="4497775"/>
                <a:ext cx="3750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20" extrusionOk="0">
                    <a:moveTo>
                      <a:pt x="78" y="0"/>
                    </a:moveTo>
                    <a:cubicBezTo>
                      <a:pt x="0" y="0"/>
                      <a:pt x="0" y="120"/>
                      <a:pt x="78" y="120"/>
                    </a:cubicBezTo>
                    <a:cubicBezTo>
                      <a:pt x="150" y="120"/>
                      <a:pt x="150" y="0"/>
                      <a:pt x="78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2" name="Google Shape;942;p19"/>
          <p:cNvGrpSpPr/>
          <p:nvPr/>
        </p:nvGrpSpPr>
        <p:grpSpPr>
          <a:xfrm>
            <a:off x="99122" y="4418277"/>
            <a:ext cx="473371" cy="600442"/>
            <a:chOff x="5991138" y="1466288"/>
            <a:chExt cx="180800" cy="229325"/>
          </a:xfrm>
        </p:grpSpPr>
        <p:sp>
          <p:nvSpPr>
            <p:cNvPr id="943" name="Google Shape;943;p19"/>
            <p:cNvSpPr/>
            <p:nvPr/>
          </p:nvSpPr>
          <p:spPr>
            <a:xfrm>
              <a:off x="5991138" y="1466288"/>
              <a:ext cx="180800" cy="229325"/>
            </a:xfrm>
            <a:custGeom>
              <a:avLst/>
              <a:gdLst/>
              <a:ahLst/>
              <a:cxnLst/>
              <a:rect l="l" t="t" r="r" b="b"/>
              <a:pathLst>
                <a:path w="7232" h="9173" extrusionOk="0">
                  <a:moveTo>
                    <a:pt x="1884" y="0"/>
                  </a:moveTo>
                  <a:cubicBezTo>
                    <a:pt x="1687" y="0"/>
                    <a:pt x="1488" y="34"/>
                    <a:pt x="1297" y="103"/>
                  </a:cubicBezTo>
                  <a:cubicBezTo>
                    <a:pt x="849" y="259"/>
                    <a:pt x="502" y="570"/>
                    <a:pt x="293" y="952"/>
                  </a:cubicBezTo>
                  <a:cubicBezTo>
                    <a:pt x="30" y="1436"/>
                    <a:pt x="0" y="2046"/>
                    <a:pt x="257" y="2584"/>
                  </a:cubicBezTo>
                  <a:cubicBezTo>
                    <a:pt x="281" y="2620"/>
                    <a:pt x="293" y="2649"/>
                    <a:pt x="311" y="2673"/>
                  </a:cubicBezTo>
                  <a:cubicBezTo>
                    <a:pt x="675" y="3337"/>
                    <a:pt x="771" y="4114"/>
                    <a:pt x="657" y="4861"/>
                  </a:cubicBezTo>
                  <a:cubicBezTo>
                    <a:pt x="646" y="4956"/>
                    <a:pt x="628" y="5064"/>
                    <a:pt x="610" y="5160"/>
                  </a:cubicBezTo>
                  <a:cubicBezTo>
                    <a:pt x="436" y="5937"/>
                    <a:pt x="538" y="6773"/>
                    <a:pt x="980" y="7526"/>
                  </a:cubicBezTo>
                  <a:cubicBezTo>
                    <a:pt x="1580" y="8568"/>
                    <a:pt x="2695" y="9172"/>
                    <a:pt x="3846" y="9172"/>
                  </a:cubicBezTo>
                  <a:cubicBezTo>
                    <a:pt x="4254" y="9172"/>
                    <a:pt x="4666" y="9096"/>
                    <a:pt x="5062" y="8937"/>
                  </a:cubicBezTo>
                  <a:cubicBezTo>
                    <a:pt x="6090" y="8530"/>
                    <a:pt x="6790" y="7670"/>
                    <a:pt x="7047" y="6690"/>
                  </a:cubicBezTo>
                  <a:cubicBezTo>
                    <a:pt x="7232" y="5960"/>
                    <a:pt x="7184" y="5160"/>
                    <a:pt x="6825" y="4424"/>
                  </a:cubicBezTo>
                  <a:cubicBezTo>
                    <a:pt x="6485" y="3731"/>
                    <a:pt x="5941" y="3199"/>
                    <a:pt x="5289" y="2888"/>
                  </a:cubicBezTo>
                  <a:cubicBezTo>
                    <a:pt x="4518" y="2512"/>
                    <a:pt x="3879" y="1896"/>
                    <a:pt x="3544" y="1101"/>
                  </a:cubicBezTo>
                  <a:cubicBezTo>
                    <a:pt x="3502" y="1012"/>
                    <a:pt x="3461" y="922"/>
                    <a:pt x="3401" y="833"/>
                  </a:cubicBezTo>
                  <a:cubicBezTo>
                    <a:pt x="3068" y="307"/>
                    <a:pt x="2482" y="0"/>
                    <a:pt x="1884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4" name="Google Shape;944;p19"/>
            <p:cNvGrpSpPr/>
            <p:nvPr/>
          </p:nvGrpSpPr>
          <p:grpSpPr>
            <a:xfrm>
              <a:off x="5991138" y="1466413"/>
              <a:ext cx="180800" cy="229075"/>
              <a:chOff x="3348825" y="1466600"/>
              <a:chExt cx="180800" cy="229075"/>
            </a:xfrm>
          </p:grpSpPr>
          <p:sp>
            <p:nvSpPr>
              <p:cNvPr id="945" name="Google Shape;945;p19"/>
              <p:cNvSpPr/>
              <p:nvPr/>
            </p:nvSpPr>
            <p:spPr>
              <a:xfrm>
                <a:off x="3348825" y="1490450"/>
                <a:ext cx="176175" cy="205225"/>
              </a:xfrm>
              <a:custGeom>
                <a:avLst/>
                <a:gdLst/>
                <a:ahLst/>
                <a:cxnLst/>
                <a:rect l="l" t="t" r="r" b="b"/>
                <a:pathLst>
                  <a:path w="7047" h="8209" extrusionOk="0">
                    <a:moveTo>
                      <a:pt x="299" y="1"/>
                    </a:moveTo>
                    <a:lnTo>
                      <a:pt x="299" y="1"/>
                    </a:lnTo>
                    <a:cubicBezTo>
                      <a:pt x="42" y="491"/>
                      <a:pt x="0" y="1089"/>
                      <a:pt x="263" y="1627"/>
                    </a:cubicBezTo>
                    <a:cubicBezTo>
                      <a:pt x="281" y="1651"/>
                      <a:pt x="293" y="1680"/>
                      <a:pt x="311" y="1710"/>
                    </a:cubicBezTo>
                    <a:cubicBezTo>
                      <a:pt x="675" y="2374"/>
                      <a:pt x="771" y="3145"/>
                      <a:pt x="657" y="3898"/>
                    </a:cubicBezTo>
                    <a:cubicBezTo>
                      <a:pt x="646" y="4005"/>
                      <a:pt x="628" y="4101"/>
                      <a:pt x="610" y="4197"/>
                    </a:cubicBezTo>
                    <a:cubicBezTo>
                      <a:pt x="442" y="4974"/>
                      <a:pt x="550" y="5810"/>
                      <a:pt x="980" y="6563"/>
                    </a:cubicBezTo>
                    <a:cubicBezTo>
                      <a:pt x="1583" y="7604"/>
                      <a:pt x="2703" y="8208"/>
                      <a:pt x="3859" y="8208"/>
                    </a:cubicBezTo>
                    <a:cubicBezTo>
                      <a:pt x="4263" y="8208"/>
                      <a:pt x="4671" y="8135"/>
                      <a:pt x="5062" y="7980"/>
                    </a:cubicBezTo>
                    <a:cubicBezTo>
                      <a:pt x="6090" y="7567"/>
                      <a:pt x="6795" y="6707"/>
                      <a:pt x="7047" y="5727"/>
                    </a:cubicBezTo>
                    <a:lnTo>
                      <a:pt x="7047" y="5727"/>
                    </a:lnTo>
                    <a:cubicBezTo>
                      <a:pt x="6706" y="6486"/>
                      <a:pt x="6084" y="7119"/>
                      <a:pt x="5242" y="7454"/>
                    </a:cubicBezTo>
                    <a:cubicBezTo>
                      <a:pt x="4846" y="7612"/>
                      <a:pt x="4435" y="7687"/>
                      <a:pt x="4027" y="7687"/>
                    </a:cubicBezTo>
                    <a:cubicBezTo>
                      <a:pt x="2876" y="7687"/>
                      <a:pt x="1760" y="7085"/>
                      <a:pt x="1159" y="6043"/>
                    </a:cubicBezTo>
                    <a:cubicBezTo>
                      <a:pt x="771" y="5368"/>
                      <a:pt x="646" y="4621"/>
                      <a:pt x="747" y="3916"/>
                    </a:cubicBezTo>
                    <a:cubicBezTo>
                      <a:pt x="765" y="3832"/>
                      <a:pt x="777" y="3754"/>
                      <a:pt x="795" y="3677"/>
                    </a:cubicBezTo>
                    <a:cubicBezTo>
                      <a:pt x="980" y="2828"/>
                      <a:pt x="908" y="1943"/>
                      <a:pt x="496" y="1184"/>
                    </a:cubicBezTo>
                    <a:cubicBezTo>
                      <a:pt x="478" y="1166"/>
                      <a:pt x="466" y="1137"/>
                      <a:pt x="448" y="1107"/>
                    </a:cubicBezTo>
                    <a:cubicBezTo>
                      <a:pt x="281" y="748"/>
                      <a:pt x="233" y="360"/>
                      <a:pt x="299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9"/>
              <p:cNvSpPr/>
              <p:nvPr/>
            </p:nvSpPr>
            <p:spPr>
              <a:xfrm>
                <a:off x="3354650" y="1466600"/>
                <a:ext cx="174975" cy="215950"/>
              </a:xfrm>
              <a:custGeom>
                <a:avLst/>
                <a:gdLst/>
                <a:ahLst/>
                <a:cxnLst/>
                <a:rect l="l" t="t" r="r" b="b"/>
                <a:pathLst>
                  <a:path w="6999" h="8638" extrusionOk="0">
                    <a:moveTo>
                      <a:pt x="1653" y="1"/>
                    </a:moveTo>
                    <a:cubicBezTo>
                      <a:pt x="1457" y="1"/>
                      <a:pt x="1260" y="33"/>
                      <a:pt x="1070" y="100"/>
                    </a:cubicBezTo>
                    <a:cubicBezTo>
                      <a:pt x="616" y="256"/>
                      <a:pt x="269" y="572"/>
                      <a:pt x="66" y="955"/>
                    </a:cubicBezTo>
                    <a:cubicBezTo>
                      <a:pt x="0" y="1314"/>
                      <a:pt x="48" y="1702"/>
                      <a:pt x="215" y="2061"/>
                    </a:cubicBezTo>
                    <a:cubicBezTo>
                      <a:pt x="233" y="2079"/>
                      <a:pt x="245" y="2108"/>
                      <a:pt x="263" y="2138"/>
                    </a:cubicBezTo>
                    <a:cubicBezTo>
                      <a:pt x="681" y="2891"/>
                      <a:pt x="747" y="3782"/>
                      <a:pt x="562" y="4625"/>
                    </a:cubicBezTo>
                    <a:cubicBezTo>
                      <a:pt x="538" y="4708"/>
                      <a:pt x="526" y="4786"/>
                      <a:pt x="514" y="4870"/>
                    </a:cubicBezTo>
                    <a:cubicBezTo>
                      <a:pt x="413" y="5569"/>
                      <a:pt x="538" y="6316"/>
                      <a:pt x="926" y="6997"/>
                    </a:cubicBezTo>
                    <a:cubicBezTo>
                      <a:pt x="1528" y="8037"/>
                      <a:pt x="2647" y="8637"/>
                      <a:pt x="3800" y="8637"/>
                    </a:cubicBezTo>
                    <a:cubicBezTo>
                      <a:pt x="4206" y="8637"/>
                      <a:pt x="4615" y="8563"/>
                      <a:pt x="5009" y="8408"/>
                    </a:cubicBezTo>
                    <a:cubicBezTo>
                      <a:pt x="5851" y="8073"/>
                      <a:pt x="6479" y="7440"/>
                      <a:pt x="6814" y="6681"/>
                    </a:cubicBezTo>
                    <a:cubicBezTo>
                      <a:pt x="6999" y="5951"/>
                      <a:pt x="6939" y="5151"/>
                      <a:pt x="6592" y="4421"/>
                    </a:cubicBezTo>
                    <a:cubicBezTo>
                      <a:pt x="6252" y="3722"/>
                      <a:pt x="5702" y="3196"/>
                      <a:pt x="5068" y="2885"/>
                    </a:cubicBezTo>
                    <a:cubicBezTo>
                      <a:pt x="4291" y="2515"/>
                      <a:pt x="3652" y="1893"/>
                      <a:pt x="3317" y="1104"/>
                    </a:cubicBezTo>
                    <a:cubicBezTo>
                      <a:pt x="3275" y="1003"/>
                      <a:pt x="3228" y="925"/>
                      <a:pt x="3174" y="835"/>
                    </a:cubicBezTo>
                    <a:cubicBezTo>
                      <a:pt x="2844" y="307"/>
                      <a:pt x="2256" y="1"/>
                      <a:pt x="1653" y="1"/>
                    </a:cubicBezTo>
                    <a:close/>
                  </a:path>
                </a:pathLst>
              </a:custGeom>
              <a:solidFill>
                <a:srgbClr val="A3CA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9"/>
              <p:cNvSpPr/>
              <p:nvPr/>
            </p:nvSpPr>
            <p:spPr>
              <a:xfrm>
                <a:off x="3384075" y="1527150"/>
                <a:ext cx="135550" cy="137300"/>
              </a:xfrm>
              <a:custGeom>
                <a:avLst/>
                <a:gdLst/>
                <a:ahLst/>
                <a:cxnLst/>
                <a:rect l="l" t="t" r="r" b="b"/>
                <a:pathLst>
                  <a:path w="5422" h="5492" extrusionOk="0">
                    <a:moveTo>
                      <a:pt x="1902" y="0"/>
                    </a:moveTo>
                    <a:cubicBezTo>
                      <a:pt x="1683" y="0"/>
                      <a:pt x="1473" y="42"/>
                      <a:pt x="1280" y="135"/>
                    </a:cubicBezTo>
                    <a:cubicBezTo>
                      <a:pt x="90" y="702"/>
                      <a:pt x="1" y="2956"/>
                      <a:pt x="568" y="4139"/>
                    </a:cubicBezTo>
                    <a:cubicBezTo>
                      <a:pt x="981" y="4995"/>
                      <a:pt x="1830" y="5492"/>
                      <a:pt x="2715" y="5492"/>
                    </a:cubicBezTo>
                    <a:cubicBezTo>
                      <a:pt x="3060" y="5492"/>
                      <a:pt x="3410" y="5416"/>
                      <a:pt x="3742" y="5257"/>
                    </a:cubicBezTo>
                    <a:cubicBezTo>
                      <a:pt x="4925" y="4689"/>
                      <a:pt x="5421" y="3266"/>
                      <a:pt x="4854" y="2089"/>
                    </a:cubicBezTo>
                    <a:cubicBezTo>
                      <a:pt x="4379" y="1099"/>
                      <a:pt x="3025" y="0"/>
                      <a:pt x="1902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9"/>
              <p:cNvSpPr/>
              <p:nvPr/>
            </p:nvSpPr>
            <p:spPr>
              <a:xfrm>
                <a:off x="3403200" y="1549675"/>
                <a:ext cx="98500" cy="10002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4001" extrusionOk="0">
                    <a:moveTo>
                      <a:pt x="1384" y="0"/>
                    </a:moveTo>
                    <a:cubicBezTo>
                      <a:pt x="1223" y="0"/>
                      <a:pt x="1069" y="31"/>
                      <a:pt x="927" y="100"/>
                    </a:cubicBezTo>
                    <a:cubicBezTo>
                      <a:pt x="66" y="519"/>
                      <a:pt x="1" y="2162"/>
                      <a:pt x="413" y="3023"/>
                    </a:cubicBezTo>
                    <a:cubicBezTo>
                      <a:pt x="709" y="3642"/>
                      <a:pt x="1327" y="4001"/>
                      <a:pt x="1970" y="4001"/>
                    </a:cubicBezTo>
                    <a:cubicBezTo>
                      <a:pt x="2222" y="4001"/>
                      <a:pt x="2478" y="3946"/>
                      <a:pt x="2720" y="3830"/>
                    </a:cubicBezTo>
                    <a:cubicBezTo>
                      <a:pt x="3581" y="3417"/>
                      <a:pt x="3939" y="2383"/>
                      <a:pt x="3527" y="1523"/>
                    </a:cubicBezTo>
                    <a:cubicBezTo>
                      <a:pt x="3182" y="799"/>
                      <a:pt x="2200" y="0"/>
                      <a:pt x="1384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9"/>
              <p:cNvSpPr/>
              <p:nvPr/>
            </p:nvSpPr>
            <p:spPr>
              <a:xfrm>
                <a:off x="3413950" y="1478875"/>
                <a:ext cx="22500" cy="3012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1205" extrusionOk="0">
                    <a:moveTo>
                      <a:pt x="80" y="1"/>
                    </a:moveTo>
                    <a:cubicBezTo>
                      <a:pt x="39" y="1"/>
                      <a:pt x="1" y="55"/>
                      <a:pt x="43" y="87"/>
                    </a:cubicBezTo>
                    <a:cubicBezTo>
                      <a:pt x="371" y="380"/>
                      <a:pt x="634" y="751"/>
                      <a:pt x="790" y="1163"/>
                    </a:cubicBezTo>
                    <a:cubicBezTo>
                      <a:pt x="800" y="1191"/>
                      <a:pt x="823" y="1204"/>
                      <a:pt x="844" y="1204"/>
                    </a:cubicBezTo>
                    <a:cubicBezTo>
                      <a:pt x="873" y="1204"/>
                      <a:pt x="899" y="1181"/>
                      <a:pt x="885" y="1139"/>
                    </a:cubicBezTo>
                    <a:cubicBezTo>
                      <a:pt x="724" y="709"/>
                      <a:pt x="461" y="327"/>
                      <a:pt x="114" y="16"/>
                    </a:cubicBezTo>
                    <a:cubicBezTo>
                      <a:pt x="104" y="5"/>
                      <a:pt x="92" y="1"/>
                      <a:pt x="8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9"/>
              <p:cNvSpPr/>
              <p:nvPr/>
            </p:nvSpPr>
            <p:spPr>
              <a:xfrm>
                <a:off x="3420825" y="1498500"/>
                <a:ext cx="9300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52" extrusionOk="0">
                    <a:moveTo>
                      <a:pt x="62" y="0"/>
                    </a:moveTo>
                    <a:cubicBezTo>
                      <a:pt x="54" y="0"/>
                      <a:pt x="45" y="2"/>
                      <a:pt x="37" y="8"/>
                    </a:cubicBezTo>
                    <a:cubicBezTo>
                      <a:pt x="13" y="20"/>
                      <a:pt x="1" y="55"/>
                      <a:pt x="13" y="79"/>
                    </a:cubicBezTo>
                    <a:cubicBezTo>
                      <a:pt x="96" y="193"/>
                      <a:pt x="168" y="312"/>
                      <a:pt x="252" y="426"/>
                    </a:cubicBezTo>
                    <a:cubicBezTo>
                      <a:pt x="264" y="439"/>
                      <a:pt x="283" y="451"/>
                      <a:pt x="304" y="451"/>
                    </a:cubicBezTo>
                    <a:cubicBezTo>
                      <a:pt x="312" y="451"/>
                      <a:pt x="321" y="449"/>
                      <a:pt x="329" y="444"/>
                    </a:cubicBezTo>
                    <a:cubicBezTo>
                      <a:pt x="359" y="432"/>
                      <a:pt x="371" y="402"/>
                      <a:pt x="347" y="372"/>
                    </a:cubicBezTo>
                    <a:cubicBezTo>
                      <a:pt x="270" y="259"/>
                      <a:pt x="192" y="139"/>
                      <a:pt x="108" y="26"/>
                    </a:cubicBezTo>
                    <a:cubicBezTo>
                      <a:pt x="100" y="13"/>
                      <a:pt x="82" y="0"/>
                      <a:pt x="62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9"/>
              <p:cNvSpPr/>
              <p:nvPr/>
            </p:nvSpPr>
            <p:spPr>
              <a:xfrm>
                <a:off x="3374125" y="1612200"/>
                <a:ext cx="25575" cy="45350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1814" extrusionOk="0">
                    <a:moveTo>
                      <a:pt x="71" y="1"/>
                    </a:moveTo>
                    <a:cubicBezTo>
                      <a:pt x="39" y="1"/>
                      <a:pt x="0" y="28"/>
                      <a:pt x="4" y="68"/>
                    </a:cubicBezTo>
                    <a:cubicBezTo>
                      <a:pt x="112" y="725"/>
                      <a:pt x="434" y="1335"/>
                      <a:pt x="913" y="1801"/>
                    </a:cubicBezTo>
                    <a:cubicBezTo>
                      <a:pt x="921" y="1810"/>
                      <a:pt x="932" y="1813"/>
                      <a:pt x="942" y="1813"/>
                    </a:cubicBezTo>
                    <a:cubicBezTo>
                      <a:pt x="981" y="1813"/>
                      <a:pt x="1022" y="1760"/>
                      <a:pt x="984" y="1717"/>
                    </a:cubicBezTo>
                    <a:cubicBezTo>
                      <a:pt x="524" y="1269"/>
                      <a:pt x="207" y="671"/>
                      <a:pt x="112" y="38"/>
                    </a:cubicBezTo>
                    <a:cubicBezTo>
                      <a:pt x="109" y="12"/>
                      <a:pt x="91" y="1"/>
                      <a:pt x="71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2" name="Google Shape;952;p19"/>
          <p:cNvGrpSpPr/>
          <p:nvPr/>
        </p:nvGrpSpPr>
        <p:grpSpPr>
          <a:xfrm rot="3264224">
            <a:off x="8571851" y="1396163"/>
            <a:ext cx="391106" cy="285394"/>
            <a:chOff x="6025900" y="1163650"/>
            <a:chExt cx="96100" cy="70125"/>
          </a:xfrm>
        </p:grpSpPr>
        <p:sp>
          <p:nvSpPr>
            <p:cNvPr id="953" name="Google Shape;953;p19"/>
            <p:cNvSpPr/>
            <p:nvPr/>
          </p:nvSpPr>
          <p:spPr>
            <a:xfrm>
              <a:off x="6025900" y="1163650"/>
              <a:ext cx="96100" cy="70125"/>
            </a:xfrm>
            <a:custGeom>
              <a:avLst/>
              <a:gdLst/>
              <a:ahLst/>
              <a:cxnLst/>
              <a:rect l="l" t="t" r="r" b="b"/>
              <a:pathLst>
                <a:path w="3844" h="2805" extrusionOk="0">
                  <a:moveTo>
                    <a:pt x="1674" y="0"/>
                  </a:moveTo>
                  <a:cubicBezTo>
                    <a:pt x="1048" y="0"/>
                    <a:pt x="439" y="304"/>
                    <a:pt x="73" y="851"/>
                  </a:cubicBezTo>
                  <a:cubicBezTo>
                    <a:pt x="1" y="946"/>
                    <a:pt x="31" y="1072"/>
                    <a:pt x="126" y="1126"/>
                  </a:cubicBezTo>
                  <a:lnTo>
                    <a:pt x="772" y="1478"/>
                  </a:lnTo>
                  <a:cubicBezTo>
                    <a:pt x="800" y="1492"/>
                    <a:pt x="830" y="1499"/>
                    <a:pt x="859" y="1499"/>
                  </a:cubicBezTo>
                  <a:cubicBezTo>
                    <a:pt x="918" y="1499"/>
                    <a:pt x="975" y="1472"/>
                    <a:pt x="1011" y="1424"/>
                  </a:cubicBezTo>
                  <a:cubicBezTo>
                    <a:pt x="1174" y="1226"/>
                    <a:pt x="1416" y="1114"/>
                    <a:pt x="1667" y="1114"/>
                  </a:cubicBezTo>
                  <a:cubicBezTo>
                    <a:pt x="1802" y="1114"/>
                    <a:pt x="1939" y="1146"/>
                    <a:pt x="2069" y="1215"/>
                  </a:cubicBezTo>
                  <a:cubicBezTo>
                    <a:pt x="2427" y="1407"/>
                    <a:pt x="2589" y="1837"/>
                    <a:pt x="2469" y="2207"/>
                  </a:cubicBezTo>
                  <a:cubicBezTo>
                    <a:pt x="2439" y="2297"/>
                    <a:pt x="2475" y="2387"/>
                    <a:pt x="2559" y="2435"/>
                  </a:cubicBezTo>
                  <a:lnTo>
                    <a:pt x="3210" y="2781"/>
                  </a:lnTo>
                  <a:cubicBezTo>
                    <a:pt x="3238" y="2797"/>
                    <a:pt x="3269" y="2805"/>
                    <a:pt x="3300" y="2805"/>
                  </a:cubicBezTo>
                  <a:cubicBezTo>
                    <a:pt x="3373" y="2805"/>
                    <a:pt x="3444" y="2761"/>
                    <a:pt x="3473" y="2686"/>
                  </a:cubicBezTo>
                  <a:cubicBezTo>
                    <a:pt x="3844" y="1783"/>
                    <a:pt x="3479" y="713"/>
                    <a:pt x="2595" y="235"/>
                  </a:cubicBezTo>
                  <a:cubicBezTo>
                    <a:pt x="2302" y="76"/>
                    <a:pt x="1986" y="0"/>
                    <a:pt x="1674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4" name="Google Shape;954;p19"/>
            <p:cNvGrpSpPr/>
            <p:nvPr/>
          </p:nvGrpSpPr>
          <p:grpSpPr>
            <a:xfrm>
              <a:off x="6025975" y="1163775"/>
              <a:ext cx="95950" cy="69975"/>
              <a:chOff x="3376000" y="1163775"/>
              <a:chExt cx="95950" cy="69975"/>
            </a:xfrm>
          </p:grpSpPr>
          <p:sp>
            <p:nvSpPr>
              <p:cNvPr id="955" name="Google Shape;955;p19"/>
              <p:cNvSpPr/>
              <p:nvPr/>
            </p:nvSpPr>
            <p:spPr>
              <a:xfrm>
                <a:off x="3376000" y="1163775"/>
                <a:ext cx="95950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2799" extrusionOk="0">
                    <a:moveTo>
                      <a:pt x="1676" y="1"/>
                    </a:moveTo>
                    <a:cubicBezTo>
                      <a:pt x="1048" y="1"/>
                      <a:pt x="435" y="305"/>
                      <a:pt x="67" y="846"/>
                    </a:cubicBezTo>
                    <a:cubicBezTo>
                      <a:pt x="1" y="941"/>
                      <a:pt x="31" y="1067"/>
                      <a:pt x="114" y="1121"/>
                    </a:cubicBezTo>
                    <a:lnTo>
                      <a:pt x="766" y="1467"/>
                    </a:lnTo>
                    <a:cubicBezTo>
                      <a:pt x="794" y="1481"/>
                      <a:pt x="824" y="1488"/>
                      <a:pt x="853" y="1488"/>
                    </a:cubicBezTo>
                    <a:cubicBezTo>
                      <a:pt x="910" y="1488"/>
                      <a:pt x="965" y="1463"/>
                      <a:pt x="1005" y="1419"/>
                    </a:cubicBezTo>
                    <a:cubicBezTo>
                      <a:pt x="1171" y="1218"/>
                      <a:pt x="1412" y="1107"/>
                      <a:pt x="1659" y="1107"/>
                    </a:cubicBezTo>
                    <a:cubicBezTo>
                      <a:pt x="1794" y="1107"/>
                      <a:pt x="1930" y="1141"/>
                      <a:pt x="2057" y="1210"/>
                    </a:cubicBezTo>
                    <a:cubicBezTo>
                      <a:pt x="2427" y="1402"/>
                      <a:pt x="2583" y="1826"/>
                      <a:pt x="2463" y="2202"/>
                    </a:cubicBezTo>
                    <a:cubicBezTo>
                      <a:pt x="2433" y="2292"/>
                      <a:pt x="2469" y="2382"/>
                      <a:pt x="2553" y="2424"/>
                    </a:cubicBezTo>
                    <a:lnTo>
                      <a:pt x="3204" y="2776"/>
                    </a:lnTo>
                    <a:cubicBezTo>
                      <a:pt x="3231" y="2791"/>
                      <a:pt x="3260" y="2799"/>
                      <a:pt x="3289" y="2799"/>
                    </a:cubicBezTo>
                    <a:cubicBezTo>
                      <a:pt x="3362" y="2799"/>
                      <a:pt x="3433" y="2753"/>
                      <a:pt x="3467" y="2681"/>
                    </a:cubicBezTo>
                    <a:cubicBezTo>
                      <a:pt x="3838" y="1772"/>
                      <a:pt x="3473" y="708"/>
                      <a:pt x="2589" y="230"/>
                    </a:cubicBezTo>
                    <a:cubicBezTo>
                      <a:pt x="2299" y="74"/>
                      <a:pt x="1986" y="1"/>
                      <a:pt x="1676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9"/>
              <p:cNvSpPr/>
              <p:nvPr/>
            </p:nvSpPr>
            <p:spPr>
              <a:xfrm>
                <a:off x="3439050" y="1182400"/>
                <a:ext cx="21850" cy="46850"/>
              </a:xfrm>
              <a:custGeom>
                <a:avLst/>
                <a:gdLst/>
                <a:ahLst/>
                <a:cxnLst/>
                <a:rect l="l" t="t" r="r" b="b"/>
                <a:pathLst>
                  <a:path w="874" h="1874" extrusionOk="0">
                    <a:moveTo>
                      <a:pt x="370" y="1"/>
                    </a:moveTo>
                    <a:cubicBezTo>
                      <a:pt x="331" y="1"/>
                      <a:pt x="290" y="39"/>
                      <a:pt x="324" y="77"/>
                    </a:cubicBezTo>
                    <a:cubicBezTo>
                      <a:pt x="646" y="531"/>
                      <a:pt x="772" y="1105"/>
                      <a:pt x="658" y="1655"/>
                    </a:cubicBezTo>
                    <a:cubicBezTo>
                      <a:pt x="485" y="1523"/>
                      <a:pt x="276" y="1451"/>
                      <a:pt x="67" y="1451"/>
                    </a:cubicBezTo>
                    <a:cubicBezTo>
                      <a:pt x="1" y="1451"/>
                      <a:pt x="1" y="1553"/>
                      <a:pt x="67" y="1553"/>
                    </a:cubicBezTo>
                    <a:cubicBezTo>
                      <a:pt x="324" y="1553"/>
                      <a:pt x="563" y="1667"/>
                      <a:pt x="736" y="1852"/>
                    </a:cubicBezTo>
                    <a:cubicBezTo>
                      <a:pt x="745" y="1867"/>
                      <a:pt x="757" y="1874"/>
                      <a:pt x="768" y="1874"/>
                    </a:cubicBezTo>
                    <a:cubicBezTo>
                      <a:pt x="801" y="1874"/>
                      <a:pt x="833" y="1822"/>
                      <a:pt x="802" y="1786"/>
                    </a:cubicBezTo>
                    <a:cubicBezTo>
                      <a:pt x="784" y="1762"/>
                      <a:pt x="766" y="1750"/>
                      <a:pt x="742" y="1726"/>
                    </a:cubicBezTo>
                    <a:cubicBezTo>
                      <a:pt x="748" y="1720"/>
                      <a:pt x="748" y="1714"/>
                      <a:pt x="754" y="1702"/>
                    </a:cubicBezTo>
                    <a:cubicBezTo>
                      <a:pt x="874" y="1123"/>
                      <a:pt x="754" y="507"/>
                      <a:pt x="413" y="23"/>
                    </a:cubicBezTo>
                    <a:cubicBezTo>
                      <a:pt x="403" y="7"/>
                      <a:pt x="387" y="1"/>
                      <a:pt x="37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9"/>
              <p:cNvSpPr/>
              <p:nvPr/>
            </p:nvSpPr>
            <p:spPr>
              <a:xfrm>
                <a:off x="3384250" y="1167975"/>
                <a:ext cx="3660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770" extrusionOk="0">
                    <a:moveTo>
                      <a:pt x="1245" y="0"/>
                    </a:moveTo>
                    <a:cubicBezTo>
                      <a:pt x="757" y="0"/>
                      <a:pt x="285" y="266"/>
                      <a:pt x="29" y="690"/>
                    </a:cubicBezTo>
                    <a:cubicBezTo>
                      <a:pt x="0" y="731"/>
                      <a:pt x="40" y="770"/>
                      <a:pt x="77" y="770"/>
                    </a:cubicBezTo>
                    <a:cubicBezTo>
                      <a:pt x="94" y="770"/>
                      <a:pt x="110" y="762"/>
                      <a:pt x="119" y="743"/>
                    </a:cubicBezTo>
                    <a:cubicBezTo>
                      <a:pt x="350" y="351"/>
                      <a:pt x="795" y="113"/>
                      <a:pt x="1243" y="113"/>
                    </a:cubicBezTo>
                    <a:cubicBezTo>
                      <a:pt x="1293" y="113"/>
                      <a:pt x="1342" y="116"/>
                      <a:pt x="1392" y="122"/>
                    </a:cubicBezTo>
                    <a:cubicBezTo>
                      <a:pt x="1394" y="122"/>
                      <a:pt x="1396" y="122"/>
                      <a:pt x="1398" y="122"/>
                    </a:cubicBezTo>
                    <a:cubicBezTo>
                      <a:pt x="1464" y="122"/>
                      <a:pt x="1462" y="20"/>
                      <a:pt x="1392" y="8"/>
                    </a:cubicBezTo>
                    <a:cubicBezTo>
                      <a:pt x="1343" y="3"/>
                      <a:pt x="1294" y="0"/>
                      <a:pt x="124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9"/>
              <p:cNvSpPr/>
              <p:nvPr/>
            </p:nvSpPr>
            <p:spPr>
              <a:xfrm>
                <a:off x="3388400" y="1179750"/>
                <a:ext cx="1302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50" extrusionOk="0">
                    <a:moveTo>
                      <a:pt x="458" y="0"/>
                    </a:moveTo>
                    <a:cubicBezTo>
                      <a:pt x="450" y="0"/>
                      <a:pt x="440" y="2"/>
                      <a:pt x="431" y="4"/>
                    </a:cubicBezTo>
                    <a:cubicBezTo>
                      <a:pt x="264" y="87"/>
                      <a:pt x="120" y="213"/>
                      <a:pt x="19" y="368"/>
                    </a:cubicBezTo>
                    <a:cubicBezTo>
                      <a:pt x="1" y="392"/>
                      <a:pt x="13" y="428"/>
                      <a:pt x="43" y="440"/>
                    </a:cubicBezTo>
                    <a:cubicBezTo>
                      <a:pt x="54" y="447"/>
                      <a:pt x="64" y="450"/>
                      <a:pt x="74" y="450"/>
                    </a:cubicBezTo>
                    <a:cubicBezTo>
                      <a:pt x="90" y="450"/>
                      <a:pt x="103" y="441"/>
                      <a:pt x="114" y="422"/>
                    </a:cubicBezTo>
                    <a:cubicBezTo>
                      <a:pt x="210" y="284"/>
                      <a:pt x="342" y="171"/>
                      <a:pt x="491" y="99"/>
                    </a:cubicBezTo>
                    <a:cubicBezTo>
                      <a:pt x="509" y="87"/>
                      <a:pt x="521" y="45"/>
                      <a:pt x="503" y="27"/>
                    </a:cubicBezTo>
                    <a:cubicBezTo>
                      <a:pt x="495" y="7"/>
                      <a:pt x="478" y="0"/>
                      <a:pt x="458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9"/>
              <p:cNvSpPr/>
              <p:nvPr/>
            </p:nvSpPr>
            <p:spPr>
              <a:xfrm>
                <a:off x="3395725" y="1186100"/>
                <a:ext cx="5850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22" extrusionOk="0">
                    <a:moveTo>
                      <a:pt x="180" y="1"/>
                    </a:moveTo>
                    <a:cubicBezTo>
                      <a:pt x="168" y="1"/>
                      <a:pt x="150" y="12"/>
                      <a:pt x="144" y="18"/>
                    </a:cubicBezTo>
                    <a:cubicBezTo>
                      <a:pt x="96" y="54"/>
                      <a:pt x="54" y="90"/>
                      <a:pt x="19" y="132"/>
                    </a:cubicBezTo>
                    <a:cubicBezTo>
                      <a:pt x="7" y="138"/>
                      <a:pt x="1" y="150"/>
                      <a:pt x="1" y="168"/>
                    </a:cubicBezTo>
                    <a:cubicBezTo>
                      <a:pt x="1" y="180"/>
                      <a:pt x="7" y="198"/>
                      <a:pt x="19" y="204"/>
                    </a:cubicBezTo>
                    <a:cubicBezTo>
                      <a:pt x="25" y="210"/>
                      <a:pt x="37" y="222"/>
                      <a:pt x="54" y="222"/>
                    </a:cubicBezTo>
                    <a:cubicBezTo>
                      <a:pt x="66" y="222"/>
                      <a:pt x="84" y="210"/>
                      <a:pt x="90" y="204"/>
                    </a:cubicBezTo>
                    <a:lnTo>
                      <a:pt x="216" y="90"/>
                    </a:lnTo>
                    <a:cubicBezTo>
                      <a:pt x="228" y="84"/>
                      <a:pt x="234" y="72"/>
                      <a:pt x="234" y="54"/>
                    </a:cubicBezTo>
                    <a:cubicBezTo>
                      <a:pt x="234" y="42"/>
                      <a:pt x="228" y="24"/>
                      <a:pt x="216" y="18"/>
                    </a:cubicBezTo>
                    <a:cubicBezTo>
                      <a:pt x="210" y="12"/>
                      <a:pt x="198" y="1"/>
                      <a:pt x="18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0" name="Google Shape;960;p19"/>
          <p:cNvGrpSpPr/>
          <p:nvPr/>
        </p:nvGrpSpPr>
        <p:grpSpPr>
          <a:xfrm>
            <a:off x="215601" y="4119863"/>
            <a:ext cx="93825" cy="93829"/>
            <a:chOff x="6089850" y="862325"/>
            <a:chExt cx="38875" cy="38875"/>
          </a:xfrm>
        </p:grpSpPr>
        <p:sp>
          <p:nvSpPr>
            <p:cNvPr id="961" name="Google Shape;961;p19"/>
            <p:cNvSpPr/>
            <p:nvPr/>
          </p:nvSpPr>
          <p:spPr>
            <a:xfrm>
              <a:off x="6089850" y="862325"/>
              <a:ext cx="38875" cy="38875"/>
            </a:xfrm>
            <a:custGeom>
              <a:avLst/>
              <a:gdLst/>
              <a:ahLst/>
              <a:cxnLst/>
              <a:rect l="l" t="t" r="r" b="b"/>
              <a:pathLst>
                <a:path w="1555" h="1555" extrusionOk="0">
                  <a:moveTo>
                    <a:pt x="778" y="0"/>
                  </a:moveTo>
                  <a:cubicBezTo>
                    <a:pt x="347" y="0"/>
                    <a:pt x="1" y="347"/>
                    <a:pt x="1" y="777"/>
                  </a:cubicBezTo>
                  <a:cubicBezTo>
                    <a:pt x="1" y="1207"/>
                    <a:pt x="347" y="1554"/>
                    <a:pt x="778" y="1554"/>
                  </a:cubicBezTo>
                  <a:cubicBezTo>
                    <a:pt x="1208" y="1554"/>
                    <a:pt x="1555" y="1207"/>
                    <a:pt x="1555" y="777"/>
                  </a:cubicBezTo>
                  <a:cubicBezTo>
                    <a:pt x="1555" y="347"/>
                    <a:pt x="1208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19"/>
            <p:cNvGrpSpPr/>
            <p:nvPr/>
          </p:nvGrpSpPr>
          <p:grpSpPr>
            <a:xfrm>
              <a:off x="6089850" y="862325"/>
              <a:ext cx="38875" cy="38875"/>
              <a:chOff x="3439950" y="862325"/>
              <a:chExt cx="38875" cy="38875"/>
            </a:xfrm>
          </p:grpSpPr>
          <p:sp>
            <p:nvSpPr>
              <p:cNvPr id="963" name="Google Shape;963;p19"/>
              <p:cNvSpPr/>
              <p:nvPr/>
            </p:nvSpPr>
            <p:spPr>
              <a:xfrm>
                <a:off x="3439950" y="862325"/>
                <a:ext cx="38875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555" extrusionOk="0">
                    <a:moveTo>
                      <a:pt x="778" y="0"/>
                    </a:moveTo>
                    <a:cubicBezTo>
                      <a:pt x="347" y="0"/>
                      <a:pt x="1" y="347"/>
                      <a:pt x="1" y="777"/>
                    </a:cubicBezTo>
                    <a:cubicBezTo>
                      <a:pt x="1" y="1207"/>
                      <a:pt x="347" y="1554"/>
                      <a:pt x="778" y="1554"/>
                    </a:cubicBezTo>
                    <a:cubicBezTo>
                      <a:pt x="1208" y="1554"/>
                      <a:pt x="1555" y="1207"/>
                      <a:pt x="1555" y="777"/>
                    </a:cubicBezTo>
                    <a:cubicBezTo>
                      <a:pt x="1555" y="347"/>
                      <a:pt x="1208" y="0"/>
                      <a:pt x="778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9"/>
              <p:cNvSpPr/>
              <p:nvPr/>
            </p:nvSpPr>
            <p:spPr>
              <a:xfrm>
                <a:off x="3443400" y="871125"/>
                <a:ext cx="78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692" extrusionOk="0">
                    <a:moveTo>
                      <a:pt x="227" y="0"/>
                    </a:moveTo>
                    <a:cubicBezTo>
                      <a:pt x="215" y="0"/>
                      <a:pt x="203" y="4"/>
                      <a:pt x="192" y="13"/>
                    </a:cubicBezTo>
                    <a:cubicBezTo>
                      <a:pt x="12" y="186"/>
                      <a:pt x="0" y="485"/>
                      <a:pt x="156" y="676"/>
                    </a:cubicBezTo>
                    <a:cubicBezTo>
                      <a:pt x="164" y="687"/>
                      <a:pt x="177" y="692"/>
                      <a:pt x="191" y="692"/>
                    </a:cubicBezTo>
                    <a:cubicBezTo>
                      <a:pt x="207" y="692"/>
                      <a:pt x="224" y="686"/>
                      <a:pt x="233" y="676"/>
                    </a:cubicBezTo>
                    <a:cubicBezTo>
                      <a:pt x="251" y="658"/>
                      <a:pt x="245" y="628"/>
                      <a:pt x="233" y="604"/>
                    </a:cubicBezTo>
                    <a:cubicBezTo>
                      <a:pt x="120" y="455"/>
                      <a:pt x="144" y="222"/>
                      <a:pt x="269" y="96"/>
                    </a:cubicBezTo>
                    <a:cubicBezTo>
                      <a:pt x="312" y="54"/>
                      <a:pt x="272" y="0"/>
                      <a:pt x="227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5" name="Google Shape;965;p19"/>
          <p:cNvGrpSpPr/>
          <p:nvPr/>
        </p:nvGrpSpPr>
        <p:grpSpPr>
          <a:xfrm>
            <a:off x="8537551" y="445013"/>
            <a:ext cx="93825" cy="93829"/>
            <a:chOff x="6089850" y="862325"/>
            <a:chExt cx="38875" cy="38875"/>
          </a:xfrm>
        </p:grpSpPr>
        <p:sp>
          <p:nvSpPr>
            <p:cNvPr id="966" name="Google Shape;966;p19"/>
            <p:cNvSpPr/>
            <p:nvPr/>
          </p:nvSpPr>
          <p:spPr>
            <a:xfrm>
              <a:off x="6089850" y="862325"/>
              <a:ext cx="38875" cy="38875"/>
            </a:xfrm>
            <a:custGeom>
              <a:avLst/>
              <a:gdLst/>
              <a:ahLst/>
              <a:cxnLst/>
              <a:rect l="l" t="t" r="r" b="b"/>
              <a:pathLst>
                <a:path w="1555" h="1555" extrusionOk="0">
                  <a:moveTo>
                    <a:pt x="778" y="0"/>
                  </a:moveTo>
                  <a:cubicBezTo>
                    <a:pt x="347" y="0"/>
                    <a:pt x="1" y="347"/>
                    <a:pt x="1" y="777"/>
                  </a:cubicBezTo>
                  <a:cubicBezTo>
                    <a:pt x="1" y="1207"/>
                    <a:pt x="347" y="1554"/>
                    <a:pt x="778" y="1554"/>
                  </a:cubicBezTo>
                  <a:cubicBezTo>
                    <a:pt x="1208" y="1554"/>
                    <a:pt x="1555" y="1207"/>
                    <a:pt x="1555" y="777"/>
                  </a:cubicBezTo>
                  <a:cubicBezTo>
                    <a:pt x="1555" y="347"/>
                    <a:pt x="1208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7" name="Google Shape;967;p19"/>
            <p:cNvGrpSpPr/>
            <p:nvPr/>
          </p:nvGrpSpPr>
          <p:grpSpPr>
            <a:xfrm>
              <a:off x="6089850" y="862325"/>
              <a:ext cx="38875" cy="38875"/>
              <a:chOff x="3439950" y="862325"/>
              <a:chExt cx="38875" cy="38875"/>
            </a:xfrm>
          </p:grpSpPr>
          <p:sp>
            <p:nvSpPr>
              <p:cNvPr id="968" name="Google Shape;968;p19"/>
              <p:cNvSpPr/>
              <p:nvPr/>
            </p:nvSpPr>
            <p:spPr>
              <a:xfrm>
                <a:off x="3439950" y="862325"/>
                <a:ext cx="38875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555" extrusionOk="0">
                    <a:moveTo>
                      <a:pt x="778" y="0"/>
                    </a:moveTo>
                    <a:cubicBezTo>
                      <a:pt x="347" y="0"/>
                      <a:pt x="1" y="347"/>
                      <a:pt x="1" y="777"/>
                    </a:cubicBezTo>
                    <a:cubicBezTo>
                      <a:pt x="1" y="1207"/>
                      <a:pt x="347" y="1554"/>
                      <a:pt x="778" y="1554"/>
                    </a:cubicBezTo>
                    <a:cubicBezTo>
                      <a:pt x="1208" y="1554"/>
                      <a:pt x="1555" y="1207"/>
                      <a:pt x="1555" y="777"/>
                    </a:cubicBezTo>
                    <a:cubicBezTo>
                      <a:pt x="1555" y="347"/>
                      <a:pt x="1208" y="0"/>
                      <a:pt x="778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3443400" y="871125"/>
                <a:ext cx="78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692" extrusionOk="0">
                    <a:moveTo>
                      <a:pt x="227" y="0"/>
                    </a:moveTo>
                    <a:cubicBezTo>
                      <a:pt x="215" y="0"/>
                      <a:pt x="203" y="4"/>
                      <a:pt x="192" y="13"/>
                    </a:cubicBezTo>
                    <a:cubicBezTo>
                      <a:pt x="12" y="186"/>
                      <a:pt x="0" y="485"/>
                      <a:pt x="156" y="676"/>
                    </a:cubicBezTo>
                    <a:cubicBezTo>
                      <a:pt x="164" y="687"/>
                      <a:pt x="177" y="692"/>
                      <a:pt x="191" y="692"/>
                    </a:cubicBezTo>
                    <a:cubicBezTo>
                      <a:pt x="207" y="692"/>
                      <a:pt x="224" y="686"/>
                      <a:pt x="233" y="676"/>
                    </a:cubicBezTo>
                    <a:cubicBezTo>
                      <a:pt x="251" y="658"/>
                      <a:pt x="245" y="628"/>
                      <a:pt x="233" y="604"/>
                    </a:cubicBezTo>
                    <a:cubicBezTo>
                      <a:pt x="120" y="455"/>
                      <a:pt x="144" y="222"/>
                      <a:pt x="269" y="96"/>
                    </a:cubicBezTo>
                    <a:cubicBezTo>
                      <a:pt x="312" y="54"/>
                      <a:pt x="272" y="0"/>
                      <a:pt x="227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0" name="Google Shape;970;p19"/>
          <p:cNvGrpSpPr/>
          <p:nvPr/>
        </p:nvGrpSpPr>
        <p:grpSpPr>
          <a:xfrm>
            <a:off x="8783426" y="684050"/>
            <a:ext cx="93825" cy="93829"/>
            <a:chOff x="6089850" y="862325"/>
            <a:chExt cx="38875" cy="38875"/>
          </a:xfrm>
        </p:grpSpPr>
        <p:sp>
          <p:nvSpPr>
            <p:cNvPr id="971" name="Google Shape;971;p19"/>
            <p:cNvSpPr/>
            <p:nvPr/>
          </p:nvSpPr>
          <p:spPr>
            <a:xfrm>
              <a:off x="6089850" y="862325"/>
              <a:ext cx="38875" cy="38875"/>
            </a:xfrm>
            <a:custGeom>
              <a:avLst/>
              <a:gdLst/>
              <a:ahLst/>
              <a:cxnLst/>
              <a:rect l="l" t="t" r="r" b="b"/>
              <a:pathLst>
                <a:path w="1555" h="1555" extrusionOk="0">
                  <a:moveTo>
                    <a:pt x="778" y="0"/>
                  </a:moveTo>
                  <a:cubicBezTo>
                    <a:pt x="347" y="0"/>
                    <a:pt x="1" y="347"/>
                    <a:pt x="1" y="777"/>
                  </a:cubicBezTo>
                  <a:cubicBezTo>
                    <a:pt x="1" y="1207"/>
                    <a:pt x="347" y="1554"/>
                    <a:pt x="778" y="1554"/>
                  </a:cubicBezTo>
                  <a:cubicBezTo>
                    <a:pt x="1208" y="1554"/>
                    <a:pt x="1555" y="1207"/>
                    <a:pt x="1555" y="777"/>
                  </a:cubicBezTo>
                  <a:cubicBezTo>
                    <a:pt x="1555" y="347"/>
                    <a:pt x="1208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2" name="Google Shape;972;p19"/>
            <p:cNvGrpSpPr/>
            <p:nvPr/>
          </p:nvGrpSpPr>
          <p:grpSpPr>
            <a:xfrm>
              <a:off x="6089850" y="862325"/>
              <a:ext cx="38875" cy="38875"/>
              <a:chOff x="3439950" y="862325"/>
              <a:chExt cx="38875" cy="38875"/>
            </a:xfrm>
          </p:grpSpPr>
          <p:sp>
            <p:nvSpPr>
              <p:cNvPr id="973" name="Google Shape;973;p19"/>
              <p:cNvSpPr/>
              <p:nvPr/>
            </p:nvSpPr>
            <p:spPr>
              <a:xfrm>
                <a:off x="3439950" y="862325"/>
                <a:ext cx="38875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555" extrusionOk="0">
                    <a:moveTo>
                      <a:pt x="778" y="0"/>
                    </a:moveTo>
                    <a:cubicBezTo>
                      <a:pt x="347" y="0"/>
                      <a:pt x="1" y="347"/>
                      <a:pt x="1" y="777"/>
                    </a:cubicBezTo>
                    <a:cubicBezTo>
                      <a:pt x="1" y="1207"/>
                      <a:pt x="347" y="1554"/>
                      <a:pt x="778" y="1554"/>
                    </a:cubicBezTo>
                    <a:cubicBezTo>
                      <a:pt x="1208" y="1554"/>
                      <a:pt x="1555" y="1207"/>
                      <a:pt x="1555" y="777"/>
                    </a:cubicBezTo>
                    <a:cubicBezTo>
                      <a:pt x="1555" y="347"/>
                      <a:pt x="1208" y="0"/>
                      <a:pt x="778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>
                <a:off x="3443400" y="871125"/>
                <a:ext cx="78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692" extrusionOk="0">
                    <a:moveTo>
                      <a:pt x="227" y="0"/>
                    </a:moveTo>
                    <a:cubicBezTo>
                      <a:pt x="215" y="0"/>
                      <a:pt x="203" y="4"/>
                      <a:pt x="192" y="13"/>
                    </a:cubicBezTo>
                    <a:cubicBezTo>
                      <a:pt x="12" y="186"/>
                      <a:pt x="0" y="485"/>
                      <a:pt x="156" y="676"/>
                    </a:cubicBezTo>
                    <a:cubicBezTo>
                      <a:pt x="164" y="687"/>
                      <a:pt x="177" y="692"/>
                      <a:pt x="191" y="692"/>
                    </a:cubicBezTo>
                    <a:cubicBezTo>
                      <a:pt x="207" y="692"/>
                      <a:pt x="224" y="686"/>
                      <a:pt x="233" y="676"/>
                    </a:cubicBezTo>
                    <a:cubicBezTo>
                      <a:pt x="251" y="658"/>
                      <a:pt x="245" y="628"/>
                      <a:pt x="233" y="604"/>
                    </a:cubicBezTo>
                    <a:cubicBezTo>
                      <a:pt x="120" y="455"/>
                      <a:pt x="144" y="222"/>
                      <a:pt x="269" y="96"/>
                    </a:cubicBezTo>
                    <a:cubicBezTo>
                      <a:pt x="312" y="54"/>
                      <a:pt x="272" y="0"/>
                      <a:pt x="227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20"/>
          <p:cNvSpPr/>
          <p:nvPr/>
        </p:nvSpPr>
        <p:spPr>
          <a:xfrm rot="-8569232">
            <a:off x="249467" y="67078"/>
            <a:ext cx="605607" cy="935856"/>
          </a:xfrm>
          <a:custGeom>
            <a:avLst/>
            <a:gdLst/>
            <a:ahLst/>
            <a:cxnLst/>
            <a:rect l="l" t="t" r="r" b="b"/>
            <a:pathLst>
              <a:path w="7913" h="12227" extrusionOk="0">
                <a:moveTo>
                  <a:pt x="5230" y="1"/>
                </a:moveTo>
                <a:cubicBezTo>
                  <a:pt x="4962" y="1"/>
                  <a:pt x="4669" y="177"/>
                  <a:pt x="4352" y="570"/>
                </a:cubicBezTo>
                <a:cubicBezTo>
                  <a:pt x="3730" y="1341"/>
                  <a:pt x="3019" y="2542"/>
                  <a:pt x="2475" y="3529"/>
                </a:cubicBezTo>
                <a:cubicBezTo>
                  <a:pt x="1130" y="4921"/>
                  <a:pt x="1" y="6899"/>
                  <a:pt x="975" y="8818"/>
                </a:cubicBezTo>
                <a:cubicBezTo>
                  <a:pt x="1738" y="10280"/>
                  <a:pt x="3350" y="12226"/>
                  <a:pt x="5123" y="12226"/>
                </a:cubicBezTo>
                <a:cubicBezTo>
                  <a:pt x="5155" y="12226"/>
                  <a:pt x="5187" y="12226"/>
                  <a:pt x="5219" y="12225"/>
                </a:cubicBezTo>
                <a:cubicBezTo>
                  <a:pt x="5223" y="12225"/>
                  <a:pt x="5228" y="12225"/>
                  <a:pt x="5233" y="12225"/>
                </a:cubicBezTo>
                <a:cubicBezTo>
                  <a:pt x="7913" y="12225"/>
                  <a:pt x="7464" y="1"/>
                  <a:pt x="523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20"/>
          <p:cNvSpPr/>
          <p:nvPr/>
        </p:nvSpPr>
        <p:spPr>
          <a:xfrm rot="-1335366">
            <a:off x="7964392" y="3640165"/>
            <a:ext cx="2148701" cy="2063017"/>
          </a:xfrm>
          <a:custGeom>
            <a:avLst/>
            <a:gdLst/>
            <a:ahLst/>
            <a:cxnLst/>
            <a:rect l="l" t="t" r="r" b="b"/>
            <a:pathLst>
              <a:path w="9671" h="9285" extrusionOk="0">
                <a:moveTo>
                  <a:pt x="8229" y="1"/>
                </a:moveTo>
                <a:cubicBezTo>
                  <a:pt x="8055" y="1"/>
                  <a:pt x="7882" y="31"/>
                  <a:pt x="7722" y="92"/>
                </a:cubicBezTo>
                <a:cubicBezTo>
                  <a:pt x="7310" y="248"/>
                  <a:pt x="6987" y="571"/>
                  <a:pt x="6748" y="935"/>
                </a:cubicBezTo>
                <a:cubicBezTo>
                  <a:pt x="6509" y="1306"/>
                  <a:pt x="6342" y="1706"/>
                  <a:pt x="6133" y="2089"/>
                </a:cubicBezTo>
                <a:cubicBezTo>
                  <a:pt x="5951" y="2429"/>
                  <a:pt x="5667" y="2791"/>
                  <a:pt x="5301" y="2791"/>
                </a:cubicBezTo>
                <a:cubicBezTo>
                  <a:pt x="5282" y="2791"/>
                  <a:pt x="5262" y="2790"/>
                  <a:pt x="5242" y="2788"/>
                </a:cubicBezTo>
                <a:cubicBezTo>
                  <a:pt x="4591" y="2728"/>
                  <a:pt x="4447" y="1652"/>
                  <a:pt x="3808" y="1557"/>
                </a:cubicBezTo>
                <a:cubicBezTo>
                  <a:pt x="3780" y="1553"/>
                  <a:pt x="3752" y="1551"/>
                  <a:pt x="3725" y="1551"/>
                </a:cubicBezTo>
                <a:cubicBezTo>
                  <a:pt x="3378" y="1551"/>
                  <a:pt x="3085" y="1857"/>
                  <a:pt x="2935" y="2184"/>
                </a:cubicBezTo>
                <a:cubicBezTo>
                  <a:pt x="2660" y="2752"/>
                  <a:pt x="2660" y="3410"/>
                  <a:pt x="2475" y="4007"/>
                </a:cubicBezTo>
                <a:cubicBezTo>
                  <a:pt x="2433" y="4157"/>
                  <a:pt x="2361" y="4306"/>
                  <a:pt x="2230" y="4390"/>
                </a:cubicBezTo>
                <a:cubicBezTo>
                  <a:pt x="2167" y="4431"/>
                  <a:pt x="2097" y="4448"/>
                  <a:pt x="2026" y="4448"/>
                </a:cubicBezTo>
                <a:cubicBezTo>
                  <a:pt x="1901" y="4448"/>
                  <a:pt x="1770" y="4397"/>
                  <a:pt x="1656" y="4336"/>
                </a:cubicBezTo>
                <a:cubicBezTo>
                  <a:pt x="1483" y="4228"/>
                  <a:pt x="1315" y="4097"/>
                  <a:pt x="1124" y="4043"/>
                </a:cubicBezTo>
                <a:cubicBezTo>
                  <a:pt x="1070" y="4029"/>
                  <a:pt x="1016" y="4022"/>
                  <a:pt x="962" y="4022"/>
                </a:cubicBezTo>
                <a:cubicBezTo>
                  <a:pt x="624" y="4022"/>
                  <a:pt x="291" y="4281"/>
                  <a:pt x="162" y="4611"/>
                </a:cubicBezTo>
                <a:cubicBezTo>
                  <a:pt x="0" y="4987"/>
                  <a:pt x="72" y="5418"/>
                  <a:pt x="198" y="5806"/>
                </a:cubicBezTo>
                <a:cubicBezTo>
                  <a:pt x="323" y="6195"/>
                  <a:pt x="520" y="6565"/>
                  <a:pt x="622" y="6960"/>
                </a:cubicBezTo>
                <a:cubicBezTo>
                  <a:pt x="748" y="7444"/>
                  <a:pt x="748" y="7964"/>
                  <a:pt x="616" y="8454"/>
                </a:cubicBezTo>
                <a:cubicBezTo>
                  <a:pt x="780" y="8423"/>
                  <a:pt x="947" y="8408"/>
                  <a:pt x="1115" y="8408"/>
                </a:cubicBezTo>
                <a:cubicBezTo>
                  <a:pt x="1434" y="8408"/>
                  <a:pt x="1754" y="8464"/>
                  <a:pt x="2056" y="8573"/>
                </a:cubicBezTo>
                <a:cubicBezTo>
                  <a:pt x="2439" y="8705"/>
                  <a:pt x="2792" y="8932"/>
                  <a:pt x="3162" y="9087"/>
                </a:cubicBezTo>
                <a:cubicBezTo>
                  <a:pt x="3426" y="9203"/>
                  <a:pt x="3710" y="9284"/>
                  <a:pt x="3988" y="9284"/>
                </a:cubicBezTo>
                <a:cubicBezTo>
                  <a:pt x="4113" y="9284"/>
                  <a:pt x="4237" y="9268"/>
                  <a:pt x="4357" y="9231"/>
                </a:cubicBezTo>
                <a:cubicBezTo>
                  <a:pt x="4746" y="9111"/>
                  <a:pt x="5075" y="8711"/>
                  <a:pt x="5003" y="8310"/>
                </a:cubicBezTo>
                <a:cubicBezTo>
                  <a:pt x="4961" y="8107"/>
                  <a:pt x="4836" y="7946"/>
                  <a:pt x="4752" y="7761"/>
                </a:cubicBezTo>
                <a:cubicBezTo>
                  <a:pt x="4674" y="7569"/>
                  <a:pt x="4626" y="7342"/>
                  <a:pt x="4746" y="7175"/>
                </a:cubicBezTo>
                <a:cubicBezTo>
                  <a:pt x="4836" y="7049"/>
                  <a:pt x="5003" y="6996"/>
                  <a:pt x="5152" y="6966"/>
                </a:cubicBezTo>
                <a:cubicBezTo>
                  <a:pt x="5762" y="6834"/>
                  <a:pt x="6413" y="6882"/>
                  <a:pt x="7017" y="6649"/>
                </a:cubicBezTo>
                <a:cubicBezTo>
                  <a:pt x="7376" y="6523"/>
                  <a:pt x="7746" y="6219"/>
                  <a:pt x="7716" y="5836"/>
                </a:cubicBezTo>
                <a:cubicBezTo>
                  <a:pt x="7669" y="5191"/>
                  <a:pt x="6605" y="4963"/>
                  <a:pt x="6599" y="4312"/>
                </a:cubicBezTo>
                <a:cubicBezTo>
                  <a:pt x="6593" y="3912"/>
                  <a:pt x="7005" y="3643"/>
                  <a:pt x="7370" y="3481"/>
                </a:cubicBezTo>
                <a:cubicBezTo>
                  <a:pt x="7764" y="3314"/>
                  <a:pt x="8182" y="3170"/>
                  <a:pt x="8565" y="2961"/>
                </a:cubicBezTo>
                <a:cubicBezTo>
                  <a:pt x="8948" y="2752"/>
                  <a:pt x="9294" y="2459"/>
                  <a:pt x="9485" y="2065"/>
                </a:cubicBezTo>
                <a:cubicBezTo>
                  <a:pt x="9653" y="1700"/>
                  <a:pt x="9671" y="1258"/>
                  <a:pt x="9521" y="887"/>
                </a:cubicBezTo>
                <a:cubicBezTo>
                  <a:pt x="9384" y="559"/>
                  <a:pt x="9127" y="272"/>
                  <a:pt x="8804" y="116"/>
                </a:cubicBezTo>
                <a:cubicBezTo>
                  <a:pt x="8626" y="40"/>
                  <a:pt x="8427" y="1"/>
                  <a:pt x="82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20"/>
          <p:cNvSpPr/>
          <p:nvPr/>
        </p:nvSpPr>
        <p:spPr>
          <a:xfrm rot="3908748">
            <a:off x="8071904" y="-413714"/>
            <a:ext cx="1353017" cy="1394773"/>
          </a:xfrm>
          <a:custGeom>
            <a:avLst/>
            <a:gdLst/>
            <a:ahLst/>
            <a:cxnLst/>
            <a:rect l="l" t="t" r="r" b="b"/>
            <a:pathLst>
              <a:path w="14487" h="14933" extrusionOk="0">
                <a:moveTo>
                  <a:pt x="8844" y="0"/>
                </a:moveTo>
                <a:cubicBezTo>
                  <a:pt x="8124" y="0"/>
                  <a:pt x="7409" y="113"/>
                  <a:pt x="6754" y="342"/>
                </a:cubicBezTo>
                <a:cubicBezTo>
                  <a:pt x="3114" y="1334"/>
                  <a:pt x="353" y="4717"/>
                  <a:pt x="96" y="8476"/>
                </a:cubicBezTo>
                <a:cubicBezTo>
                  <a:pt x="0" y="10562"/>
                  <a:pt x="473" y="13048"/>
                  <a:pt x="2230" y="14369"/>
                </a:cubicBezTo>
                <a:cubicBezTo>
                  <a:pt x="2752" y="14741"/>
                  <a:pt x="3406" y="14933"/>
                  <a:pt x="4056" y="14933"/>
                </a:cubicBezTo>
                <a:cubicBezTo>
                  <a:pt x="4872" y="14933"/>
                  <a:pt x="5681" y="14631"/>
                  <a:pt x="6216" y="13999"/>
                </a:cubicBezTo>
                <a:cubicBezTo>
                  <a:pt x="7238" y="12540"/>
                  <a:pt x="6623" y="10395"/>
                  <a:pt x="8404" y="9355"/>
                </a:cubicBezTo>
                <a:cubicBezTo>
                  <a:pt x="10328" y="7932"/>
                  <a:pt x="13633" y="7634"/>
                  <a:pt x="14111" y="4837"/>
                </a:cubicBezTo>
                <a:cubicBezTo>
                  <a:pt x="14487" y="1691"/>
                  <a:pt x="11633" y="0"/>
                  <a:pt x="88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20"/>
          <p:cNvSpPr/>
          <p:nvPr/>
        </p:nvSpPr>
        <p:spPr>
          <a:xfrm flipH="1">
            <a:off x="-952121" y="3530801"/>
            <a:ext cx="3334445" cy="1972390"/>
          </a:xfrm>
          <a:custGeom>
            <a:avLst/>
            <a:gdLst/>
            <a:ahLst/>
            <a:cxnLst/>
            <a:rect l="l" t="t" r="r" b="b"/>
            <a:pathLst>
              <a:path w="24870" h="14710" extrusionOk="0">
                <a:moveTo>
                  <a:pt x="19148" y="0"/>
                </a:moveTo>
                <a:cubicBezTo>
                  <a:pt x="18597" y="0"/>
                  <a:pt x="18043" y="137"/>
                  <a:pt x="17554" y="393"/>
                </a:cubicBezTo>
                <a:cubicBezTo>
                  <a:pt x="17004" y="686"/>
                  <a:pt x="16567" y="1128"/>
                  <a:pt x="16233" y="1642"/>
                </a:cubicBezTo>
                <a:cubicBezTo>
                  <a:pt x="16167" y="1756"/>
                  <a:pt x="16095" y="1869"/>
                  <a:pt x="16030" y="1983"/>
                </a:cubicBezTo>
                <a:cubicBezTo>
                  <a:pt x="15928" y="2144"/>
                  <a:pt x="15838" y="2305"/>
                  <a:pt x="15755" y="2479"/>
                </a:cubicBezTo>
                <a:cubicBezTo>
                  <a:pt x="15665" y="2670"/>
                  <a:pt x="15581" y="2873"/>
                  <a:pt x="15522" y="3082"/>
                </a:cubicBezTo>
                <a:cubicBezTo>
                  <a:pt x="15247" y="3734"/>
                  <a:pt x="14990" y="4391"/>
                  <a:pt x="14589" y="4983"/>
                </a:cubicBezTo>
                <a:cubicBezTo>
                  <a:pt x="14243" y="5485"/>
                  <a:pt x="13794" y="5933"/>
                  <a:pt x="13221" y="6154"/>
                </a:cubicBezTo>
                <a:cubicBezTo>
                  <a:pt x="12888" y="6288"/>
                  <a:pt x="12537" y="6339"/>
                  <a:pt x="12182" y="6339"/>
                </a:cubicBezTo>
                <a:cubicBezTo>
                  <a:pt x="11821" y="6339"/>
                  <a:pt x="11457" y="6286"/>
                  <a:pt x="11105" y="6214"/>
                </a:cubicBezTo>
                <a:cubicBezTo>
                  <a:pt x="10219" y="6034"/>
                  <a:pt x="9288" y="5700"/>
                  <a:pt x="8367" y="5700"/>
                </a:cubicBezTo>
                <a:cubicBezTo>
                  <a:pt x="8038" y="5700"/>
                  <a:pt x="7711" y="5743"/>
                  <a:pt x="7387" y="5850"/>
                </a:cubicBezTo>
                <a:cubicBezTo>
                  <a:pt x="6831" y="6035"/>
                  <a:pt x="6431" y="6417"/>
                  <a:pt x="6108" y="6896"/>
                </a:cubicBezTo>
                <a:cubicBezTo>
                  <a:pt x="5798" y="7374"/>
                  <a:pt x="5547" y="7900"/>
                  <a:pt x="5140" y="8306"/>
                </a:cubicBezTo>
                <a:cubicBezTo>
                  <a:pt x="4256" y="9167"/>
                  <a:pt x="2899" y="8904"/>
                  <a:pt x="1799" y="9185"/>
                </a:cubicBezTo>
                <a:cubicBezTo>
                  <a:pt x="1291" y="9316"/>
                  <a:pt x="825" y="9567"/>
                  <a:pt x="508" y="9991"/>
                </a:cubicBezTo>
                <a:cubicBezTo>
                  <a:pt x="209" y="10392"/>
                  <a:pt x="48" y="10876"/>
                  <a:pt x="30" y="11366"/>
                </a:cubicBezTo>
                <a:cubicBezTo>
                  <a:pt x="0" y="11868"/>
                  <a:pt x="102" y="12376"/>
                  <a:pt x="335" y="12824"/>
                </a:cubicBezTo>
                <a:cubicBezTo>
                  <a:pt x="586" y="13308"/>
                  <a:pt x="992" y="13715"/>
                  <a:pt x="1447" y="14008"/>
                </a:cubicBezTo>
                <a:cubicBezTo>
                  <a:pt x="2230" y="14511"/>
                  <a:pt x="3141" y="14710"/>
                  <a:pt x="4057" y="14710"/>
                </a:cubicBezTo>
                <a:cubicBezTo>
                  <a:pt x="4392" y="14710"/>
                  <a:pt x="4727" y="14683"/>
                  <a:pt x="5056" y="14635"/>
                </a:cubicBezTo>
                <a:cubicBezTo>
                  <a:pt x="6551" y="14420"/>
                  <a:pt x="7937" y="13799"/>
                  <a:pt x="9389" y="13392"/>
                </a:cubicBezTo>
                <a:cubicBezTo>
                  <a:pt x="10107" y="13195"/>
                  <a:pt x="10848" y="13045"/>
                  <a:pt x="11595" y="13022"/>
                </a:cubicBezTo>
                <a:cubicBezTo>
                  <a:pt x="11656" y="13020"/>
                  <a:pt x="11717" y="13019"/>
                  <a:pt x="11778" y="13019"/>
                </a:cubicBezTo>
                <a:cubicBezTo>
                  <a:pt x="12387" y="13019"/>
                  <a:pt x="13000" y="13098"/>
                  <a:pt x="13603" y="13207"/>
                </a:cubicBezTo>
                <a:cubicBezTo>
                  <a:pt x="14942" y="13452"/>
                  <a:pt x="16239" y="13870"/>
                  <a:pt x="17589" y="14044"/>
                </a:cubicBezTo>
                <a:cubicBezTo>
                  <a:pt x="17943" y="14091"/>
                  <a:pt x="18299" y="14117"/>
                  <a:pt x="18652" y="14117"/>
                </a:cubicBezTo>
                <a:cubicBezTo>
                  <a:pt x="19552" y="14117"/>
                  <a:pt x="20439" y="13949"/>
                  <a:pt x="21259" y="13542"/>
                </a:cubicBezTo>
                <a:cubicBezTo>
                  <a:pt x="22281" y="13028"/>
                  <a:pt x="23136" y="12215"/>
                  <a:pt x="23745" y="11252"/>
                </a:cubicBezTo>
                <a:cubicBezTo>
                  <a:pt x="24451" y="10147"/>
                  <a:pt x="24791" y="8844"/>
                  <a:pt x="24833" y="7547"/>
                </a:cubicBezTo>
                <a:cubicBezTo>
                  <a:pt x="24869" y="6190"/>
                  <a:pt x="24600" y="4816"/>
                  <a:pt x="24074" y="3578"/>
                </a:cubicBezTo>
                <a:cubicBezTo>
                  <a:pt x="23626" y="2509"/>
                  <a:pt x="22939" y="1493"/>
                  <a:pt x="21964" y="817"/>
                </a:cubicBezTo>
                <a:cubicBezTo>
                  <a:pt x="21343" y="387"/>
                  <a:pt x="20620" y="142"/>
                  <a:pt x="19873" y="88"/>
                </a:cubicBezTo>
                <a:cubicBezTo>
                  <a:pt x="19693" y="40"/>
                  <a:pt x="19502" y="10"/>
                  <a:pt x="19311" y="4"/>
                </a:cubicBezTo>
                <a:cubicBezTo>
                  <a:pt x="19257" y="2"/>
                  <a:pt x="19202" y="0"/>
                  <a:pt x="191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20"/>
          <p:cNvSpPr/>
          <p:nvPr/>
        </p:nvSpPr>
        <p:spPr>
          <a:xfrm>
            <a:off x="6476825" y="4529599"/>
            <a:ext cx="3456950" cy="717075"/>
          </a:xfrm>
          <a:custGeom>
            <a:avLst/>
            <a:gdLst/>
            <a:ahLst/>
            <a:cxnLst/>
            <a:rect l="l" t="t" r="r" b="b"/>
            <a:pathLst>
              <a:path w="138278" h="28683" extrusionOk="0">
                <a:moveTo>
                  <a:pt x="0" y="28683"/>
                </a:moveTo>
                <a:cubicBezTo>
                  <a:pt x="2605" y="25664"/>
                  <a:pt x="4787" y="12694"/>
                  <a:pt x="15629" y="10570"/>
                </a:cubicBezTo>
                <a:cubicBezTo>
                  <a:pt x="26471" y="8447"/>
                  <a:pt x="52582" y="15507"/>
                  <a:pt x="65053" y="15942"/>
                </a:cubicBezTo>
                <a:cubicBezTo>
                  <a:pt x="77524" y="16377"/>
                  <a:pt x="81528" y="15796"/>
                  <a:pt x="90453" y="13181"/>
                </a:cubicBezTo>
                <a:cubicBezTo>
                  <a:pt x="99378" y="10566"/>
                  <a:pt x="110630" y="1682"/>
                  <a:pt x="118601" y="253"/>
                </a:cubicBezTo>
                <a:cubicBezTo>
                  <a:pt x="126572" y="-1176"/>
                  <a:pt x="134999" y="3881"/>
                  <a:pt x="138278" y="4607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981" name="Google Shape;981;p20"/>
          <p:cNvSpPr/>
          <p:nvPr/>
        </p:nvSpPr>
        <p:spPr>
          <a:xfrm rot="10800000" flipH="1">
            <a:off x="-459510" y="-487430"/>
            <a:ext cx="1179500" cy="3382075"/>
          </a:xfrm>
          <a:custGeom>
            <a:avLst/>
            <a:gdLst/>
            <a:ahLst/>
            <a:cxnLst/>
            <a:rect l="l" t="t" r="r" b="b"/>
            <a:pathLst>
              <a:path w="47180" h="135283" extrusionOk="0">
                <a:moveTo>
                  <a:pt x="45278" y="135283"/>
                </a:moveTo>
                <a:cubicBezTo>
                  <a:pt x="45370" y="128749"/>
                  <a:pt x="48960" y="108594"/>
                  <a:pt x="45831" y="96078"/>
                </a:cubicBezTo>
                <a:cubicBezTo>
                  <a:pt x="42702" y="83562"/>
                  <a:pt x="30461" y="72611"/>
                  <a:pt x="26504" y="60187"/>
                </a:cubicBezTo>
                <a:cubicBezTo>
                  <a:pt x="22547" y="47763"/>
                  <a:pt x="24388" y="30370"/>
                  <a:pt x="22087" y="21535"/>
                </a:cubicBezTo>
                <a:cubicBezTo>
                  <a:pt x="19786" y="12700"/>
                  <a:pt x="16381" y="10767"/>
                  <a:pt x="12700" y="7178"/>
                </a:cubicBezTo>
                <a:cubicBezTo>
                  <a:pt x="9019" y="3589"/>
                  <a:pt x="2117" y="1196"/>
                  <a:pt x="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982" name="Google Shape;98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20"/>
          <p:cNvSpPr txBox="1">
            <a:spLocks noGrp="1"/>
          </p:cNvSpPr>
          <p:nvPr>
            <p:ph type="subTitle" idx="1"/>
          </p:nvPr>
        </p:nvSpPr>
        <p:spPr>
          <a:xfrm>
            <a:off x="1903050" y="1586835"/>
            <a:ext cx="3696600" cy="52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600" b="1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84" name="Google Shape;984;p20"/>
          <p:cNvSpPr txBox="1">
            <a:spLocks noGrp="1"/>
          </p:cNvSpPr>
          <p:nvPr>
            <p:ph type="subTitle" idx="2"/>
          </p:nvPr>
        </p:nvSpPr>
        <p:spPr>
          <a:xfrm>
            <a:off x="3318875" y="2783904"/>
            <a:ext cx="3694200" cy="52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600" b="1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85" name="Google Shape;985;p20"/>
          <p:cNvSpPr txBox="1">
            <a:spLocks noGrp="1"/>
          </p:cNvSpPr>
          <p:nvPr>
            <p:ph type="subTitle" idx="3"/>
          </p:nvPr>
        </p:nvSpPr>
        <p:spPr>
          <a:xfrm>
            <a:off x="4734700" y="3980529"/>
            <a:ext cx="3694200" cy="52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600" b="1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86" name="Google Shape;986;p20"/>
          <p:cNvSpPr txBox="1">
            <a:spLocks noGrp="1"/>
          </p:cNvSpPr>
          <p:nvPr>
            <p:ph type="subTitle" idx="4"/>
          </p:nvPr>
        </p:nvSpPr>
        <p:spPr>
          <a:xfrm>
            <a:off x="1903050" y="1238875"/>
            <a:ext cx="36966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5"/>
          </p:nvPr>
        </p:nvSpPr>
        <p:spPr>
          <a:xfrm>
            <a:off x="3318875" y="2435725"/>
            <a:ext cx="36942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subTitle" idx="6"/>
          </p:nvPr>
        </p:nvSpPr>
        <p:spPr>
          <a:xfrm>
            <a:off x="4734700" y="3632575"/>
            <a:ext cx="36942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2823300" y="2203572"/>
            <a:ext cx="34974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4027050" y="1258128"/>
            <a:ext cx="1089900" cy="102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/>
          <p:nvPr/>
        </p:nvSpPr>
        <p:spPr>
          <a:xfrm flipH="1">
            <a:off x="-1259718" y="3352300"/>
            <a:ext cx="3751204" cy="2218709"/>
          </a:xfrm>
          <a:custGeom>
            <a:avLst/>
            <a:gdLst/>
            <a:ahLst/>
            <a:cxnLst/>
            <a:rect l="l" t="t" r="r" b="b"/>
            <a:pathLst>
              <a:path w="24870" h="14710" extrusionOk="0">
                <a:moveTo>
                  <a:pt x="19148" y="0"/>
                </a:moveTo>
                <a:cubicBezTo>
                  <a:pt x="18597" y="0"/>
                  <a:pt x="18043" y="137"/>
                  <a:pt x="17554" y="393"/>
                </a:cubicBezTo>
                <a:cubicBezTo>
                  <a:pt x="17004" y="686"/>
                  <a:pt x="16567" y="1128"/>
                  <a:pt x="16233" y="1642"/>
                </a:cubicBezTo>
                <a:cubicBezTo>
                  <a:pt x="16167" y="1756"/>
                  <a:pt x="16095" y="1869"/>
                  <a:pt x="16030" y="1983"/>
                </a:cubicBezTo>
                <a:cubicBezTo>
                  <a:pt x="15928" y="2144"/>
                  <a:pt x="15838" y="2305"/>
                  <a:pt x="15755" y="2479"/>
                </a:cubicBezTo>
                <a:cubicBezTo>
                  <a:pt x="15665" y="2670"/>
                  <a:pt x="15581" y="2873"/>
                  <a:pt x="15522" y="3082"/>
                </a:cubicBezTo>
                <a:cubicBezTo>
                  <a:pt x="15247" y="3734"/>
                  <a:pt x="14990" y="4391"/>
                  <a:pt x="14589" y="4983"/>
                </a:cubicBezTo>
                <a:cubicBezTo>
                  <a:pt x="14243" y="5485"/>
                  <a:pt x="13794" y="5933"/>
                  <a:pt x="13221" y="6154"/>
                </a:cubicBezTo>
                <a:cubicBezTo>
                  <a:pt x="12888" y="6288"/>
                  <a:pt x="12537" y="6339"/>
                  <a:pt x="12182" y="6339"/>
                </a:cubicBezTo>
                <a:cubicBezTo>
                  <a:pt x="11821" y="6339"/>
                  <a:pt x="11457" y="6286"/>
                  <a:pt x="11105" y="6214"/>
                </a:cubicBezTo>
                <a:cubicBezTo>
                  <a:pt x="10219" y="6034"/>
                  <a:pt x="9288" y="5700"/>
                  <a:pt x="8367" y="5700"/>
                </a:cubicBezTo>
                <a:cubicBezTo>
                  <a:pt x="8038" y="5700"/>
                  <a:pt x="7711" y="5743"/>
                  <a:pt x="7387" y="5850"/>
                </a:cubicBezTo>
                <a:cubicBezTo>
                  <a:pt x="6831" y="6035"/>
                  <a:pt x="6431" y="6417"/>
                  <a:pt x="6108" y="6896"/>
                </a:cubicBezTo>
                <a:cubicBezTo>
                  <a:pt x="5798" y="7374"/>
                  <a:pt x="5547" y="7900"/>
                  <a:pt x="5140" y="8306"/>
                </a:cubicBezTo>
                <a:cubicBezTo>
                  <a:pt x="4256" y="9167"/>
                  <a:pt x="2899" y="8904"/>
                  <a:pt x="1799" y="9185"/>
                </a:cubicBezTo>
                <a:cubicBezTo>
                  <a:pt x="1291" y="9316"/>
                  <a:pt x="825" y="9567"/>
                  <a:pt x="508" y="9991"/>
                </a:cubicBezTo>
                <a:cubicBezTo>
                  <a:pt x="209" y="10392"/>
                  <a:pt x="48" y="10876"/>
                  <a:pt x="30" y="11366"/>
                </a:cubicBezTo>
                <a:cubicBezTo>
                  <a:pt x="0" y="11868"/>
                  <a:pt x="102" y="12376"/>
                  <a:pt x="335" y="12824"/>
                </a:cubicBezTo>
                <a:cubicBezTo>
                  <a:pt x="586" y="13308"/>
                  <a:pt x="992" y="13715"/>
                  <a:pt x="1447" y="14008"/>
                </a:cubicBezTo>
                <a:cubicBezTo>
                  <a:pt x="2230" y="14511"/>
                  <a:pt x="3141" y="14710"/>
                  <a:pt x="4057" y="14710"/>
                </a:cubicBezTo>
                <a:cubicBezTo>
                  <a:pt x="4392" y="14710"/>
                  <a:pt x="4727" y="14683"/>
                  <a:pt x="5056" y="14635"/>
                </a:cubicBezTo>
                <a:cubicBezTo>
                  <a:pt x="6551" y="14420"/>
                  <a:pt x="7937" y="13799"/>
                  <a:pt x="9389" y="13392"/>
                </a:cubicBezTo>
                <a:cubicBezTo>
                  <a:pt x="10107" y="13195"/>
                  <a:pt x="10848" y="13045"/>
                  <a:pt x="11595" y="13022"/>
                </a:cubicBezTo>
                <a:cubicBezTo>
                  <a:pt x="11656" y="13020"/>
                  <a:pt x="11717" y="13019"/>
                  <a:pt x="11778" y="13019"/>
                </a:cubicBezTo>
                <a:cubicBezTo>
                  <a:pt x="12387" y="13019"/>
                  <a:pt x="13000" y="13098"/>
                  <a:pt x="13603" y="13207"/>
                </a:cubicBezTo>
                <a:cubicBezTo>
                  <a:pt x="14942" y="13452"/>
                  <a:pt x="16239" y="13870"/>
                  <a:pt x="17589" y="14044"/>
                </a:cubicBezTo>
                <a:cubicBezTo>
                  <a:pt x="17943" y="14091"/>
                  <a:pt x="18299" y="14117"/>
                  <a:pt x="18652" y="14117"/>
                </a:cubicBezTo>
                <a:cubicBezTo>
                  <a:pt x="19552" y="14117"/>
                  <a:pt x="20439" y="13949"/>
                  <a:pt x="21259" y="13542"/>
                </a:cubicBezTo>
                <a:cubicBezTo>
                  <a:pt x="22281" y="13028"/>
                  <a:pt x="23136" y="12215"/>
                  <a:pt x="23745" y="11252"/>
                </a:cubicBezTo>
                <a:cubicBezTo>
                  <a:pt x="24451" y="10147"/>
                  <a:pt x="24791" y="8844"/>
                  <a:pt x="24833" y="7547"/>
                </a:cubicBezTo>
                <a:cubicBezTo>
                  <a:pt x="24869" y="6190"/>
                  <a:pt x="24600" y="4816"/>
                  <a:pt x="24074" y="3578"/>
                </a:cubicBezTo>
                <a:cubicBezTo>
                  <a:pt x="23626" y="2509"/>
                  <a:pt x="22939" y="1493"/>
                  <a:pt x="21964" y="817"/>
                </a:cubicBezTo>
                <a:cubicBezTo>
                  <a:pt x="21343" y="387"/>
                  <a:pt x="20620" y="142"/>
                  <a:pt x="19873" y="88"/>
                </a:cubicBezTo>
                <a:cubicBezTo>
                  <a:pt x="19693" y="40"/>
                  <a:pt x="19502" y="10"/>
                  <a:pt x="19311" y="4"/>
                </a:cubicBezTo>
                <a:cubicBezTo>
                  <a:pt x="19257" y="2"/>
                  <a:pt x="19202" y="0"/>
                  <a:pt x="191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-4445452" flipH="1">
            <a:off x="-649639" y="190131"/>
            <a:ext cx="939117" cy="689744"/>
          </a:xfrm>
          <a:custGeom>
            <a:avLst/>
            <a:gdLst/>
            <a:ahLst/>
            <a:cxnLst/>
            <a:rect l="l" t="t" r="r" b="b"/>
            <a:pathLst>
              <a:path w="15316" h="11249" extrusionOk="0">
                <a:moveTo>
                  <a:pt x="8188" y="0"/>
                </a:moveTo>
                <a:cubicBezTo>
                  <a:pt x="8023" y="0"/>
                  <a:pt x="7856" y="6"/>
                  <a:pt x="7686" y="20"/>
                </a:cubicBezTo>
                <a:cubicBezTo>
                  <a:pt x="2690" y="229"/>
                  <a:pt x="0" y="6367"/>
                  <a:pt x="3198" y="10186"/>
                </a:cubicBezTo>
                <a:cubicBezTo>
                  <a:pt x="3783" y="10918"/>
                  <a:pt x="4509" y="11249"/>
                  <a:pt x="5239" y="11249"/>
                </a:cubicBezTo>
                <a:cubicBezTo>
                  <a:pt x="6112" y="11249"/>
                  <a:pt x="6993" y="10776"/>
                  <a:pt x="7651" y="9953"/>
                </a:cubicBezTo>
                <a:cubicBezTo>
                  <a:pt x="8702" y="9158"/>
                  <a:pt x="9772" y="8369"/>
                  <a:pt x="10824" y="7568"/>
                </a:cubicBezTo>
                <a:cubicBezTo>
                  <a:pt x="15315" y="4743"/>
                  <a:pt x="12672" y="0"/>
                  <a:pt x="81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-2306619" flipH="1">
            <a:off x="7125699" y="-434971"/>
            <a:ext cx="1709186" cy="1939960"/>
          </a:xfrm>
          <a:custGeom>
            <a:avLst/>
            <a:gdLst/>
            <a:ahLst/>
            <a:cxnLst/>
            <a:rect l="l" t="t" r="r" b="b"/>
            <a:pathLst>
              <a:path w="15551" h="17651" extrusionOk="0">
                <a:moveTo>
                  <a:pt x="12820" y="1"/>
                </a:moveTo>
                <a:cubicBezTo>
                  <a:pt x="12255" y="1"/>
                  <a:pt x="11596" y="229"/>
                  <a:pt x="10854" y="761"/>
                </a:cubicBezTo>
                <a:cubicBezTo>
                  <a:pt x="8332" y="2554"/>
                  <a:pt x="9324" y="6200"/>
                  <a:pt x="7202" y="8232"/>
                </a:cubicBezTo>
                <a:cubicBezTo>
                  <a:pt x="5672" y="9679"/>
                  <a:pt x="3282" y="9924"/>
                  <a:pt x="1967" y="11645"/>
                </a:cubicBezTo>
                <a:cubicBezTo>
                  <a:pt x="0" y="14191"/>
                  <a:pt x="2797" y="16366"/>
                  <a:pt x="5170" y="16958"/>
                </a:cubicBezTo>
                <a:cubicBezTo>
                  <a:pt x="6370" y="17375"/>
                  <a:pt x="7686" y="17650"/>
                  <a:pt x="8982" y="17650"/>
                </a:cubicBezTo>
                <a:cubicBezTo>
                  <a:pt x="10399" y="17650"/>
                  <a:pt x="11793" y="17322"/>
                  <a:pt x="12988" y="16492"/>
                </a:cubicBezTo>
                <a:cubicBezTo>
                  <a:pt x="14607" y="15386"/>
                  <a:pt x="15534" y="13283"/>
                  <a:pt x="14936" y="11370"/>
                </a:cubicBezTo>
                <a:cubicBezTo>
                  <a:pt x="14010" y="9039"/>
                  <a:pt x="14052" y="7234"/>
                  <a:pt x="14799" y="4855"/>
                </a:cubicBezTo>
                <a:cubicBezTo>
                  <a:pt x="15550" y="2601"/>
                  <a:pt x="14726" y="1"/>
                  <a:pt x="128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-1400013" y="-146550"/>
            <a:ext cx="3333750" cy="2739475"/>
          </a:xfrm>
          <a:custGeom>
            <a:avLst/>
            <a:gdLst/>
            <a:ahLst/>
            <a:cxnLst/>
            <a:rect l="l" t="t" r="r" b="b"/>
            <a:pathLst>
              <a:path w="133350" h="109579" extrusionOk="0">
                <a:moveTo>
                  <a:pt x="0" y="0"/>
                </a:moveTo>
                <a:cubicBezTo>
                  <a:pt x="8385" y="2605"/>
                  <a:pt x="38263" y="8223"/>
                  <a:pt x="50312" y="15631"/>
                </a:cubicBezTo>
                <a:cubicBezTo>
                  <a:pt x="62361" y="23039"/>
                  <a:pt x="66839" y="32727"/>
                  <a:pt x="72293" y="44450"/>
                </a:cubicBezTo>
                <a:cubicBezTo>
                  <a:pt x="77748" y="56173"/>
                  <a:pt x="77910" y="75549"/>
                  <a:pt x="83039" y="85970"/>
                </a:cubicBezTo>
                <a:cubicBezTo>
                  <a:pt x="88168" y="96391"/>
                  <a:pt x="94681" y="103066"/>
                  <a:pt x="103066" y="106974"/>
                </a:cubicBezTo>
                <a:cubicBezTo>
                  <a:pt x="111451" y="110882"/>
                  <a:pt x="128303" y="109009"/>
                  <a:pt x="133350" y="109416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5" name="Google Shape;25;p3"/>
          <p:cNvSpPr/>
          <p:nvPr/>
        </p:nvSpPr>
        <p:spPr>
          <a:xfrm rot="4351848" flipH="1">
            <a:off x="7982443" y="3432815"/>
            <a:ext cx="867645" cy="2845339"/>
          </a:xfrm>
          <a:custGeom>
            <a:avLst/>
            <a:gdLst/>
            <a:ahLst/>
            <a:cxnLst/>
            <a:rect l="l" t="t" r="r" b="b"/>
            <a:pathLst>
              <a:path w="34705" h="113811" extrusionOk="0">
                <a:moveTo>
                  <a:pt x="2931" y="0"/>
                </a:moveTo>
                <a:cubicBezTo>
                  <a:pt x="6595" y="5333"/>
                  <a:pt x="19620" y="20964"/>
                  <a:pt x="24912" y="31995"/>
                </a:cubicBezTo>
                <a:cubicBezTo>
                  <a:pt x="30204" y="43026"/>
                  <a:pt x="35088" y="57069"/>
                  <a:pt x="34681" y="66187"/>
                </a:cubicBezTo>
                <a:cubicBezTo>
                  <a:pt x="34274" y="75305"/>
                  <a:pt x="22795" y="80394"/>
                  <a:pt x="22469" y="86703"/>
                </a:cubicBezTo>
                <a:cubicBezTo>
                  <a:pt x="22143" y="93012"/>
                  <a:pt x="33378" y="99768"/>
                  <a:pt x="32727" y="104042"/>
                </a:cubicBezTo>
                <a:cubicBezTo>
                  <a:pt x="32076" y="108316"/>
                  <a:pt x="24017" y="110718"/>
                  <a:pt x="18562" y="112346"/>
                </a:cubicBezTo>
                <a:cubicBezTo>
                  <a:pt x="13108" y="113974"/>
                  <a:pt x="3094" y="113567"/>
                  <a:pt x="0" y="11381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91" name="Google Shape;991;p21"/>
          <p:cNvSpPr txBox="1">
            <a:spLocks noGrp="1"/>
          </p:cNvSpPr>
          <p:nvPr>
            <p:ph type="subTitle" idx="1"/>
          </p:nvPr>
        </p:nvSpPr>
        <p:spPr>
          <a:xfrm>
            <a:off x="1412275" y="1366625"/>
            <a:ext cx="2967000" cy="4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600" b="1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2" name="Google Shape;992;p21"/>
          <p:cNvSpPr txBox="1">
            <a:spLocks noGrp="1"/>
          </p:cNvSpPr>
          <p:nvPr>
            <p:ph type="subTitle" idx="2"/>
          </p:nvPr>
        </p:nvSpPr>
        <p:spPr>
          <a:xfrm>
            <a:off x="1412275" y="1666171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3" name="Google Shape;993;p21"/>
          <p:cNvSpPr txBox="1">
            <a:spLocks noGrp="1"/>
          </p:cNvSpPr>
          <p:nvPr>
            <p:ph type="subTitle" idx="3"/>
          </p:nvPr>
        </p:nvSpPr>
        <p:spPr>
          <a:xfrm>
            <a:off x="5261800" y="1666171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4" name="Google Shape;994;p21"/>
          <p:cNvSpPr txBox="1">
            <a:spLocks noGrp="1"/>
          </p:cNvSpPr>
          <p:nvPr>
            <p:ph type="subTitle" idx="4"/>
          </p:nvPr>
        </p:nvSpPr>
        <p:spPr>
          <a:xfrm>
            <a:off x="1412275" y="3414496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5" name="Google Shape;995;p21"/>
          <p:cNvSpPr txBox="1">
            <a:spLocks noGrp="1"/>
          </p:cNvSpPr>
          <p:nvPr>
            <p:ph type="subTitle" idx="5"/>
          </p:nvPr>
        </p:nvSpPr>
        <p:spPr>
          <a:xfrm>
            <a:off x="5261800" y="3414496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21"/>
          <p:cNvSpPr txBox="1">
            <a:spLocks noGrp="1"/>
          </p:cNvSpPr>
          <p:nvPr>
            <p:ph type="subTitle" idx="6"/>
          </p:nvPr>
        </p:nvSpPr>
        <p:spPr>
          <a:xfrm>
            <a:off x="1412275" y="3114950"/>
            <a:ext cx="2967000" cy="4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600" b="1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7" name="Google Shape;997;p21"/>
          <p:cNvSpPr txBox="1">
            <a:spLocks noGrp="1"/>
          </p:cNvSpPr>
          <p:nvPr>
            <p:ph type="subTitle" idx="7"/>
          </p:nvPr>
        </p:nvSpPr>
        <p:spPr>
          <a:xfrm>
            <a:off x="5261800" y="1366625"/>
            <a:ext cx="2967000" cy="4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600" b="1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8" name="Google Shape;998;p21"/>
          <p:cNvSpPr txBox="1">
            <a:spLocks noGrp="1"/>
          </p:cNvSpPr>
          <p:nvPr>
            <p:ph type="subTitle" idx="8"/>
          </p:nvPr>
        </p:nvSpPr>
        <p:spPr>
          <a:xfrm>
            <a:off x="5261800" y="3114950"/>
            <a:ext cx="2967000" cy="4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600" b="1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9" name="Google Shape;999;p21"/>
          <p:cNvSpPr/>
          <p:nvPr/>
        </p:nvSpPr>
        <p:spPr>
          <a:xfrm>
            <a:off x="7406280" y="4065550"/>
            <a:ext cx="2321359" cy="1398661"/>
          </a:xfrm>
          <a:custGeom>
            <a:avLst/>
            <a:gdLst/>
            <a:ahLst/>
            <a:cxnLst/>
            <a:rect l="l" t="t" r="r" b="b"/>
            <a:pathLst>
              <a:path w="20094" h="12107" extrusionOk="0">
                <a:moveTo>
                  <a:pt x="15628" y="0"/>
                </a:moveTo>
                <a:cubicBezTo>
                  <a:pt x="14334" y="0"/>
                  <a:pt x="13099" y="902"/>
                  <a:pt x="12671" y="2692"/>
                </a:cubicBezTo>
                <a:cubicBezTo>
                  <a:pt x="11709" y="4861"/>
                  <a:pt x="9145" y="5345"/>
                  <a:pt x="7029" y="5590"/>
                </a:cubicBezTo>
                <a:cubicBezTo>
                  <a:pt x="5983" y="5734"/>
                  <a:pt x="4931" y="5883"/>
                  <a:pt x="3945" y="6295"/>
                </a:cubicBezTo>
                <a:cubicBezTo>
                  <a:pt x="1381" y="7043"/>
                  <a:pt x="0" y="11053"/>
                  <a:pt x="3132" y="11997"/>
                </a:cubicBezTo>
                <a:cubicBezTo>
                  <a:pt x="3432" y="12073"/>
                  <a:pt x="3726" y="12106"/>
                  <a:pt x="4016" y="12106"/>
                </a:cubicBezTo>
                <a:cubicBezTo>
                  <a:pt x="5667" y="12106"/>
                  <a:pt x="7189" y="11042"/>
                  <a:pt x="8810" y="10778"/>
                </a:cubicBezTo>
                <a:cubicBezTo>
                  <a:pt x="9030" y="10741"/>
                  <a:pt x="9249" y="10725"/>
                  <a:pt x="9465" y="10725"/>
                </a:cubicBezTo>
                <a:cubicBezTo>
                  <a:pt x="11095" y="10725"/>
                  <a:pt x="12627" y="11651"/>
                  <a:pt x="14262" y="11651"/>
                </a:cubicBezTo>
                <a:cubicBezTo>
                  <a:pt x="14441" y="11651"/>
                  <a:pt x="14622" y="11640"/>
                  <a:pt x="14805" y="11615"/>
                </a:cubicBezTo>
                <a:cubicBezTo>
                  <a:pt x="18875" y="10862"/>
                  <a:pt x="20094" y="5351"/>
                  <a:pt x="18612" y="1998"/>
                </a:cubicBezTo>
                <a:cubicBezTo>
                  <a:pt x="17889" y="663"/>
                  <a:pt x="16737" y="0"/>
                  <a:pt x="15628" y="0"/>
                </a:cubicBezTo>
                <a:close/>
              </a:path>
            </a:pathLst>
          </a:custGeom>
          <a:solidFill>
            <a:srgbClr val="EBC8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21"/>
          <p:cNvSpPr/>
          <p:nvPr/>
        </p:nvSpPr>
        <p:spPr>
          <a:xfrm flipH="1">
            <a:off x="8004775" y="-42818"/>
            <a:ext cx="1345855" cy="988478"/>
          </a:xfrm>
          <a:custGeom>
            <a:avLst/>
            <a:gdLst/>
            <a:ahLst/>
            <a:cxnLst/>
            <a:rect l="l" t="t" r="r" b="b"/>
            <a:pathLst>
              <a:path w="15316" h="11249" extrusionOk="0">
                <a:moveTo>
                  <a:pt x="8188" y="0"/>
                </a:moveTo>
                <a:cubicBezTo>
                  <a:pt x="8023" y="0"/>
                  <a:pt x="7856" y="6"/>
                  <a:pt x="7686" y="20"/>
                </a:cubicBezTo>
                <a:cubicBezTo>
                  <a:pt x="2690" y="229"/>
                  <a:pt x="0" y="6367"/>
                  <a:pt x="3198" y="10186"/>
                </a:cubicBezTo>
                <a:cubicBezTo>
                  <a:pt x="3783" y="10918"/>
                  <a:pt x="4509" y="11249"/>
                  <a:pt x="5239" y="11249"/>
                </a:cubicBezTo>
                <a:cubicBezTo>
                  <a:pt x="6112" y="11249"/>
                  <a:pt x="6993" y="10776"/>
                  <a:pt x="7651" y="9953"/>
                </a:cubicBezTo>
                <a:cubicBezTo>
                  <a:pt x="8702" y="9158"/>
                  <a:pt x="9772" y="8369"/>
                  <a:pt x="10824" y="7568"/>
                </a:cubicBezTo>
                <a:cubicBezTo>
                  <a:pt x="15315" y="4743"/>
                  <a:pt x="12672" y="0"/>
                  <a:pt x="8188" y="0"/>
                </a:cubicBezTo>
                <a:close/>
              </a:path>
            </a:pathLst>
          </a:custGeom>
          <a:solidFill>
            <a:srgbClr val="CED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21"/>
          <p:cNvSpPr/>
          <p:nvPr/>
        </p:nvSpPr>
        <p:spPr>
          <a:xfrm>
            <a:off x="-294462" y="-388794"/>
            <a:ext cx="1345842" cy="1387238"/>
          </a:xfrm>
          <a:custGeom>
            <a:avLst/>
            <a:gdLst/>
            <a:ahLst/>
            <a:cxnLst/>
            <a:rect l="l" t="t" r="r" b="b"/>
            <a:pathLst>
              <a:path w="14487" h="14933" extrusionOk="0">
                <a:moveTo>
                  <a:pt x="8844" y="0"/>
                </a:moveTo>
                <a:cubicBezTo>
                  <a:pt x="8124" y="0"/>
                  <a:pt x="7409" y="113"/>
                  <a:pt x="6754" y="342"/>
                </a:cubicBezTo>
                <a:cubicBezTo>
                  <a:pt x="3114" y="1334"/>
                  <a:pt x="353" y="4717"/>
                  <a:pt x="96" y="8476"/>
                </a:cubicBezTo>
                <a:cubicBezTo>
                  <a:pt x="0" y="10562"/>
                  <a:pt x="473" y="13048"/>
                  <a:pt x="2230" y="14369"/>
                </a:cubicBezTo>
                <a:cubicBezTo>
                  <a:pt x="2752" y="14741"/>
                  <a:pt x="3406" y="14933"/>
                  <a:pt x="4056" y="14933"/>
                </a:cubicBezTo>
                <a:cubicBezTo>
                  <a:pt x="4872" y="14933"/>
                  <a:pt x="5681" y="14631"/>
                  <a:pt x="6216" y="13999"/>
                </a:cubicBezTo>
                <a:cubicBezTo>
                  <a:pt x="7238" y="12540"/>
                  <a:pt x="6623" y="10395"/>
                  <a:pt x="8404" y="9355"/>
                </a:cubicBezTo>
                <a:cubicBezTo>
                  <a:pt x="10328" y="7932"/>
                  <a:pt x="13633" y="7634"/>
                  <a:pt x="14111" y="4837"/>
                </a:cubicBezTo>
                <a:cubicBezTo>
                  <a:pt x="14487" y="1691"/>
                  <a:pt x="11633" y="0"/>
                  <a:pt x="884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21"/>
          <p:cNvSpPr/>
          <p:nvPr/>
        </p:nvSpPr>
        <p:spPr>
          <a:xfrm rot="-6697981">
            <a:off x="37652" y="4236373"/>
            <a:ext cx="784410" cy="613776"/>
          </a:xfrm>
          <a:custGeom>
            <a:avLst/>
            <a:gdLst/>
            <a:ahLst/>
            <a:cxnLst/>
            <a:rect l="l" t="t" r="r" b="b"/>
            <a:pathLst>
              <a:path w="17363" h="13586" extrusionOk="0">
                <a:moveTo>
                  <a:pt x="9000" y="1"/>
                </a:moveTo>
                <a:cubicBezTo>
                  <a:pt x="8311" y="1"/>
                  <a:pt x="7621" y="67"/>
                  <a:pt x="6945" y="198"/>
                </a:cubicBezTo>
                <a:cubicBezTo>
                  <a:pt x="5965" y="390"/>
                  <a:pt x="5015" y="742"/>
                  <a:pt x="4148" y="1244"/>
                </a:cubicBezTo>
                <a:cubicBezTo>
                  <a:pt x="3712" y="1489"/>
                  <a:pt x="3311" y="1782"/>
                  <a:pt x="2941" y="2111"/>
                </a:cubicBezTo>
                <a:cubicBezTo>
                  <a:pt x="3108" y="1944"/>
                  <a:pt x="3287" y="1794"/>
                  <a:pt x="3479" y="1645"/>
                </a:cubicBezTo>
                <a:cubicBezTo>
                  <a:pt x="3526" y="1612"/>
                  <a:pt x="3484" y="1553"/>
                  <a:pt x="3435" y="1553"/>
                </a:cubicBezTo>
                <a:cubicBezTo>
                  <a:pt x="3421" y="1553"/>
                  <a:pt x="3408" y="1557"/>
                  <a:pt x="3395" y="1567"/>
                </a:cubicBezTo>
                <a:cubicBezTo>
                  <a:pt x="2684" y="2129"/>
                  <a:pt x="2080" y="2792"/>
                  <a:pt x="1578" y="3539"/>
                </a:cubicBezTo>
                <a:cubicBezTo>
                  <a:pt x="1076" y="4280"/>
                  <a:pt x="688" y="5099"/>
                  <a:pt x="431" y="5960"/>
                </a:cubicBezTo>
                <a:cubicBezTo>
                  <a:pt x="162" y="6821"/>
                  <a:pt x="18" y="7717"/>
                  <a:pt x="12" y="8614"/>
                </a:cubicBezTo>
                <a:cubicBezTo>
                  <a:pt x="0" y="9498"/>
                  <a:pt x="120" y="10407"/>
                  <a:pt x="401" y="11255"/>
                </a:cubicBezTo>
                <a:cubicBezTo>
                  <a:pt x="658" y="12062"/>
                  <a:pt x="1118" y="12905"/>
                  <a:pt x="1877" y="13335"/>
                </a:cubicBezTo>
                <a:cubicBezTo>
                  <a:pt x="2172" y="13500"/>
                  <a:pt x="2507" y="13586"/>
                  <a:pt x="2844" y="13586"/>
                </a:cubicBezTo>
                <a:cubicBezTo>
                  <a:pt x="2958" y="13586"/>
                  <a:pt x="3073" y="13576"/>
                  <a:pt x="3186" y="13556"/>
                </a:cubicBezTo>
                <a:cubicBezTo>
                  <a:pt x="3688" y="13473"/>
                  <a:pt x="4148" y="13228"/>
                  <a:pt x="4555" y="12923"/>
                </a:cubicBezTo>
                <a:cubicBezTo>
                  <a:pt x="5397" y="12277"/>
                  <a:pt x="5965" y="11345"/>
                  <a:pt x="6832" y="10717"/>
                </a:cubicBezTo>
                <a:cubicBezTo>
                  <a:pt x="7650" y="10120"/>
                  <a:pt x="8649" y="9875"/>
                  <a:pt x="9641" y="9761"/>
                </a:cubicBezTo>
                <a:cubicBezTo>
                  <a:pt x="10627" y="9648"/>
                  <a:pt x="11613" y="9671"/>
                  <a:pt x="12599" y="9582"/>
                </a:cubicBezTo>
                <a:cubicBezTo>
                  <a:pt x="13490" y="9498"/>
                  <a:pt x="14386" y="9325"/>
                  <a:pt x="15193" y="8948"/>
                </a:cubicBezTo>
                <a:cubicBezTo>
                  <a:pt x="15982" y="8566"/>
                  <a:pt x="16663" y="7962"/>
                  <a:pt x="17004" y="7137"/>
                </a:cubicBezTo>
                <a:cubicBezTo>
                  <a:pt x="17363" y="6277"/>
                  <a:pt x="17351" y="5285"/>
                  <a:pt x="17064" y="4406"/>
                </a:cubicBezTo>
                <a:cubicBezTo>
                  <a:pt x="16777" y="3486"/>
                  <a:pt x="16185" y="2703"/>
                  <a:pt x="15444" y="2087"/>
                </a:cubicBezTo>
                <a:cubicBezTo>
                  <a:pt x="14691" y="1460"/>
                  <a:pt x="13806" y="1011"/>
                  <a:pt x="12892" y="683"/>
                </a:cubicBezTo>
                <a:cubicBezTo>
                  <a:pt x="11942" y="342"/>
                  <a:pt x="10950" y="127"/>
                  <a:pt x="9945" y="43"/>
                </a:cubicBezTo>
                <a:cubicBezTo>
                  <a:pt x="9632" y="15"/>
                  <a:pt x="9316" y="1"/>
                  <a:pt x="9000" y="1"/>
                </a:cubicBezTo>
                <a:close/>
              </a:path>
            </a:pathLst>
          </a:custGeom>
          <a:solidFill>
            <a:srgbClr val="CED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21"/>
          <p:cNvSpPr/>
          <p:nvPr/>
        </p:nvSpPr>
        <p:spPr>
          <a:xfrm>
            <a:off x="-155943" y="1111250"/>
            <a:ext cx="797700" cy="2036150"/>
          </a:xfrm>
          <a:custGeom>
            <a:avLst/>
            <a:gdLst/>
            <a:ahLst/>
            <a:cxnLst/>
            <a:rect l="l" t="t" r="r" b="b"/>
            <a:pathLst>
              <a:path w="31908" h="81446" extrusionOk="0">
                <a:moveTo>
                  <a:pt x="716" y="81446"/>
                </a:moveTo>
                <a:cubicBezTo>
                  <a:pt x="946" y="77903"/>
                  <a:pt x="-1676" y="65065"/>
                  <a:pt x="2097" y="60187"/>
                </a:cubicBezTo>
                <a:cubicBezTo>
                  <a:pt x="5870" y="55309"/>
                  <a:pt x="18432" y="58024"/>
                  <a:pt x="23355" y="52180"/>
                </a:cubicBezTo>
                <a:cubicBezTo>
                  <a:pt x="28279" y="46336"/>
                  <a:pt x="30994" y="33039"/>
                  <a:pt x="31638" y="25124"/>
                </a:cubicBezTo>
                <a:cubicBezTo>
                  <a:pt x="32282" y="17210"/>
                  <a:pt x="32099" y="8880"/>
                  <a:pt x="27221" y="4693"/>
                </a:cubicBezTo>
                <a:cubicBezTo>
                  <a:pt x="22344" y="506"/>
                  <a:pt x="6514" y="782"/>
                  <a:pt x="2373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004" name="Google Shape;1004;p21"/>
          <p:cNvSpPr/>
          <p:nvPr/>
        </p:nvSpPr>
        <p:spPr>
          <a:xfrm>
            <a:off x="3906625" y="4787515"/>
            <a:ext cx="3216425" cy="492650"/>
          </a:xfrm>
          <a:custGeom>
            <a:avLst/>
            <a:gdLst/>
            <a:ahLst/>
            <a:cxnLst/>
            <a:rect l="l" t="t" r="r" b="b"/>
            <a:pathLst>
              <a:path w="128657" h="19706" extrusionOk="0">
                <a:moveTo>
                  <a:pt x="0" y="18877"/>
                </a:moveTo>
                <a:cubicBezTo>
                  <a:pt x="2301" y="16852"/>
                  <a:pt x="7271" y="9858"/>
                  <a:pt x="13805" y="6729"/>
                </a:cubicBezTo>
                <a:cubicBezTo>
                  <a:pt x="20339" y="3600"/>
                  <a:pt x="27932" y="-725"/>
                  <a:pt x="39205" y="103"/>
                </a:cubicBezTo>
                <a:cubicBezTo>
                  <a:pt x="50479" y="931"/>
                  <a:pt x="70311" y="11147"/>
                  <a:pt x="81446" y="11699"/>
                </a:cubicBezTo>
                <a:cubicBezTo>
                  <a:pt x="92582" y="12251"/>
                  <a:pt x="99484" y="4336"/>
                  <a:pt x="106018" y="3416"/>
                </a:cubicBezTo>
                <a:cubicBezTo>
                  <a:pt x="112552" y="2496"/>
                  <a:pt x="116877" y="3462"/>
                  <a:pt x="120650" y="6177"/>
                </a:cubicBezTo>
                <a:cubicBezTo>
                  <a:pt x="124423" y="8892"/>
                  <a:pt x="127323" y="17451"/>
                  <a:pt x="128657" y="19706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sp>
      <p:grpSp>
        <p:nvGrpSpPr>
          <p:cNvPr id="1005" name="Google Shape;1005;p21"/>
          <p:cNvGrpSpPr/>
          <p:nvPr/>
        </p:nvGrpSpPr>
        <p:grpSpPr>
          <a:xfrm>
            <a:off x="8528918" y="135197"/>
            <a:ext cx="158213" cy="158213"/>
            <a:chOff x="6089850" y="862325"/>
            <a:chExt cx="38875" cy="38875"/>
          </a:xfrm>
        </p:grpSpPr>
        <p:sp>
          <p:nvSpPr>
            <p:cNvPr id="1006" name="Google Shape;1006;p21"/>
            <p:cNvSpPr/>
            <p:nvPr/>
          </p:nvSpPr>
          <p:spPr>
            <a:xfrm>
              <a:off x="6089850" y="862325"/>
              <a:ext cx="38875" cy="38875"/>
            </a:xfrm>
            <a:custGeom>
              <a:avLst/>
              <a:gdLst/>
              <a:ahLst/>
              <a:cxnLst/>
              <a:rect l="l" t="t" r="r" b="b"/>
              <a:pathLst>
                <a:path w="1555" h="1555" extrusionOk="0">
                  <a:moveTo>
                    <a:pt x="778" y="0"/>
                  </a:moveTo>
                  <a:cubicBezTo>
                    <a:pt x="347" y="0"/>
                    <a:pt x="1" y="347"/>
                    <a:pt x="1" y="777"/>
                  </a:cubicBezTo>
                  <a:cubicBezTo>
                    <a:pt x="1" y="1207"/>
                    <a:pt x="347" y="1554"/>
                    <a:pt x="778" y="1554"/>
                  </a:cubicBezTo>
                  <a:cubicBezTo>
                    <a:pt x="1208" y="1554"/>
                    <a:pt x="1555" y="1207"/>
                    <a:pt x="1555" y="777"/>
                  </a:cubicBezTo>
                  <a:cubicBezTo>
                    <a:pt x="1555" y="347"/>
                    <a:pt x="1208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7" name="Google Shape;1007;p21"/>
            <p:cNvGrpSpPr/>
            <p:nvPr/>
          </p:nvGrpSpPr>
          <p:grpSpPr>
            <a:xfrm>
              <a:off x="6089850" y="862325"/>
              <a:ext cx="38875" cy="38875"/>
              <a:chOff x="3439950" y="862325"/>
              <a:chExt cx="38875" cy="38875"/>
            </a:xfrm>
          </p:grpSpPr>
          <p:sp>
            <p:nvSpPr>
              <p:cNvPr id="1008" name="Google Shape;1008;p21"/>
              <p:cNvSpPr/>
              <p:nvPr/>
            </p:nvSpPr>
            <p:spPr>
              <a:xfrm>
                <a:off x="3439950" y="862325"/>
                <a:ext cx="38875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555" extrusionOk="0">
                    <a:moveTo>
                      <a:pt x="778" y="0"/>
                    </a:moveTo>
                    <a:cubicBezTo>
                      <a:pt x="347" y="0"/>
                      <a:pt x="1" y="347"/>
                      <a:pt x="1" y="777"/>
                    </a:cubicBezTo>
                    <a:cubicBezTo>
                      <a:pt x="1" y="1207"/>
                      <a:pt x="347" y="1554"/>
                      <a:pt x="778" y="1554"/>
                    </a:cubicBezTo>
                    <a:cubicBezTo>
                      <a:pt x="1208" y="1554"/>
                      <a:pt x="1555" y="1207"/>
                      <a:pt x="1555" y="777"/>
                    </a:cubicBezTo>
                    <a:cubicBezTo>
                      <a:pt x="1555" y="347"/>
                      <a:pt x="1208" y="0"/>
                      <a:pt x="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1"/>
              <p:cNvSpPr/>
              <p:nvPr/>
            </p:nvSpPr>
            <p:spPr>
              <a:xfrm>
                <a:off x="3443400" y="871125"/>
                <a:ext cx="78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692" extrusionOk="0">
                    <a:moveTo>
                      <a:pt x="227" y="0"/>
                    </a:moveTo>
                    <a:cubicBezTo>
                      <a:pt x="215" y="0"/>
                      <a:pt x="203" y="4"/>
                      <a:pt x="192" y="13"/>
                    </a:cubicBezTo>
                    <a:cubicBezTo>
                      <a:pt x="12" y="186"/>
                      <a:pt x="0" y="485"/>
                      <a:pt x="156" y="676"/>
                    </a:cubicBezTo>
                    <a:cubicBezTo>
                      <a:pt x="164" y="687"/>
                      <a:pt x="177" y="692"/>
                      <a:pt x="191" y="692"/>
                    </a:cubicBezTo>
                    <a:cubicBezTo>
                      <a:pt x="207" y="692"/>
                      <a:pt x="224" y="686"/>
                      <a:pt x="233" y="676"/>
                    </a:cubicBezTo>
                    <a:cubicBezTo>
                      <a:pt x="251" y="658"/>
                      <a:pt x="245" y="628"/>
                      <a:pt x="233" y="604"/>
                    </a:cubicBezTo>
                    <a:cubicBezTo>
                      <a:pt x="120" y="455"/>
                      <a:pt x="144" y="222"/>
                      <a:pt x="269" y="96"/>
                    </a:cubicBezTo>
                    <a:cubicBezTo>
                      <a:pt x="312" y="54"/>
                      <a:pt x="272" y="0"/>
                      <a:pt x="227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0" name="Google Shape;1010;p21"/>
          <p:cNvGrpSpPr/>
          <p:nvPr/>
        </p:nvGrpSpPr>
        <p:grpSpPr>
          <a:xfrm rot="4547055">
            <a:off x="8570262" y="230896"/>
            <a:ext cx="431704" cy="421266"/>
            <a:chOff x="5966600" y="3904575"/>
            <a:chExt cx="162575" cy="158650"/>
          </a:xfrm>
        </p:grpSpPr>
        <p:sp>
          <p:nvSpPr>
            <p:cNvPr id="1011" name="Google Shape;1011;p21"/>
            <p:cNvSpPr/>
            <p:nvPr/>
          </p:nvSpPr>
          <p:spPr>
            <a:xfrm>
              <a:off x="5966600" y="3904575"/>
              <a:ext cx="162575" cy="158450"/>
            </a:xfrm>
            <a:custGeom>
              <a:avLst/>
              <a:gdLst/>
              <a:ahLst/>
              <a:cxnLst/>
              <a:rect l="l" t="t" r="r" b="b"/>
              <a:pathLst>
                <a:path w="6503" h="6338" extrusionOk="0">
                  <a:moveTo>
                    <a:pt x="1325" y="0"/>
                  </a:moveTo>
                  <a:cubicBezTo>
                    <a:pt x="1029" y="0"/>
                    <a:pt x="788" y="154"/>
                    <a:pt x="658" y="258"/>
                  </a:cubicBezTo>
                  <a:cubicBezTo>
                    <a:pt x="436" y="461"/>
                    <a:pt x="0" y="1035"/>
                    <a:pt x="646" y="1758"/>
                  </a:cubicBezTo>
                  <a:cubicBezTo>
                    <a:pt x="1464" y="2690"/>
                    <a:pt x="466" y="4089"/>
                    <a:pt x="1668" y="5230"/>
                  </a:cubicBezTo>
                  <a:cubicBezTo>
                    <a:pt x="1993" y="5540"/>
                    <a:pt x="2312" y="5648"/>
                    <a:pt x="2614" y="5648"/>
                  </a:cubicBezTo>
                  <a:cubicBezTo>
                    <a:pt x="3331" y="5648"/>
                    <a:pt x="3960" y="5038"/>
                    <a:pt x="4382" y="5038"/>
                  </a:cubicBezTo>
                  <a:cubicBezTo>
                    <a:pt x="4439" y="5038"/>
                    <a:pt x="4493" y="5049"/>
                    <a:pt x="4542" y="5075"/>
                  </a:cubicBezTo>
                  <a:cubicBezTo>
                    <a:pt x="4602" y="5105"/>
                    <a:pt x="4656" y="5147"/>
                    <a:pt x="4704" y="5200"/>
                  </a:cubicBezTo>
                  <a:cubicBezTo>
                    <a:pt x="5007" y="5557"/>
                    <a:pt x="5086" y="6338"/>
                    <a:pt x="5493" y="6338"/>
                  </a:cubicBezTo>
                  <a:cubicBezTo>
                    <a:pt x="5591" y="6338"/>
                    <a:pt x="5708" y="6293"/>
                    <a:pt x="5851" y="6187"/>
                  </a:cubicBezTo>
                  <a:cubicBezTo>
                    <a:pt x="6503" y="5523"/>
                    <a:pt x="5409" y="5350"/>
                    <a:pt x="5032" y="4920"/>
                  </a:cubicBezTo>
                  <a:cubicBezTo>
                    <a:pt x="4985" y="4866"/>
                    <a:pt x="4949" y="4806"/>
                    <a:pt x="4925" y="4746"/>
                  </a:cubicBezTo>
                  <a:cubicBezTo>
                    <a:pt x="4710" y="4155"/>
                    <a:pt x="6437" y="3276"/>
                    <a:pt x="5463" y="1931"/>
                  </a:cubicBezTo>
                  <a:cubicBezTo>
                    <a:pt x="4495" y="586"/>
                    <a:pt x="2976" y="1381"/>
                    <a:pt x="2152" y="443"/>
                  </a:cubicBezTo>
                  <a:cubicBezTo>
                    <a:pt x="1860" y="108"/>
                    <a:pt x="1574" y="0"/>
                    <a:pt x="1325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2" name="Google Shape;1012;p21"/>
            <p:cNvGrpSpPr/>
            <p:nvPr/>
          </p:nvGrpSpPr>
          <p:grpSpPr>
            <a:xfrm>
              <a:off x="5966600" y="3904675"/>
              <a:ext cx="162575" cy="158550"/>
              <a:chOff x="3316700" y="3904675"/>
              <a:chExt cx="162575" cy="158550"/>
            </a:xfrm>
          </p:grpSpPr>
          <p:sp>
            <p:nvSpPr>
              <p:cNvPr id="1013" name="Google Shape;1013;p21"/>
              <p:cNvSpPr/>
              <p:nvPr/>
            </p:nvSpPr>
            <p:spPr>
              <a:xfrm>
                <a:off x="3316700" y="3904675"/>
                <a:ext cx="162575" cy="158550"/>
              </a:xfrm>
              <a:custGeom>
                <a:avLst/>
                <a:gdLst/>
                <a:ahLst/>
                <a:cxnLst/>
                <a:rect l="l" t="t" r="r" b="b"/>
                <a:pathLst>
                  <a:path w="6503" h="6342" extrusionOk="0">
                    <a:moveTo>
                      <a:pt x="1323" y="0"/>
                    </a:moveTo>
                    <a:cubicBezTo>
                      <a:pt x="1028" y="0"/>
                      <a:pt x="787" y="153"/>
                      <a:pt x="657" y="260"/>
                    </a:cubicBezTo>
                    <a:cubicBezTo>
                      <a:pt x="436" y="469"/>
                      <a:pt x="0" y="1025"/>
                      <a:pt x="646" y="1760"/>
                    </a:cubicBezTo>
                    <a:cubicBezTo>
                      <a:pt x="1458" y="2692"/>
                      <a:pt x="466" y="4091"/>
                      <a:pt x="1668" y="5232"/>
                    </a:cubicBezTo>
                    <a:cubicBezTo>
                      <a:pt x="1993" y="5544"/>
                      <a:pt x="2312" y="5653"/>
                      <a:pt x="2615" y="5653"/>
                    </a:cubicBezTo>
                    <a:cubicBezTo>
                      <a:pt x="3332" y="5653"/>
                      <a:pt x="3960" y="5040"/>
                      <a:pt x="4383" y="5040"/>
                    </a:cubicBezTo>
                    <a:cubicBezTo>
                      <a:pt x="4440" y="5040"/>
                      <a:pt x="4493" y="5051"/>
                      <a:pt x="4542" y="5077"/>
                    </a:cubicBezTo>
                    <a:cubicBezTo>
                      <a:pt x="4602" y="5107"/>
                      <a:pt x="4656" y="5149"/>
                      <a:pt x="4704" y="5202"/>
                    </a:cubicBezTo>
                    <a:cubicBezTo>
                      <a:pt x="5007" y="5554"/>
                      <a:pt x="5086" y="6341"/>
                      <a:pt x="5493" y="6341"/>
                    </a:cubicBezTo>
                    <a:cubicBezTo>
                      <a:pt x="5591" y="6341"/>
                      <a:pt x="5708" y="6296"/>
                      <a:pt x="5851" y="6189"/>
                    </a:cubicBezTo>
                    <a:cubicBezTo>
                      <a:pt x="6503" y="5531"/>
                      <a:pt x="5409" y="5364"/>
                      <a:pt x="5032" y="4922"/>
                    </a:cubicBezTo>
                    <a:cubicBezTo>
                      <a:pt x="4985" y="4868"/>
                      <a:pt x="4949" y="4808"/>
                      <a:pt x="4925" y="4748"/>
                    </a:cubicBezTo>
                    <a:cubicBezTo>
                      <a:pt x="4710" y="4151"/>
                      <a:pt x="6437" y="3272"/>
                      <a:pt x="5463" y="1927"/>
                    </a:cubicBezTo>
                    <a:cubicBezTo>
                      <a:pt x="4494" y="582"/>
                      <a:pt x="2976" y="1377"/>
                      <a:pt x="2152" y="445"/>
                    </a:cubicBezTo>
                    <a:cubicBezTo>
                      <a:pt x="1859" y="109"/>
                      <a:pt x="1571" y="0"/>
                      <a:pt x="1323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1"/>
              <p:cNvSpPr/>
              <p:nvPr/>
            </p:nvSpPr>
            <p:spPr>
              <a:xfrm>
                <a:off x="3353275" y="3936475"/>
                <a:ext cx="76025" cy="85675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427" extrusionOk="0">
                    <a:moveTo>
                      <a:pt x="1260" y="1"/>
                    </a:moveTo>
                    <a:cubicBezTo>
                      <a:pt x="1236" y="1"/>
                      <a:pt x="1209" y="16"/>
                      <a:pt x="1203" y="46"/>
                    </a:cubicBezTo>
                    <a:cubicBezTo>
                      <a:pt x="1173" y="446"/>
                      <a:pt x="1191" y="840"/>
                      <a:pt x="1250" y="1235"/>
                    </a:cubicBezTo>
                    <a:cubicBezTo>
                      <a:pt x="1185" y="1151"/>
                      <a:pt x="1125" y="1080"/>
                      <a:pt x="1053" y="996"/>
                    </a:cubicBezTo>
                    <a:cubicBezTo>
                      <a:pt x="874" y="775"/>
                      <a:pt x="689" y="554"/>
                      <a:pt x="509" y="332"/>
                    </a:cubicBezTo>
                    <a:cubicBezTo>
                      <a:pt x="501" y="321"/>
                      <a:pt x="491" y="317"/>
                      <a:pt x="481" y="317"/>
                    </a:cubicBezTo>
                    <a:cubicBezTo>
                      <a:pt x="448" y="317"/>
                      <a:pt x="416" y="366"/>
                      <a:pt x="444" y="398"/>
                    </a:cubicBezTo>
                    <a:cubicBezTo>
                      <a:pt x="683" y="691"/>
                      <a:pt x="922" y="972"/>
                      <a:pt x="1155" y="1265"/>
                    </a:cubicBezTo>
                    <a:lnTo>
                      <a:pt x="79" y="1044"/>
                    </a:lnTo>
                    <a:cubicBezTo>
                      <a:pt x="74" y="1042"/>
                      <a:pt x="69" y="1041"/>
                      <a:pt x="65" y="1041"/>
                    </a:cubicBezTo>
                    <a:cubicBezTo>
                      <a:pt x="16" y="1041"/>
                      <a:pt x="0" y="1122"/>
                      <a:pt x="55" y="1133"/>
                    </a:cubicBezTo>
                    <a:cubicBezTo>
                      <a:pt x="450" y="1211"/>
                      <a:pt x="856" y="1295"/>
                      <a:pt x="1250" y="1384"/>
                    </a:cubicBezTo>
                    <a:cubicBezTo>
                      <a:pt x="1633" y="1839"/>
                      <a:pt x="2004" y="2305"/>
                      <a:pt x="2386" y="2759"/>
                    </a:cubicBezTo>
                    <a:cubicBezTo>
                      <a:pt x="2392" y="2765"/>
                      <a:pt x="2398" y="2783"/>
                      <a:pt x="2416" y="2789"/>
                    </a:cubicBezTo>
                    <a:cubicBezTo>
                      <a:pt x="1735" y="2633"/>
                      <a:pt x="1047" y="2484"/>
                      <a:pt x="366" y="2329"/>
                    </a:cubicBezTo>
                    <a:cubicBezTo>
                      <a:pt x="361" y="2327"/>
                      <a:pt x="355" y="2326"/>
                      <a:pt x="351" y="2326"/>
                    </a:cubicBezTo>
                    <a:cubicBezTo>
                      <a:pt x="304" y="2326"/>
                      <a:pt x="294" y="2402"/>
                      <a:pt x="348" y="2418"/>
                    </a:cubicBezTo>
                    <a:lnTo>
                      <a:pt x="2517" y="2908"/>
                    </a:lnTo>
                    <a:cubicBezTo>
                      <a:pt x="2661" y="3082"/>
                      <a:pt x="2804" y="3255"/>
                      <a:pt x="2936" y="3416"/>
                    </a:cubicBezTo>
                    <a:cubicBezTo>
                      <a:pt x="2945" y="3424"/>
                      <a:pt x="2956" y="3427"/>
                      <a:pt x="2966" y="3427"/>
                    </a:cubicBezTo>
                    <a:cubicBezTo>
                      <a:pt x="3006" y="3427"/>
                      <a:pt x="3041" y="3378"/>
                      <a:pt x="3008" y="3345"/>
                    </a:cubicBezTo>
                    <a:cubicBezTo>
                      <a:pt x="2882" y="3195"/>
                      <a:pt x="2763" y="3046"/>
                      <a:pt x="2631" y="2896"/>
                    </a:cubicBezTo>
                    <a:cubicBezTo>
                      <a:pt x="2643" y="2885"/>
                      <a:pt x="2643" y="2879"/>
                      <a:pt x="2643" y="2873"/>
                    </a:cubicBezTo>
                    <a:cubicBezTo>
                      <a:pt x="2607" y="2209"/>
                      <a:pt x="2589" y="1540"/>
                      <a:pt x="2559" y="870"/>
                    </a:cubicBezTo>
                    <a:cubicBezTo>
                      <a:pt x="2559" y="840"/>
                      <a:pt x="2535" y="826"/>
                      <a:pt x="2512" y="826"/>
                    </a:cubicBezTo>
                    <a:cubicBezTo>
                      <a:pt x="2488" y="826"/>
                      <a:pt x="2464" y="840"/>
                      <a:pt x="2464" y="870"/>
                    </a:cubicBezTo>
                    <a:cubicBezTo>
                      <a:pt x="2494" y="1510"/>
                      <a:pt x="2512" y="2149"/>
                      <a:pt x="2541" y="2789"/>
                    </a:cubicBezTo>
                    <a:cubicBezTo>
                      <a:pt x="2147" y="2311"/>
                      <a:pt x="1758" y="1839"/>
                      <a:pt x="1364" y="1360"/>
                    </a:cubicBezTo>
                    <a:cubicBezTo>
                      <a:pt x="1370" y="1354"/>
                      <a:pt x="1370" y="1343"/>
                      <a:pt x="1370" y="1331"/>
                    </a:cubicBezTo>
                    <a:cubicBezTo>
                      <a:pt x="1286" y="906"/>
                      <a:pt x="1274" y="476"/>
                      <a:pt x="1304" y="46"/>
                    </a:cubicBezTo>
                    <a:cubicBezTo>
                      <a:pt x="1307" y="16"/>
                      <a:pt x="1285" y="1"/>
                      <a:pt x="126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5" name="Google Shape;1015;p21"/>
          <p:cNvGrpSpPr/>
          <p:nvPr/>
        </p:nvGrpSpPr>
        <p:grpSpPr>
          <a:xfrm>
            <a:off x="519437" y="24493"/>
            <a:ext cx="391326" cy="374372"/>
            <a:chOff x="6582850" y="3918225"/>
            <a:chExt cx="128675" cy="123100"/>
          </a:xfrm>
        </p:grpSpPr>
        <p:sp>
          <p:nvSpPr>
            <p:cNvPr id="1016" name="Google Shape;1016;p21"/>
            <p:cNvSpPr/>
            <p:nvPr/>
          </p:nvSpPr>
          <p:spPr>
            <a:xfrm>
              <a:off x="6582925" y="3918225"/>
              <a:ext cx="128525" cy="122775"/>
            </a:xfrm>
            <a:custGeom>
              <a:avLst/>
              <a:gdLst/>
              <a:ahLst/>
              <a:cxnLst/>
              <a:rect l="l" t="t" r="r" b="b"/>
              <a:pathLst>
                <a:path w="5141" h="4911" extrusionOk="0">
                  <a:moveTo>
                    <a:pt x="3193" y="474"/>
                  </a:moveTo>
                  <a:cubicBezTo>
                    <a:pt x="3426" y="474"/>
                    <a:pt x="3731" y="606"/>
                    <a:pt x="4095" y="1068"/>
                  </a:cubicBezTo>
                  <a:cubicBezTo>
                    <a:pt x="4597" y="1702"/>
                    <a:pt x="4627" y="2198"/>
                    <a:pt x="4202" y="2539"/>
                  </a:cubicBezTo>
                  <a:cubicBezTo>
                    <a:pt x="4137" y="2592"/>
                    <a:pt x="4053" y="2646"/>
                    <a:pt x="3969" y="2682"/>
                  </a:cubicBezTo>
                  <a:cubicBezTo>
                    <a:pt x="3910" y="2712"/>
                    <a:pt x="3868" y="2766"/>
                    <a:pt x="3844" y="2826"/>
                  </a:cubicBezTo>
                  <a:cubicBezTo>
                    <a:pt x="3820" y="2885"/>
                    <a:pt x="3826" y="2957"/>
                    <a:pt x="3856" y="3011"/>
                  </a:cubicBezTo>
                  <a:cubicBezTo>
                    <a:pt x="3975" y="3226"/>
                    <a:pt x="4029" y="3477"/>
                    <a:pt x="3999" y="3722"/>
                  </a:cubicBezTo>
                  <a:cubicBezTo>
                    <a:pt x="3943" y="4187"/>
                    <a:pt x="3617" y="4424"/>
                    <a:pt x="3020" y="4424"/>
                  </a:cubicBezTo>
                  <a:cubicBezTo>
                    <a:pt x="2918" y="4424"/>
                    <a:pt x="2808" y="4417"/>
                    <a:pt x="2690" y="4403"/>
                  </a:cubicBezTo>
                  <a:cubicBezTo>
                    <a:pt x="1537" y="4266"/>
                    <a:pt x="1609" y="3644"/>
                    <a:pt x="1632" y="3447"/>
                  </a:cubicBezTo>
                  <a:lnTo>
                    <a:pt x="1656" y="3310"/>
                  </a:lnTo>
                  <a:cubicBezTo>
                    <a:pt x="1668" y="3238"/>
                    <a:pt x="1656" y="3160"/>
                    <a:pt x="1609" y="3106"/>
                  </a:cubicBezTo>
                  <a:cubicBezTo>
                    <a:pt x="1567" y="3047"/>
                    <a:pt x="1495" y="3017"/>
                    <a:pt x="1423" y="3017"/>
                  </a:cubicBezTo>
                  <a:cubicBezTo>
                    <a:pt x="1375" y="3017"/>
                    <a:pt x="1334" y="3017"/>
                    <a:pt x="1286" y="3011"/>
                  </a:cubicBezTo>
                  <a:cubicBezTo>
                    <a:pt x="1089" y="2987"/>
                    <a:pt x="467" y="2915"/>
                    <a:pt x="598" y="1756"/>
                  </a:cubicBezTo>
                  <a:cubicBezTo>
                    <a:pt x="693" y="1011"/>
                    <a:pt x="974" y="638"/>
                    <a:pt x="1455" y="638"/>
                  </a:cubicBezTo>
                  <a:cubicBezTo>
                    <a:pt x="1491" y="638"/>
                    <a:pt x="1528" y="640"/>
                    <a:pt x="1567" y="644"/>
                  </a:cubicBezTo>
                  <a:cubicBezTo>
                    <a:pt x="1788" y="674"/>
                    <a:pt x="2003" y="764"/>
                    <a:pt x="2176" y="907"/>
                  </a:cubicBezTo>
                  <a:cubicBezTo>
                    <a:pt x="2219" y="940"/>
                    <a:pt x="2266" y="959"/>
                    <a:pt x="2316" y="959"/>
                  </a:cubicBezTo>
                  <a:cubicBezTo>
                    <a:pt x="2329" y="959"/>
                    <a:pt x="2342" y="957"/>
                    <a:pt x="2356" y="955"/>
                  </a:cubicBezTo>
                  <a:cubicBezTo>
                    <a:pt x="2421" y="949"/>
                    <a:pt x="2481" y="919"/>
                    <a:pt x="2523" y="865"/>
                  </a:cubicBezTo>
                  <a:cubicBezTo>
                    <a:pt x="2583" y="794"/>
                    <a:pt x="2648" y="728"/>
                    <a:pt x="2720" y="668"/>
                  </a:cubicBezTo>
                  <a:cubicBezTo>
                    <a:pt x="2800" y="603"/>
                    <a:pt x="2962" y="474"/>
                    <a:pt x="3193" y="474"/>
                  </a:cubicBezTo>
                  <a:close/>
                  <a:moveTo>
                    <a:pt x="3191" y="1"/>
                  </a:moveTo>
                  <a:cubicBezTo>
                    <a:pt x="2928" y="1"/>
                    <a:pt x="2668" y="97"/>
                    <a:pt x="2421" y="291"/>
                  </a:cubicBezTo>
                  <a:cubicBezTo>
                    <a:pt x="2380" y="327"/>
                    <a:pt x="2344" y="357"/>
                    <a:pt x="2302" y="399"/>
                  </a:cubicBezTo>
                  <a:cubicBezTo>
                    <a:pt x="2105" y="268"/>
                    <a:pt x="1871" y="196"/>
                    <a:pt x="1626" y="166"/>
                  </a:cubicBezTo>
                  <a:cubicBezTo>
                    <a:pt x="1565" y="159"/>
                    <a:pt x="1505" y="155"/>
                    <a:pt x="1447" y="155"/>
                  </a:cubicBezTo>
                  <a:cubicBezTo>
                    <a:pt x="717" y="155"/>
                    <a:pt x="242" y="705"/>
                    <a:pt x="120" y="1696"/>
                  </a:cubicBezTo>
                  <a:cubicBezTo>
                    <a:pt x="1" y="2706"/>
                    <a:pt x="377" y="3346"/>
                    <a:pt x="1148" y="3477"/>
                  </a:cubicBezTo>
                  <a:cubicBezTo>
                    <a:pt x="1124" y="3806"/>
                    <a:pt x="1208" y="4081"/>
                    <a:pt x="1387" y="4302"/>
                  </a:cubicBezTo>
                  <a:cubicBezTo>
                    <a:pt x="1632" y="4613"/>
                    <a:pt x="2057" y="4822"/>
                    <a:pt x="2642" y="4888"/>
                  </a:cubicBezTo>
                  <a:cubicBezTo>
                    <a:pt x="2772" y="4903"/>
                    <a:pt x="2896" y="4910"/>
                    <a:pt x="3014" y="4910"/>
                  </a:cubicBezTo>
                  <a:cubicBezTo>
                    <a:pt x="3870" y="4910"/>
                    <a:pt x="4393" y="4512"/>
                    <a:pt x="4477" y="3782"/>
                  </a:cubicBezTo>
                  <a:cubicBezTo>
                    <a:pt x="4507" y="3513"/>
                    <a:pt x="4477" y="3244"/>
                    <a:pt x="4382" y="2999"/>
                  </a:cubicBezTo>
                  <a:cubicBezTo>
                    <a:pt x="4418" y="2975"/>
                    <a:pt x="4453" y="2945"/>
                    <a:pt x="4489" y="2915"/>
                  </a:cubicBezTo>
                  <a:cubicBezTo>
                    <a:pt x="5141" y="2401"/>
                    <a:pt x="5135" y="1612"/>
                    <a:pt x="4471" y="770"/>
                  </a:cubicBezTo>
                  <a:cubicBezTo>
                    <a:pt x="4066" y="261"/>
                    <a:pt x="3624" y="1"/>
                    <a:pt x="3191" y="1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6582850" y="3918400"/>
              <a:ext cx="128675" cy="122925"/>
            </a:xfrm>
            <a:custGeom>
              <a:avLst/>
              <a:gdLst/>
              <a:ahLst/>
              <a:cxnLst/>
              <a:rect l="l" t="t" r="r" b="b"/>
              <a:pathLst>
                <a:path w="5147" h="4917" extrusionOk="0">
                  <a:moveTo>
                    <a:pt x="3195" y="477"/>
                  </a:moveTo>
                  <a:cubicBezTo>
                    <a:pt x="3428" y="477"/>
                    <a:pt x="3731" y="608"/>
                    <a:pt x="4095" y="1067"/>
                  </a:cubicBezTo>
                  <a:cubicBezTo>
                    <a:pt x="4597" y="1695"/>
                    <a:pt x="4627" y="2191"/>
                    <a:pt x="4202" y="2544"/>
                  </a:cubicBezTo>
                  <a:cubicBezTo>
                    <a:pt x="4125" y="2591"/>
                    <a:pt x="4053" y="2645"/>
                    <a:pt x="3969" y="2681"/>
                  </a:cubicBezTo>
                  <a:cubicBezTo>
                    <a:pt x="3909" y="2711"/>
                    <a:pt x="3862" y="2765"/>
                    <a:pt x="3844" y="2825"/>
                  </a:cubicBezTo>
                  <a:cubicBezTo>
                    <a:pt x="3820" y="2884"/>
                    <a:pt x="3826" y="2950"/>
                    <a:pt x="3856" y="3010"/>
                  </a:cubicBezTo>
                  <a:cubicBezTo>
                    <a:pt x="3981" y="3231"/>
                    <a:pt x="4029" y="3476"/>
                    <a:pt x="3999" y="3721"/>
                  </a:cubicBezTo>
                  <a:cubicBezTo>
                    <a:pt x="3943" y="4186"/>
                    <a:pt x="3612" y="4423"/>
                    <a:pt x="3018" y="4423"/>
                  </a:cubicBezTo>
                  <a:cubicBezTo>
                    <a:pt x="2917" y="4423"/>
                    <a:pt x="2807" y="4416"/>
                    <a:pt x="2690" y="4402"/>
                  </a:cubicBezTo>
                  <a:cubicBezTo>
                    <a:pt x="1531" y="4265"/>
                    <a:pt x="1608" y="3649"/>
                    <a:pt x="1632" y="3446"/>
                  </a:cubicBezTo>
                  <a:cubicBezTo>
                    <a:pt x="1632" y="3398"/>
                    <a:pt x="1644" y="3356"/>
                    <a:pt x="1650" y="3309"/>
                  </a:cubicBezTo>
                  <a:cubicBezTo>
                    <a:pt x="1668" y="3243"/>
                    <a:pt x="1650" y="3171"/>
                    <a:pt x="1608" y="3111"/>
                  </a:cubicBezTo>
                  <a:cubicBezTo>
                    <a:pt x="1561" y="3058"/>
                    <a:pt x="1495" y="3022"/>
                    <a:pt x="1423" y="3022"/>
                  </a:cubicBezTo>
                  <a:cubicBezTo>
                    <a:pt x="1375" y="3022"/>
                    <a:pt x="1334" y="3022"/>
                    <a:pt x="1286" y="3010"/>
                  </a:cubicBezTo>
                  <a:cubicBezTo>
                    <a:pt x="1083" y="2992"/>
                    <a:pt x="467" y="2914"/>
                    <a:pt x="598" y="1755"/>
                  </a:cubicBezTo>
                  <a:cubicBezTo>
                    <a:pt x="687" y="1009"/>
                    <a:pt x="969" y="636"/>
                    <a:pt x="1442" y="636"/>
                  </a:cubicBezTo>
                  <a:cubicBezTo>
                    <a:pt x="1480" y="636"/>
                    <a:pt x="1520" y="638"/>
                    <a:pt x="1561" y="643"/>
                  </a:cubicBezTo>
                  <a:cubicBezTo>
                    <a:pt x="1788" y="673"/>
                    <a:pt x="2003" y="763"/>
                    <a:pt x="2176" y="906"/>
                  </a:cubicBezTo>
                  <a:cubicBezTo>
                    <a:pt x="2225" y="938"/>
                    <a:pt x="2278" y="961"/>
                    <a:pt x="2335" y="961"/>
                  </a:cubicBezTo>
                  <a:cubicBezTo>
                    <a:pt x="2342" y="961"/>
                    <a:pt x="2349" y="960"/>
                    <a:pt x="2356" y="960"/>
                  </a:cubicBezTo>
                  <a:cubicBezTo>
                    <a:pt x="2421" y="948"/>
                    <a:pt x="2481" y="918"/>
                    <a:pt x="2517" y="870"/>
                  </a:cubicBezTo>
                  <a:cubicBezTo>
                    <a:pt x="2577" y="792"/>
                    <a:pt x="2648" y="727"/>
                    <a:pt x="2720" y="667"/>
                  </a:cubicBezTo>
                  <a:cubicBezTo>
                    <a:pt x="2803" y="605"/>
                    <a:pt x="2965" y="477"/>
                    <a:pt x="3195" y="477"/>
                  </a:cubicBezTo>
                  <a:close/>
                  <a:moveTo>
                    <a:pt x="3189" y="1"/>
                  </a:moveTo>
                  <a:cubicBezTo>
                    <a:pt x="2926" y="1"/>
                    <a:pt x="2667" y="97"/>
                    <a:pt x="2421" y="290"/>
                  </a:cubicBezTo>
                  <a:cubicBezTo>
                    <a:pt x="2385" y="320"/>
                    <a:pt x="2338" y="362"/>
                    <a:pt x="2302" y="398"/>
                  </a:cubicBezTo>
                  <a:cubicBezTo>
                    <a:pt x="2093" y="273"/>
                    <a:pt x="1865" y="195"/>
                    <a:pt x="1620" y="165"/>
                  </a:cubicBezTo>
                  <a:cubicBezTo>
                    <a:pt x="1559" y="158"/>
                    <a:pt x="1499" y="154"/>
                    <a:pt x="1441" y="154"/>
                  </a:cubicBezTo>
                  <a:cubicBezTo>
                    <a:pt x="717" y="154"/>
                    <a:pt x="242" y="699"/>
                    <a:pt x="120" y="1695"/>
                  </a:cubicBezTo>
                  <a:cubicBezTo>
                    <a:pt x="1" y="2699"/>
                    <a:pt x="377" y="3351"/>
                    <a:pt x="1148" y="3476"/>
                  </a:cubicBezTo>
                  <a:cubicBezTo>
                    <a:pt x="1124" y="3805"/>
                    <a:pt x="1208" y="4080"/>
                    <a:pt x="1387" y="4307"/>
                  </a:cubicBezTo>
                  <a:cubicBezTo>
                    <a:pt x="1632" y="4612"/>
                    <a:pt x="2057" y="4815"/>
                    <a:pt x="2636" y="4892"/>
                  </a:cubicBezTo>
                  <a:cubicBezTo>
                    <a:pt x="2769" y="4909"/>
                    <a:pt x="2895" y="4917"/>
                    <a:pt x="3015" y="4917"/>
                  </a:cubicBezTo>
                  <a:cubicBezTo>
                    <a:pt x="3865" y="4917"/>
                    <a:pt x="4393" y="4515"/>
                    <a:pt x="4477" y="3787"/>
                  </a:cubicBezTo>
                  <a:cubicBezTo>
                    <a:pt x="4507" y="3518"/>
                    <a:pt x="4477" y="3249"/>
                    <a:pt x="4382" y="3004"/>
                  </a:cubicBezTo>
                  <a:cubicBezTo>
                    <a:pt x="4418" y="2974"/>
                    <a:pt x="4453" y="2950"/>
                    <a:pt x="4489" y="2920"/>
                  </a:cubicBezTo>
                  <a:cubicBezTo>
                    <a:pt x="5147" y="2406"/>
                    <a:pt x="5141" y="1623"/>
                    <a:pt x="4471" y="781"/>
                  </a:cubicBezTo>
                  <a:cubicBezTo>
                    <a:pt x="4065" y="263"/>
                    <a:pt x="3622" y="1"/>
                    <a:pt x="3189" y="1"/>
                  </a:cubicBezTo>
                  <a:close/>
                </a:path>
              </a:pathLst>
            </a:custGeom>
            <a:solidFill>
              <a:srgbClr val="BD4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8" name="Google Shape;1018;p21"/>
          <p:cNvGrpSpPr/>
          <p:nvPr/>
        </p:nvGrpSpPr>
        <p:grpSpPr>
          <a:xfrm>
            <a:off x="248373" y="445022"/>
            <a:ext cx="366697" cy="328128"/>
            <a:chOff x="6390175" y="3941675"/>
            <a:chExt cx="136000" cy="121700"/>
          </a:xfrm>
        </p:grpSpPr>
        <p:sp>
          <p:nvSpPr>
            <p:cNvPr id="1019" name="Google Shape;1019;p21"/>
            <p:cNvSpPr/>
            <p:nvPr/>
          </p:nvSpPr>
          <p:spPr>
            <a:xfrm>
              <a:off x="6390175" y="3941675"/>
              <a:ext cx="136000" cy="121650"/>
            </a:xfrm>
            <a:custGeom>
              <a:avLst/>
              <a:gdLst/>
              <a:ahLst/>
              <a:cxnLst/>
              <a:rect l="l" t="t" r="r" b="b"/>
              <a:pathLst>
                <a:path w="5440" h="4866" extrusionOk="0">
                  <a:moveTo>
                    <a:pt x="2457" y="477"/>
                  </a:moveTo>
                  <a:cubicBezTo>
                    <a:pt x="2759" y="477"/>
                    <a:pt x="2982" y="618"/>
                    <a:pt x="3127" y="901"/>
                  </a:cubicBezTo>
                  <a:cubicBezTo>
                    <a:pt x="3163" y="979"/>
                    <a:pt x="3198" y="1063"/>
                    <a:pt x="3216" y="1152"/>
                  </a:cubicBezTo>
                  <a:cubicBezTo>
                    <a:pt x="3228" y="1218"/>
                    <a:pt x="3276" y="1272"/>
                    <a:pt x="3324" y="1302"/>
                  </a:cubicBezTo>
                  <a:cubicBezTo>
                    <a:pt x="3365" y="1322"/>
                    <a:pt x="3411" y="1332"/>
                    <a:pt x="3456" y="1332"/>
                  </a:cubicBezTo>
                  <a:cubicBezTo>
                    <a:pt x="3476" y="1332"/>
                    <a:pt x="3496" y="1330"/>
                    <a:pt x="3515" y="1326"/>
                  </a:cubicBezTo>
                  <a:cubicBezTo>
                    <a:pt x="3628" y="1289"/>
                    <a:pt x="3741" y="1273"/>
                    <a:pt x="3855" y="1273"/>
                  </a:cubicBezTo>
                  <a:cubicBezTo>
                    <a:pt x="3983" y="1273"/>
                    <a:pt x="4112" y="1294"/>
                    <a:pt x="4238" y="1332"/>
                  </a:cubicBezTo>
                  <a:cubicBezTo>
                    <a:pt x="4758" y="1505"/>
                    <a:pt x="4896" y="1983"/>
                    <a:pt x="4633" y="2742"/>
                  </a:cubicBezTo>
                  <a:cubicBezTo>
                    <a:pt x="4381" y="3493"/>
                    <a:pt x="4027" y="3646"/>
                    <a:pt x="3764" y="3646"/>
                  </a:cubicBezTo>
                  <a:cubicBezTo>
                    <a:pt x="3640" y="3646"/>
                    <a:pt x="3537" y="3612"/>
                    <a:pt x="3473" y="3591"/>
                  </a:cubicBezTo>
                  <a:cubicBezTo>
                    <a:pt x="3432" y="3573"/>
                    <a:pt x="3396" y="3561"/>
                    <a:pt x="3348" y="3537"/>
                  </a:cubicBezTo>
                  <a:cubicBezTo>
                    <a:pt x="3315" y="3522"/>
                    <a:pt x="3279" y="3515"/>
                    <a:pt x="3243" y="3515"/>
                  </a:cubicBezTo>
                  <a:cubicBezTo>
                    <a:pt x="3207" y="3515"/>
                    <a:pt x="3172" y="3522"/>
                    <a:pt x="3139" y="3537"/>
                  </a:cubicBezTo>
                  <a:cubicBezTo>
                    <a:pt x="3091" y="3585"/>
                    <a:pt x="3043" y="3645"/>
                    <a:pt x="3031" y="3716"/>
                  </a:cubicBezTo>
                  <a:cubicBezTo>
                    <a:pt x="3019" y="3758"/>
                    <a:pt x="3007" y="3806"/>
                    <a:pt x="2989" y="3854"/>
                  </a:cubicBezTo>
                  <a:cubicBezTo>
                    <a:pt x="2939" y="4001"/>
                    <a:pt x="2814" y="4383"/>
                    <a:pt x="2260" y="4383"/>
                  </a:cubicBezTo>
                  <a:cubicBezTo>
                    <a:pt x="2092" y="4383"/>
                    <a:pt x="1884" y="4348"/>
                    <a:pt x="1627" y="4260"/>
                  </a:cubicBezTo>
                  <a:cubicBezTo>
                    <a:pt x="862" y="4009"/>
                    <a:pt x="557" y="3609"/>
                    <a:pt x="736" y="3089"/>
                  </a:cubicBezTo>
                  <a:cubicBezTo>
                    <a:pt x="808" y="2874"/>
                    <a:pt x="933" y="2682"/>
                    <a:pt x="1113" y="2545"/>
                  </a:cubicBezTo>
                  <a:cubicBezTo>
                    <a:pt x="1166" y="2509"/>
                    <a:pt x="1196" y="2449"/>
                    <a:pt x="1202" y="2378"/>
                  </a:cubicBezTo>
                  <a:cubicBezTo>
                    <a:pt x="1214" y="2312"/>
                    <a:pt x="1190" y="2252"/>
                    <a:pt x="1154" y="2198"/>
                  </a:cubicBezTo>
                  <a:cubicBezTo>
                    <a:pt x="1095" y="2127"/>
                    <a:pt x="1041" y="2049"/>
                    <a:pt x="993" y="1965"/>
                  </a:cubicBezTo>
                  <a:cubicBezTo>
                    <a:pt x="909" y="1780"/>
                    <a:pt x="628" y="1230"/>
                    <a:pt x="1668" y="704"/>
                  </a:cubicBezTo>
                  <a:cubicBezTo>
                    <a:pt x="1974" y="553"/>
                    <a:pt x="2237" y="477"/>
                    <a:pt x="2457" y="477"/>
                  </a:cubicBezTo>
                  <a:close/>
                  <a:moveTo>
                    <a:pt x="2458" y="0"/>
                  </a:moveTo>
                  <a:cubicBezTo>
                    <a:pt x="2156" y="0"/>
                    <a:pt x="1812" y="93"/>
                    <a:pt x="1435" y="280"/>
                  </a:cubicBezTo>
                  <a:cubicBezTo>
                    <a:pt x="497" y="752"/>
                    <a:pt x="174" y="1445"/>
                    <a:pt x="551" y="2186"/>
                  </a:cubicBezTo>
                  <a:cubicBezTo>
                    <a:pt x="569" y="2240"/>
                    <a:pt x="599" y="2282"/>
                    <a:pt x="628" y="2330"/>
                  </a:cubicBezTo>
                  <a:cubicBezTo>
                    <a:pt x="467" y="2497"/>
                    <a:pt x="342" y="2706"/>
                    <a:pt x="264" y="2939"/>
                  </a:cubicBezTo>
                  <a:cubicBezTo>
                    <a:pt x="1" y="3734"/>
                    <a:pt x="437" y="4380"/>
                    <a:pt x="1459" y="4721"/>
                  </a:cubicBezTo>
                  <a:cubicBezTo>
                    <a:pt x="1747" y="4818"/>
                    <a:pt x="2011" y="4865"/>
                    <a:pt x="2247" y="4865"/>
                  </a:cubicBezTo>
                  <a:cubicBezTo>
                    <a:pt x="2811" y="4865"/>
                    <a:pt x="3217" y="4595"/>
                    <a:pt x="3420" y="4081"/>
                  </a:cubicBezTo>
                  <a:cubicBezTo>
                    <a:pt x="3548" y="4118"/>
                    <a:pt x="3673" y="4137"/>
                    <a:pt x="3793" y="4137"/>
                  </a:cubicBezTo>
                  <a:cubicBezTo>
                    <a:pt x="3965" y="4137"/>
                    <a:pt x="4127" y="4099"/>
                    <a:pt x="4274" y="4021"/>
                  </a:cubicBezTo>
                  <a:cubicBezTo>
                    <a:pt x="4627" y="3842"/>
                    <a:pt x="4914" y="3471"/>
                    <a:pt x="5099" y="2910"/>
                  </a:cubicBezTo>
                  <a:cubicBezTo>
                    <a:pt x="5440" y="1888"/>
                    <a:pt x="5189" y="1146"/>
                    <a:pt x="4394" y="884"/>
                  </a:cubicBezTo>
                  <a:cubicBezTo>
                    <a:pt x="4228" y="824"/>
                    <a:pt x="4054" y="796"/>
                    <a:pt x="3877" y="796"/>
                  </a:cubicBezTo>
                  <a:cubicBezTo>
                    <a:pt x="3787" y="796"/>
                    <a:pt x="3696" y="804"/>
                    <a:pt x="3605" y="818"/>
                  </a:cubicBezTo>
                  <a:cubicBezTo>
                    <a:pt x="3587" y="776"/>
                    <a:pt x="3569" y="734"/>
                    <a:pt x="3545" y="692"/>
                  </a:cubicBezTo>
                  <a:cubicBezTo>
                    <a:pt x="3314" y="234"/>
                    <a:pt x="2939" y="0"/>
                    <a:pt x="2458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6390175" y="3941925"/>
              <a:ext cx="136000" cy="121450"/>
            </a:xfrm>
            <a:custGeom>
              <a:avLst/>
              <a:gdLst/>
              <a:ahLst/>
              <a:cxnLst/>
              <a:rect l="l" t="t" r="r" b="b"/>
              <a:pathLst>
                <a:path w="5440" h="4858" extrusionOk="0">
                  <a:moveTo>
                    <a:pt x="2432" y="470"/>
                  </a:moveTo>
                  <a:cubicBezTo>
                    <a:pt x="2740" y="470"/>
                    <a:pt x="2971" y="615"/>
                    <a:pt x="3121" y="903"/>
                  </a:cubicBezTo>
                  <a:cubicBezTo>
                    <a:pt x="3162" y="987"/>
                    <a:pt x="3192" y="1071"/>
                    <a:pt x="3210" y="1160"/>
                  </a:cubicBezTo>
                  <a:cubicBezTo>
                    <a:pt x="3228" y="1220"/>
                    <a:pt x="3264" y="1280"/>
                    <a:pt x="3324" y="1310"/>
                  </a:cubicBezTo>
                  <a:cubicBezTo>
                    <a:pt x="3358" y="1333"/>
                    <a:pt x="3398" y="1343"/>
                    <a:pt x="3439" y="1343"/>
                  </a:cubicBezTo>
                  <a:cubicBezTo>
                    <a:pt x="3462" y="1343"/>
                    <a:pt x="3486" y="1340"/>
                    <a:pt x="3509" y="1334"/>
                  </a:cubicBezTo>
                  <a:cubicBezTo>
                    <a:pt x="3626" y="1296"/>
                    <a:pt x="3747" y="1276"/>
                    <a:pt x="3867" y="1276"/>
                  </a:cubicBezTo>
                  <a:cubicBezTo>
                    <a:pt x="3992" y="1276"/>
                    <a:pt x="4117" y="1297"/>
                    <a:pt x="4238" y="1340"/>
                  </a:cubicBezTo>
                  <a:cubicBezTo>
                    <a:pt x="4752" y="1513"/>
                    <a:pt x="4884" y="1991"/>
                    <a:pt x="4633" y="2750"/>
                  </a:cubicBezTo>
                  <a:cubicBezTo>
                    <a:pt x="4378" y="3497"/>
                    <a:pt x="4029" y="3652"/>
                    <a:pt x="3768" y="3652"/>
                  </a:cubicBezTo>
                  <a:cubicBezTo>
                    <a:pt x="3642" y="3652"/>
                    <a:pt x="3537" y="3616"/>
                    <a:pt x="3473" y="3593"/>
                  </a:cubicBezTo>
                  <a:cubicBezTo>
                    <a:pt x="3431" y="3581"/>
                    <a:pt x="3390" y="3563"/>
                    <a:pt x="3348" y="3545"/>
                  </a:cubicBezTo>
                  <a:cubicBezTo>
                    <a:pt x="3318" y="3526"/>
                    <a:pt x="3285" y="3518"/>
                    <a:pt x="3252" y="3518"/>
                  </a:cubicBezTo>
                  <a:cubicBezTo>
                    <a:pt x="3213" y="3518"/>
                    <a:pt x="3174" y="3529"/>
                    <a:pt x="3139" y="3545"/>
                  </a:cubicBezTo>
                  <a:cubicBezTo>
                    <a:pt x="3073" y="3575"/>
                    <a:pt x="3025" y="3635"/>
                    <a:pt x="3013" y="3706"/>
                  </a:cubicBezTo>
                  <a:cubicBezTo>
                    <a:pt x="3001" y="3754"/>
                    <a:pt x="2989" y="3796"/>
                    <a:pt x="2971" y="3844"/>
                  </a:cubicBezTo>
                  <a:cubicBezTo>
                    <a:pt x="2921" y="3987"/>
                    <a:pt x="2796" y="4370"/>
                    <a:pt x="2236" y="4370"/>
                  </a:cubicBezTo>
                  <a:cubicBezTo>
                    <a:pt x="2069" y="4370"/>
                    <a:pt x="1863" y="4336"/>
                    <a:pt x="1609" y="4250"/>
                  </a:cubicBezTo>
                  <a:cubicBezTo>
                    <a:pt x="844" y="3993"/>
                    <a:pt x="545" y="3605"/>
                    <a:pt x="718" y="3079"/>
                  </a:cubicBezTo>
                  <a:cubicBezTo>
                    <a:pt x="790" y="2864"/>
                    <a:pt x="915" y="2678"/>
                    <a:pt x="1095" y="2535"/>
                  </a:cubicBezTo>
                  <a:cubicBezTo>
                    <a:pt x="1148" y="2499"/>
                    <a:pt x="1178" y="2439"/>
                    <a:pt x="1190" y="2368"/>
                  </a:cubicBezTo>
                  <a:cubicBezTo>
                    <a:pt x="1196" y="2302"/>
                    <a:pt x="1178" y="2242"/>
                    <a:pt x="1136" y="2188"/>
                  </a:cubicBezTo>
                  <a:cubicBezTo>
                    <a:pt x="1077" y="2123"/>
                    <a:pt x="1023" y="2039"/>
                    <a:pt x="981" y="1961"/>
                  </a:cubicBezTo>
                  <a:cubicBezTo>
                    <a:pt x="879" y="1770"/>
                    <a:pt x="604" y="1220"/>
                    <a:pt x="1650" y="694"/>
                  </a:cubicBezTo>
                  <a:cubicBezTo>
                    <a:pt x="1950" y="544"/>
                    <a:pt x="2211" y="470"/>
                    <a:pt x="2432" y="470"/>
                  </a:cubicBezTo>
                  <a:close/>
                  <a:moveTo>
                    <a:pt x="2450" y="1"/>
                  </a:moveTo>
                  <a:cubicBezTo>
                    <a:pt x="2148" y="1"/>
                    <a:pt x="1806" y="92"/>
                    <a:pt x="1435" y="276"/>
                  </a:cubicBezTo>
                  <a:cubicBezTo>
                    <a:pt x="503" y="742"/>
                    <a:pt x="174" y="1435"/>
                    <a:pt x="545" y="2182"/>
                  </a:cubicBezTo>
                  <a:cubicBezTo>
                    <a:pt x="575" y="2230"/>
                    <a:pt x="598" y="2278"/>
                    <a:pt x="628" y="2326"/>
                  </a:cubicBezTo>
                  <a:cubicBezTo>
                    <a:pt x="461" y="2499"/>
                    <a:pt x="335" y="2708"/>
                    <a:pt x="264" y="2935"/>
                  </a:cubicBezTo>
                  <a:cubicBezTo>
                    <a:pt x="1" y="3724"/>
                    <a:pt x="431" y="4370"/>
                    <a:pt x="1459" y="4716"/>
                  </a:cubicBezTo>
                  <a:cubicBezTo>
                    <a:pt x="1739" y="4811"/>
                    <a:pt x="1997" y="4857"/>
                    <a:pt x="2230" y="4857"/>
                  </a:cubicBezTo>
                  <a:cubicBezTo>
                    <a:pt x="2792" y="4857"/>
                    <a:pt x="3205" y="4587"/>
                    <a:pt x="3407" y="4071"/>
                  </a:cubicBezTo>
                  <a:cubicBezTo>
                    <a:pt x="3536" y="4108"/>
                    <a:pt x="3661" y="4127"/>
                    <a:pt x="3781" y="4127"/>
                  </a:cubicBezTo>
                  <a:cubicBezTo>
                    <a:pt x="3953" y="4127"/>
                    <a:pt x="4117" y="4089"/>
                    <a:pt x="4268" y="4011"/>
                  </a:cubicBezTo>
                  <a:cubicBezTo>
                    <a:pt x="4615" y="3832"/>
                    <a:pt x="4902" y="3461"/>
                    <a:pt x="5093" y="2906"/>
                  </a:cubicBezTo>
                  <a:cubicBezTo>
                    <a:pt x="5440" y="1884"/>
                    <a:pt x="5183" y="1142"/>
                    <a:pt x="4394" y="885"/>
                  </a:cubicBezTo>
                  <a:cubicBezTo>
                    <a:pt x="4214" y="824"/>
                    <a:pt x="4032" y="794"/>
                    <a:pt x="3851" y="794"/>
                  </a:cubicBezTo>
                  <a:cubicBezTo>
                    <a:pt x="3767" y="794"/>
                    <a:pt x="3682" y="800"/>
                    <a:pt x="3599" y="814"/>
                  </a:cubicBezTo>
                  <a:cubicBezTo>
                    <a:pt x="3581" y="772"/>
                    <a:pt x="3563" y="730"/>
                    <a:pt x="3539" y="688"/>
                  </a:cubicBezTo>
                  <a:cubicBezTo>
                    <a:pt x="3311" y="233"/>
                    <a:pt x="2932" y="1"/>
                    <a:pt x="2450" y="1"/>
                  </a:cubicBezTo>
                  <a:close/>
                </a:path>
              </a:pathLst>
            </a:custGeom>
            <a:solidFill>
              <a:srgbClr val="BD4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1" name="Google Shape;1021;p21"/>
          <p:cNvGrpSpPr/>
          <p:nvPr/>
        </p:nvGrpSpPr>
        <p:grpSpPr>
          <a:xfrm rot="7832243">
            <a:off x="8730771" y="810241"/>
            <a:ext cx="427061" cy="311613"/>
            <a:chOff x="6025900" y="1163650"/>
            <a:chExt cx="96100" cy="70125"/>
          </a:xfrm>
        </p:grpSpPr>
        <p:sp>
          <p:nvSpPr>
            <p:cNvPr id="1022" name="Google Shape;1022;p21"/>
            <p:cNvSpPr/>
            <p:nvPr/>
          </p:nvSpPr>
          <p:spPr>
            <a:xfrm>
              <a:off x="6025900" y="1163650"/>
              <a:ext cx="96100" cy="70125"/>
            </a:xfrm>
            <a:custGeom>
              <a:avLst/>
              <a:gdLst/>
              <a:ahLst/>
              <a:cxnLst/>
              <a:rect l="l" t="t" r="r" b="b"/>
              <a:pathLst>
                <a:path w="3844" h="2805" extrusionOk="0">
                  <a:moveTo>
                    <a:pt x="1674" y="0"/>
                  </a:moveTo>
                  <a:cubicBezTo>
                    <a:pt x="1048" y="0"/>
                    <a:pt x="439" y="304"/>
                    <a:pt x="73" y="851"/>
                  </a:cubicBezTo>
                  <a:cubicBezTo>
                    <a:pt x="1" y="946"/>
                    <a:pt x="31" y="1072"/>
                    <a:pt x="126" y="1126"/>
                  </a:cubicBezTo>
                  <a:lnTo>
                    <a:pt x="772" y="1478"/>
                  </a:lnTo>
                  <a:cubicBezTo>
                    <a:pt x="800" y="1492"/>
                    <a:pt x="830" y="1499"/>
                    <a:pt x="859" y="1499"/>
                  </a:cubicBezTo>
                  <a:cubicBezTo>
                    <a:pt x="918" y="1499"/>
                    <a:pt x="975" y="1472"/>
                    <a:pt x="1011" y="1424"/>
                  </a:cubicBezTo>
                  <a:cubicBezTo>
                    <a:pt x="1174" y="1226"/>
                    <a:pt x="1416" y="1114"/>
                    <a:pt x="1667" y="1114"/>
                  </a:cubicBezTo>
                  <a:cubicBezTo>
                    <a:pt x="1802" y="1114"/>
                    <a:pt x="1939" y="1146"/>
                    <a:pt x="2069" y="1215"/>
                  </a:cubicBezTo>
                  <a:cubicBezTo>
                    <a:pt x="2427" y="1407"/>
                    <a:pt x="2589" y="1837"/>
                    <a:pt x="2469" y="2207"/>
                  </a:cubicBezTo>
                  <a:cubicBezTo>
                    <a:pt x="2439" y="2297"/>
                    <a:pt x="2475" y="2387"/>
                    <a:pt x="2559" y="2435"/>
                  </a:cubicBezTo>
                  <a:lnTo>
                    <a:pt x="3210" y="2781"/>
                  </a:lnTo>
                  <a:cubicBezTo>
                    <a:pt x="3238" y="2797"/>
                    <a:pt x="3269" y="2805"/>
                    <a:pt x="3300" y="2805"/>
                  </a:cubicBezTo>
                  <a:cubicBezTo>
                    <a:pt x="3373" y="2805"/>
                    <a:pt x="3444" y="2761"/>
                    <a:pt x="3473" y="2686"/>
                  </a:cubicBezTo>
                  <a:cubicBezTo>
                    <a:pt x="3844" y="1783"/>
                    <a:pt x="3479" y="713"/>
                    <a:pt x="2595" y="235"/>
                  </a:cubicBezTo>
                  <a:cubicBezTo>
                    <a:pt x="2302" y="76"/>
                    <a:pt x="1986" y="0"/>
                    <a:pt x="1674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3" name="Google Shape;1023;p21"/>
            <p:cNvGrpSpPr/>
            <p:nvPr/>
          </p:nvGrpSpPr>
          <p:grpSpPr>
            <a:xfrm>
              <a:off x="6025975" y="1163775"/>
              <a:ext cx="95950" cy="69975"/>
              <a:chOff x="3376000" y="1163775"/>
              <a:chExt cx="95950" cy="69975"/>
            </a:xfrm>
          </p:grpSpPr>
          <p:sp>
            <p:nvSpPr>
              <p:cNvPr id="1024" name="Google Shape;1024;p21"/>
              <p:cNvSpPr/>
              <p:nvPr/>
            </p:nvSpPr>
            <p:spPr>
              <a:xfrm>
                <a:off x="3376000" y="1163775"/>
                <a:ext cx="95950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2799" extrusionOk="0">
                    <a:moveTo>
                      <a:pt x="1676" y="1"/>
                    </a:moveTo>
                    <a:cubicBezTo>
                      <a:pt x="1048" y="1"/>
                      <a:pt x="435" y="305"/>
                      <a:pt x="67" y="846"/>
                    </a:cubicBezTo>
                    <a:cubicBezTo>
                      <a:pt x="1" y="941"/>
                      <a:pt x="31" y="1067"/>
                      <a:pt x="114" y="1121"/>
                    </a:cubicBezTo>
                    <a:lnTo>
                      <a:pt x="766" y="1467"/>
                    </a:lnTo>
                    <a:cubicBezTo>
                      <a:pt x="794" y="1481"/>
                      <a:pt x="824" y="1488"/>
                      <a:pt x="853" y="1488"/>
                    </a:cubicBezTo>
                    <a:cubicBezTo>
                      <a:pt x="910" y="1488"/>
                      <a:pt x="965" y="1463"/>
                      <a:pt x="1005" y="1419"/>
                    </a:cubicBezTo>
                    <a:cubicBezTo>
                      <a:pt x="1171" y="1218"/>
                      <a:pt x="1412" y="1107"/>
                      <a:pt x="1659" y="1107"/>
                    </a:cubicBezTo>
                    <a:cubicBezTo>
                      <a:pt x="1794" y="1107"/>
                      <a:pt x="1930" y="1141"/>
                      <a:pt x="2057" y="1210"/>
                    </a:cubicBezTo>
                    <a:cubicBezTo>
                      <a:pt x="2427" y="1402"/>
                      <a:pt x="2583" y="1826"/>
                      <a:pt x="2463" y="2202"/>
                    </a:cubicBezTo>
                    <a:cubicBezTo>
                      <a:pt x="2433" y="2292"/>
                      <a:pt x="2469" y="2382"/>
                      <a:pt x="2553" y="2424"/>
                    </a:cubicBezTo>
                    <a:lnTo>
                      <a:pt x="3204" y="2776"/>
                    </a:lnTo>
                    <a:cubicBezTo>
                      <a:pt x="3231" y="2791"/>
                      <a:pt x="3260" y="2799"/>
                      <a:pt x="3289" y="2799"/>
                    </a:cubicBezTo>
                    <a:cubicBezTo>
                      <a:pt x="3362" y="2799"/>
                      <a:pt x="3433" y="2753"/>
                      <a:pt x="3467" y="2681"/>
                    </a:cubicBezTo>
                    <a:cubicBezTo>
                      <a:pt x="3838" y="1772"/>
                      <a:pt x="3473" y="708"/>
                      <a:pt x="2589" y="230"/>
                    </a:cubicBezTo>
                    <a:cubicBezTo>
                      <a:pt x="2299" y="74"/>
                      <a:pt x="1986" y="1"/>
                      <a:pt x="1676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1"/>
              <p:cNvSpPr/>
              <p:nvPr/>
            </p:nvSpPr>
            <p:spPr>
              <a:xfrm>
                <a:off x="3439050" y="1182400"/>
                <a:ext cx="21850" cy="46850"/>
              </a:xfrm>
              <a:custGeom>
                <a:avLst/>
                <a:gdLst/>
                <a:ahLst/>
                <a:cxnLst/>
                <a:rect l="l" t="t" r="r" b="b"/>
                <a:pathLst>
                  <a:path w="874" h="1874" extrusionOk="0">
                    <a:moveTo>
                      <a:pt x="370" y="1"/>
                    </a:moveTo>
                    <a:cubicBezTo>
                      <a:pt x="331" y="1"/>
                      <a:pt x="290" y="39"/>
                      <a:pt x="324" y="77"/>
                    </a:cubicBezTo>
                    <a:cubicBezTo>
                      <a:pt x="646" y="531"/>
                      <a:pt x="772" y="1105"/>
                      <a:pt x="658" y="1655"/>
                    </a:cubicBezTo>
                    <a:cubicBezTo>
                      <a:pt x="485" y="1523"/>
                      <a:pt x="276" y="1451"/>
                      <a:pt x="67" y="1451"/>
                    </a:cubicBezTo>
                    <a:cubicBezTo>
                      <a:pt x="1" y="1451"/>
                      <a:pt x="1" y="1553"/>
                      <a:pt x="67" y="1553"/>
                    </a:cubicBezTo>
                    <a:cubicBezTo>
                      <a:pt x="324" y="1553"/>
                      <a:pt x="563" y="1667"/>
                      <a:pt x="736" y="1852"/>
                    </a:cubicBezTo>
                    <a:cubicBezTo>
                      <a:pt x="745" y="1867"/>
                      <a:pt x="757" y="1874"/>
                      <a:pt x="768" y="1874"/>
                    </a:cubicBezTo>
                    <a:cubicBezTo>
                      <a:pt x="801" y="1874"/>
                      <a:pt x="833" y="1822"/>
                      <a:pt x="802" y="1786"/>
                    </a:cubicBezTo>
                    <a:cubicBezTo>
                      <a:pt x="784" y="1762"/>
                      <a:pt x="766" y="1750"/>
                      <a:pt x="742" y="1726"/>
                    </a:cubicBezTo>
                    <a:cubicBezTo>
                      <a:pt x="748" y="1720"/>
                      <a:pt x="748" y="1714"/>
                      <a:pt x="754" y="1702"/>
                    </a:cubicBezTo>
                    <a:cubicBezTo>
                      <a:pt x="874" y="1123"/>
                      <a:pt x="754" y="507"/>
                      <a:pt x="413" y="23"/>
                    </a:cubicBezTo>
                    <a:cubicBezTo>
                      <a:pt x="403" y="7"/>
                      <a:pt x="387" y="1"/>
                      <a:pt x="37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1"/>
              <p:cNvSpPr/>
              <p:nvPr/>
            </p:nvSpPr>
            <p:spPr>
              <a:xfrm>
                <a:off x="3384250" y="1167975"/>
                <a:ext cx="3660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770" extrusionOk="0">
                    <a:moveTo>
                      <a:pt x="1245" y="0"/>
                    </a:moveTo>
                    <a:cubicBezTo>
                      <a:pt x="757" y="0"/>
                      <a:pt x="285" y="266"/>
                      <a:pt x="29" y="690"/>
                    </a:cubicBezTo>
                    <a:cubicBezTo>
                      <a:pt x="0" y="731"/>
                      <a:pt x="40" y="770"/>
                      <a:pt x="77" y="770"/>
                    </a:cubicBezTo>
                    <a:cubicBezTo>
                      <a:pt x="94" y="770"/>
                      <a:pt x="110" y="762"/>
                      <a:pt x="119" y="743"/>
                    </a:cubicBezTo>
                    <a:cubicBezTo>
                      <a:pt x="350" y="351"/>
                      <a:pt x="795" y="113"/>
                      <a:pt x="1243" y="113"/>
                    </a:cubicBezTo>
                    <a:cubicBezTo>
                      <a:pt x="1293" y="113"/>
                      <a:pt x="1342" y="116"/>
                      <a:pt x="1392" y="122"/>
                    </a:cubicBezTo>
                    <a:cubicBezTo>
                      <a:pt x="1394" y="122"/>
                      <a:pt x="1396" y="122"/>
                      <a:pt x="1398" y="122"/>
                    </a:cubicBezTo>
                    <a:cubicBezTo>
                      <a:pt x="1464" y="122"/>
                      <a:pt x="1462" y="20"/>
                      <a:pt x="1392" y="8"/>
                    </a:cubicBezTo>
                    <a:cubicBezTo>
                      <a:pt x="1343" y="3"/>
                      <a:pt x="1294" y="0"/>
                      <a:pt x="124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1"/>
              <p:cNvSpPr/>
              <p:nvPr/>
            </p:nvSpPr>
            <p:spPr>
              <a:xfrm>
                <a:off x="3388400" y="1179750"/>
                <a:ext cx="1302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50" extrusionOk="0">
                    <a:moveTo>
                      <a:pt x="458" y="0"/>
                    </a:moveTo>
                    <a:cubicBezTo>
                      <a:pt x="450" y="0"/>
                      <a:pt x="440" y="2"/>
                      <a:pt x="431" y="4"/>
                    </a:cubicBezTo>
                    <a:cubicBezTo>
                      <a:pt x="264" y="87"/>
                      <a:pt x="120" y="213"/>
                      <a:pt x="19" y="368"/>
                    </a:cubicBezTo>
                    <a:cubicBezTo>
                      <a:pt x="1" y="392"/>
                      <a:pt x="13" y="428"/>
                      <a:pt x="43" y="440"/>
                    </a:cubicBezTo>
                    <a:cubicBezTo>
                      <a:pt x="54" y="447"/>
                      <a:pt x="64" y="450"/>
                      <a:pt x="74" y="450"/>
                    </a:cubicBezTo>
                    <a:cubicBezTo>
                      <a:pt x="90" y="450"/>
                      <a:pt x="103" y="441"/>
                      <a:pt x="114" y="422"/>
                    </a:cubicBezTo>
                    <a:cubicBezTo>
                      <a:pt x="210" y="284"/>
                      <a:pt x="342" y="171"/>
                      <a:pt x="491" y="99"/>
                    </a:cubicBezTo>
                    <a:cubicBezTo>
                      <a:pt x="509" y="87"/>
                      <a:pt x="521" y="45"/>
                      <a:pt x="503" y="27"/>
                    </a:cubicBezTo>
                    <a:cubicBezTo>
                      <a:pt x="495" y="7"/>
                      <a:pt x="478" y="0"/>
                      <a:pt x="458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1"/>
              <p:cNvSpPr/>
              <p:nvPr/>
            </p:nvSpPr>
            <p:spPr>
              <a:xfrm>
                <a:off x="3395725" y="1186100"/>
                <a:ext cx="5850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22" extrusionOk="0">
                    <a:moveTo>
                      <a:pt x="180" y="1"/>
                    </a:moveTo>
                    <a:cubicBezTo>
                      <a:pt x="168" y="1"/>
                      <a:pt x="150" y="12"/>
                      <a:pt x="144" y="18"/>
                    </a:cubicBezTo>
                    <a:cubicBezTo>
                      <a:pt x="96" y="54"/>
                      <a:pt x="54" y="90"/>
                      <a:pt x="19" y="132"/>
                    </a:cubicBezTo>
                    <a:cubicBezTo>
                      <a:pt x="7" y="138"/>
                      <a:pt x="1" y="150"/>
                      <a:pt x="1" y="168"/>
                    </a:cubicBezTo>
                    <a:cubicBezTo>
                      <a:pt x="1" y="180"/>
                      <a:pt x="7" y="198"/>
                      <a:pt x="19" y="204"/>
                    </a:cubicBezTo>
                    <a:cubicBezTo>
                      <a:pt x="25" y="210"/>
                      <a:pt x="37" y="222"/>
                      <a:pt x="54" y="222"/>
                    </a:cubicBezTo>
                    <a:cubicBezTo>
                      <a:pt x="66" y="222"/>
                      <a:pt x="84" y="210"/>
                      <a:pt x="90" y="204"/>
                    </a:cubicBezTo>
                    <a:lnTo>
                      <a:pt x="216" y="90"/>
                    </a:lnTo>
                    <a:cubicBezTo>
                      <a:pt x="228" y="84"/>
                      <a:pt x="234" y="72"/>
                      <a:pt x="234" y="54"/>
                    </a:cubicBezTo>
                    <a:cubicBezTo>
                      <a:pt x="234" y="42"/>
                      <a:pt x="228" y="24"/>
                      <a:pt x="216" y="18"/>
                    </a:cubicBezTo>
                    <a:cubicBezTo>
                      <a:pt x="210" y="12"/>
                      <a:pt x="198" y="1"/>
                      <a:pt x="18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9" name="Google Shape;1029;p21"/>
          <p:cNvGrpSpPr/>
          <p:nvPr/>
        </p:nvGrpSpPr>
        <p:grpSpPr>
          <a:xfrm rot="-9377520">
            <a:off x="147610" y="3647123"/>
            <a:ext cx="427063" cy="311611"/>
            <a:chOff x="6025900" y="1163650"/>
            <a:chExt cx="96100" cy="70125"/>
          </a:xfrm>
        </p:grpSpPr>
        <p:sp>
          <p:nvSpPr>
            <p:cNvPr id="1030" name="Google Shape;1030;p21"/>
            <p:cNvSpPr/>
            <p:nvPr/>
          </p:nvSpPr>
          <p:spPr>
            <a:xfrm>
              <a:off x="6025900" y="1163650"/>
              <a:ext cx="96100" cy="70125"/>
            </a:xfrm>
            <a:custGeom>
              <a:avLst/>
              <a:gdLst/>
              <a:ahLst/>
              <a:cxnLst/>
              <a:rect l="l" t="t" r="r" b="b"/>
              <a:pathLst>
                <a:path w="3844" h="2805" extrusionOk="0">
                  <a:moveTo>
                    <a:pt x="1674" y="0"/>
                  </a:moveTo>
                  <a:cubicBezTo>
                    <a:pt x="1048" y="0"/>
                    <a:pt x="439" y="304"/>
                    <a:pt x="73" y="851"/>
                  </a:cubicBezTo>
                  <a:cubicBezTo>
                    <a:pt x="1" y="946"/>
                    <a:pt x="31" y="1072"/>
                    <a:pt x="126" y="1126"/>
                  </a:cubicBezTo>
                  <a:lnTo>
                    <a:pt x="772" y="1478"/>
                  </a:lnTo>
                  <a:cubicBezTo>
                    <a:pt x="800" y="1492"/>
                    <a:pt x="830" y="1499"/>
                    <a:pt x="859" y="1499"/>
                  </a:cubicBezTo>
                  <a:cubicBezTo>
                    <a:pt x="918" y="1499"/>
                    <a:pt x="975" y="1472"/>
                    <a:pt x="1011" y="1424"/>
                  </a:cubicBezTo>
                  <a:cubicBezTo>
                    <a:pt x="1174" y="1226"/>
                    <a:pt x="1416" y="1114"/>
                    <a:pt x="1667" y="1114"/>
                  </a:cubicBezTo>
                  <a:cubicBezTo>
                    <a:pt x="1802" y="1114"/>
                    <a:pt x="1939" y="1146"/>
                    <a:pt x="2069" y="1215"/>
                  </a:cubicBezTo>
                  <a:cubicBezTo>
                    <a:pt x="2427" y="1407"/>
                    <a:pt x="2589" y="1837"/>
                    <a:pt x="2469" y="2207"/>
                  </a:cubicBezTo>
                  <a:cubicBezTo>
                    <a:pt x="2439" y="2297"/>
                    <a:pt x="2475" y="2387"/>
                    <a:pt x="2559" y="2435"/>
                  </a:cubicBezTo>
                  <a:lnTo>
                    <a:pt x="3210" y="2781"/>
                  </a:lnTo>
                  <a:cubicBezTo>
                    <a:pt x="3238" y="2797"/>
                    <a:pt x="3269" y="2805"/>
                    <a:pt x="3300" y="2805"/>
                  </a:cubicBezTo>
                  <a:cubicBezTo>
                    <a:pt x="3373" y="2805"/>
                    <a:pt x="3444" y="2761"/>
                    <a:pt x="3473" y="2686"/>
                  </a:cubicBezTo>
                  <a:cubicBezTo>
                    <a:pt x="3844" y="1783"/>
                    <a:pt x="3479" y="713"/>
                    <a:pt x="2595" y="235"/>
                  </a:cubicBezTo>
                  <a:cubicBezTo>
                    <a:pt x="2302" y="76"/>
                    <a:pt x="1986" y="0"/>
                    <a:pt x="1674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1" name="Google Shape;1031;p21"/>
            <p:cNvGrpSpPr/>
            <p:nvPr/>
          </p:nvGrpSpPr>
          <p:grpSpPr>
            <a:xfrm>
              <a:off x="6025975" y="1163775"/>
              <a:ext cx="95950" cy="69975"/>
              <a:chOff x="3376000" y="1163775"/>
              <a:chExt cx="95950" cy="69975"/>
            </a:xfrm>
          </p:grpSpPr>
          <p:sp>
            <p:nvSpPr>
              <p:cNvPr id="1032" name="Google Shape;1032;p21"/>
              <p:cNvSpPr/>
              <p:nvPr/>
            </p:nvSpPr>
            <p:spPr>
              <a:xfrm>
                <a:off x="3376000" y="1163775"/>
                <a:ext cx="95950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2799" extrusionOk="0">
                    <a:moveTo>
                      <a:pt x="1676" y="1"/>
                    </a:moveTo>
                    <a:cubicBezTo>
                      <a:pt x="1048" y="1"/>
                      <a:pt x="435" y="305"/>
                      <a:pt x="67" y="846"/>
                    </a:cubicBezTo>
                    <a:cubicBezTo>
                      <a:pt x="1" y="941"/>
                      <a:pt x="31" y="1067"/>
                      <a:pt x="114" y="1121"/>
                    </a:cubicBezTo>
                    <a:lnTo>
                      <a:pt x="766" y="1467"/>
                    </a:lnTo>
                    <a:cubicBezTo>
                      <a:pt x="794" y="1481"/>
                      <a:pt x="824" y="1488"/>
                      <a:pt x="853" y="1488"/>
                    </a:cubicBezTo>
                    <a:cubicBezTo>
                      <a:pt x="910" y="1488"/>
                      <a:pt x="965" y="1463"/>
                      <a:pt x="1005" y="1419"/>
                    </a:cubicBezTo>
                    <a:cubicBezTo>
                      <a:pt x="1171" y="1218"/>
                      <a:pt x="1412" y="1107"/>
                      <a:pt x="1659" y="1107"/>
                    </a:cubicBezTo>
                    <a:cubicBezTo>
                      <a:pt x="1794" y="1107"/>
                      <a:pt x="1930" y="1141"/>
                      <a:pt x="2057" y="1210"/>
                    </a:cubicBezTo>
                    <a:cubicBezTo>
                      <a:pt x="2427" y="1402"/>
                      <a:pt x="2583" y="1826"/>
                      <a:pt x="2463" y="2202"/>
                    </a:cubicBezTo>
                    <a:cubicBezTo>
                      <a:pt x="2433" y="2292"/>
                      <a:pt x="2469" y="2382"/>
                      <a:pt x="2553" y="2424"/>
                    </a:cubicBezTo>
                    <a:lnTo>
                      <a:pt x="3204" y="2776"/>
                    </a:lnTo>
                    <a:cubicBezTo>
                      <a:pt x="3231" y="2791"/>
                      <a:pt x="3260" y="2799"/>
                      <a:pt x="3289" y="2799"/>
                    </a:cubicBezTo>
                    <a:cubicBezTo>
                      <a:pt x="3362" y="2799"/>
                      <a:pt x="3433" y="2753"/>
                      <a:pt x="3467" y="2681"/>
                    </a:cubicBezTo>
                    <a:cubicBezTo>
                      <a:pt x="3838" y="1772"/>
                      <a:pt x="3473" y="708"/>
                      <a:pt x="2589" y="230"/>
                    </a:cubicBezTo>
                    <a:cubicBezTo>
                      <a:pt x="2299" y="74"/>
                      <a:pt x="1986" y="1"/>
                      <a:pt x="1676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1"/>
              <p:cNvSpPr/>
              <p:nvPr/>
            </p:nvSpPr>
            <p:spPr>
              <a:xfrm>
                <a:off x="3439050" y="1182400"/>
                <a:ext cx="21850" cy="46850"/>
              </a:xfrm>
              <a:custGeom>
                <a:avLst/>
                <a:gdLst/>
                <a:ahLst/>
                <a:cxnLst/>
                <a:rect l="l" t="t" r="r" b="b"/>
                <a:pathLst>
                  <a:path w="874" h="1874" extrusionOk="0">
                    <a:moveTo>
                      <a:pt x="370" y="1"/>
                    </a:moveTo>
                    <a:cubicBezTo>
                      <a:pt x="331" y="1"/>
                      <a:pt x="290" y="39"/>
                      <a:pt x="324" y="77"/>
                    </a:cubicBezTo>
                    <a:cubicBezTo>
                      <a:pt x="646" y="531"/>
                      <a:pt x="772" y="1105"/>
                      <a:pt x="658" y="1655"/>
                    </a:cubicBezTo>
                    <a:cubicBezTo>
                      <a:pt x="485" y="1523"/>
                      <a:pt x="276" y="1451"/>
                      <a:pt x="67" y="1451"/>
                    </a:cubicBezTo>
                    <a:cubicBezTo>
                      <a:pt x="1" y="1451"/>
                      <a:pt x="1" y="1553"/>
                      <a:pt x="67" y="1553"/>
                    </a:cubicBezTo>
                    <a:cubicBezTo>
                      <a:pt x="324" y="1553"/>
                      <a:pt x="563" y="1667"/>
                      <a:pt x="736" y="1852"/>
                    </a:cubicBezTo>
                    <a:cubicBezTo>
                      <a:pt x="745" y="1867"/>
                      <a:pt x="757" y="1874"/>
                      <a:pt x="768" y="1874"/>
                    </a:cubicBezTo>
                    <a:cubicBezTo>
                      <a:pt x="801" y="1874"/>
                      <a:pt x="833" y="1822"/>
                      <a:pt x="802" y="1786"/>
                    </a:cubicBezTo>
                    <a:cubicBezTo>
                      <a:pt x="784" y="1762"/>
                      <a:pt x="766" y="1750"/>
                      <a:pt x="742" y="1726"/>
                    </a:cubicBezTo>
                    <a:cubicBezTo>
                      <a:pt x="748" y="1720"/>
                      <a:pt x="748" y="1714"/>
                      <a:pt x="754" y="1702"/>
                    </a:cubicBezTo>
                    <a:cubicBezTo>
                      <a:pt x="874" y="1123"/>
                      <a:pt x="754" y="507"/>
                      <a:pt x="413" y="23"/>
                    </a:cubicBezTo>
                    <a:cubicBezTo>
                      <a:pt x="403" y="7"/>
                      <a:pt x="387" y="1"/>
                      <a:pt x="37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1"/>
              <p:cNvSpPr/>
              <p:nvPr/>
            </p:nvSpPr>
            <p:spPr>
              <a:xfrm>
                <a:off x="3384250" y="1167975"/>
                <a:ext cx="3660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770" extrusionOk="0">
                    <a:moveTo>
                      <a:pt x="1245" y="0"/>
                    </a:moveTo>
                    <a:cubicBezTo>
                      <a:pt x="757" y="0"/>
                      <a:pt x="285" y="266"/>
                      <a:pt x="29" y="690"/>
                    </a:cubicBezTo>
                    <a:cubicBezTo>
                      <a:pt x="0" y="731"/>
                      <a:pt x="40" y="770"/>
                      <a:pt x="77" y="770"/>
                    </a:cubicBezTo>
                    <a:cubicBezTo>
                      <a:pt x="94" y="770"/>
                      <a:pt x="110" y="762"/>
                      <a:pt x="119" y="743"/>
                    </a:cubicBezTo>
                    <a:cubicBezTo>
                      <a:pt x="350" y="351"/>
                      <a:pt x="795" y="113"/>
                      <a:pt x="1243" y="113"/>
                    </a:cubicBezTo>
                    <a:cubicBezTo>
                      <a:pt x="1293" y="113"/>
                      <a:pt x="1342" y="116"/>
                      <a:pt x="1392" y="122"/>
                    </a:cubicBezTo>
                    <a:cubicBezTo>
                      <a:pt x="1394" y="122"/>
                      <a:pt x="1396" y="122"/>
                      <a:pt x="1398" y="122"/>
                    </a:cubicBezTo>
                    <a:cubicBezTo>
                      <a:pt x="1464" y="122"/>
                      <a:pt x="1462" y="20"/>
                      <a:pt x="1392" y="8"/>
                    </a:cubicBezTo>
                    <a:cubicBezTo>
                      <a:pt x="1343" y="3"/>
                      <a:pt x="1294" y="0"/>
                      <a:pt x="124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1"/>
              <p:cNvSpPr/>
              <p:nvPr/>
            </p:nvSpPr>
            <p:spPr>
              <a:xfrm>
                <a:off x="3388400" y="1179750"/>
                <a:ext cx="1302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50" extrusionOk="0">
                    <a:moveTo>
                      <a:pt x="458" y="0"/>
                    </a:moveTo>
                    <a:cubicBezTo>
                      <a:pt x="450" y="0"/>
                      <a:pt x="440" y="2"/>
                      <a:pt x="431" y="4"/>
                    </a:cubicBezTo>
                    <a:cubicBezTo>
                      <a:pt x="264" y="87"/>
                      <a:pt x="120" y="213"/>
                      <a:pt x="19" y="368"/>
                    </a:cubicBezTo>
                    <a:cubicBezTo>
                      <a:pt x="1" y="392"/>
                      <a:pt x="13" y="428"/>
                      <a:pt x="43" y="440"/>
                    </a:cubicBezTo>
                    <a:cubicBezTo>
                      <a:pt x="54" y="447"/>
                      <a:pt x="64" y="450"/>
                      <a:pt x="74" y="450"/>
                    </a:cubicBezTo>
                    <a:cubicBezTo>
                      <a:pt x="90" y="450"/>
                      <a:pt x="103" y="441"/>
                      <a:pt x="114" y="422"/>
                    </a:cubicBezTo>
                    <a:cubicBezTo>
                      <a:pt x="210" y="284"/>
                      <a:pt x="342" y="171"/>
                      <a:pt x="491" y="99"/>
                    </a:cubicBezTo>
                    <a:cubicBezTo>
                      <a:pt x="509" y="87"/>
                      <a:pt x="521" y="45"/>
                      <a:pt x="503" y="27"/>
                    </a:cubicBezTo>
                    <a:cubicBezTo>
                      <a:pt x="495" y="7"/>
                      <a:pt x="478" y="0"/>
                      <a:pt x="458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1"/>
              <p:cNvSpPr/>
              <p:nvPr/>
            </p:nvSpPr>
            <p:spPr>
              <a:xfrm>
                <a:off x="3395725" y="1186100"/>
                <a:ext cx="5850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22" extrusionOk="0">
                    <a:moveTo>
                      <a:pt x="180" y="1"/>
                    </a:moveTo>
                    <a:cubicBezTo>
                      <a:pt x="168" y="1"/>
                      <a:pt x="150" y="12"/>
                      <a:pt x="144" y="18"/>
                    </a:cubicBezTo>
                    <a:cubicBezTo>
                      <a:pt x="96" y="54"/>
                      <a:pt x="54" y="90"/>
                      <a:pt x="19" y="132"/>
                    </a:cubicBezTo>
                    <a:cubicBezTo>
                      <a:pt x="7" y="138"/>
                      <a:pt x="1" y="150"/>
                      <a:pt x="1" y="168"/>
                    </a:cubicBezTo>
                    <a:cubicBezTo>
                      <a:pt x="1" y="180"/>
                      <a:pt x="7" y="198"/>
                      <a:pt x="19" y="204"/>
                    </a:cubicBezTo>
                    <a:cubicBezTo>
                      <a:pt x="25" y="210"/>
                      <a:pt x="37" y="222"/>
                      <a:pt x="54" y="222"/>
                    </a:cubicBezTo>
                    <a:cubicBezTo>
                      <a:pt x="66" y="222"/>
                      <a:pt x="84" y="210"/>
                      <a:pt x="90" y="204"/>
                    </a:cubicBezTo>
                    <a:lnTo>
                      <a:pt x="216" y="90"/>
                    </a:lnTo>
                    <a:cubicBezTo>
                      <a:pt x="228" y="84"/>
                      <a:pt x="234" y="72"/>
                      <a:pt x="234" y="54"/>
                    </a:cubicBezTo>
                    <a:cubicBezTo>
                      <a:pt x="234" y="42"/>
                      <a:pt x="228" y="24"/>
                      <a:pt x="216" y="18"/>
                    </a:cubicBezTo>
                    <a:cubicBezTo>
                      <a:pt x="210" y="12"/>
                      <a:pt x="198" y="1"/>
                      <a:pt x="18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39" name="Google Shape;1039;p22"/>
          <p:cNvSpPr txBox="1">
            <a:spLocks noGrp="1"/>
          </p:cNvSpPr>
          <p:nvPr>
            <p:ph type="subTitle" idx="1"/>
          </p:nvPr>
        </p:nvSpPr>
        <p:spPr>
          <a:xfrm>
            <a:off x="719859" y="1779538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0" name="Google Shape;1040;p22"/>
          <p:cNvSpPr txBox="1">
            <a:spLocks noGrp="1"/>
          </p:cNvSpPr>
          <p:nvPr>
            <p:ph type="subTitle" idx="2"/>
          </p:nvPr>
        </p:nvSpPr>
        <p:spPr>
          <a:xfrm>
            <a:off x="3342150" y="1779538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1" name="Google Shape;1041;p22"/>
          <p:cNvSpPr txBox="1">
            <a:spLocks noGrp="1"/>
          </p:cNvSpPr>
          <p:nvPr>
            <p:ph type="subTitle" idx="3"/>
          </p:nvPr>
        </p:nvSpPr>
        <p:spPr>
          <a:xfrm>
            <a:off x="5964441" y="1779538"/>
            <a:ext cx="24597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2" name="Google Shape;1042;p22"/>
          <p:cNvSpPr txBox="1">
            <a:spLocks noGrp="1"/>
          </p:cNvSpPr>
          <p:nvPr>
            <p:ph type="subTitle" idx="4"/>
          </p:nvPr>
        </p:nvSpPr>
        <p:spPr>
          <a:xfrm>
            <a:off x="719859" y="3552800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3" name="Google Shape;1043;p22"/>
          <p:cNvSpPr txBox="1">
            <a:spLocks noGrp="1"/>
          </p:cNvSpPr>
          <p:nvPr>
            <p:ph type="subTitle" idx="5"/>
          </p:nvPr>
        </p:nvSpPr>
        <p:spPr>
          <a:xfrm>
            <a:off x="3342150" y="3552800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4" name="Google Shape;1044;p22"/>
          <p:cNvSpPr txBox="1">
            <a:spLocks noGrp="1"/>
          </p:cNvSpPr>
          <p:nvPr>
            <p:ph type="subTitle" idx="6"/>
          </p:nvPr>
        </p:nvSpPr>
        <p:spPr>
          <a:xfrm>
            <a:off x="5964441" y="3552800"/>
            <a:ext cx="24597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5" name="Google Shape;1045;p22"/>
          <p:cNvSpPr txBox="1">
            <a:spLocks noGrp="1"/>
          </p:cNvSpPr>
          <p:nvPr>
            <p:ph type="subTitle" idx="7"/>
          </p:nvPr>
        </p:nvSpPr>
        <p:spPr>
          <a:xfrm>
            <a:off x="719859" y="1444125"/>
            <a:ext cx="2459100" cy="44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600" b="1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6" name="Google Shape;1046;p22"/>
          <p:cNvSpPr txBox="1">
            <a:spLocks noGrp="1"/>
          </p:cNvSpPr>
          <p:nvPr>
            <p:ph type="subTitle" idx="8"/>
          </p:nvPr>
        </p:nvSpPr>
        <p:spPr>
          <a:xfrm>
            <a:off x="3342150" y="1444125"/>
            <a:ext cx="2459100" cy="44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600" b="1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7" name="Google Shape;1047;p22"/>
          <p:cNvSpPr txBox="1">
            <a:spLocks noGrp="1"/>
          </p:cNvSpPr>
          <p:nvPr>
            <p:ph type="subTitle" idx="9"/>
          </p:nvPr>
        </p:nvSpPr>
        <p:spPr>
          <a:xfrm>
            <a:off x="5964441" y="1444125"/>
            <a:ext cx="2459700" cy="44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600" b="1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8" name="Google Shape;1048;p22"/>
          <p:cNvSpPr txBox="1">
            <a:spLocks noGrp="1"/>
          </p:cNvSpPr>
          <p:nvPr>
            <p:ph type="subTitle" idx="13"/>
          </p:nvPr>
        </p:nvSpPr>
        <p:spPr>
          <a:xfrm>
            <a:off x="719859" y="3212800"/>
            <a:ext cx="2459100" cy="44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600" b="1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9" name="Google Shape;1049;p22"/>
          <p:cNvSpPr txBox="1">
            <a:spLocks noGrp="1"/>
          </p:cNvSpPr>
          <p:nvPr>
            <p:ph type="subTitle" idx="14"/>
          </p:nvPr>
        </p:nvSpPr>
        <p:spPr>
          <a:xfrm>
            <a:off x="3342300" y="3212800"/>
            <a:ext cx="2459100" cy="44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600" b="1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50" name="Google Shape;1050;p22"/>
          <p:cNvSpPr txBox="1">
            <a:spLocks noGrp="1"/>
          </p:cNvSpPr>
          <p:nvPr>
            <p:ph type="subTitle" idx="15"/>
          </p:nvPr>
        </p:nvSpPr>
        <p:spPr>
          <a:xfrm>
            <a:off x="5964741" y="3212800"/>
            <a:ext cx="2459100" cy="44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600" b="1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51" name="Google Shape;1051;p22"/>
          <p:cNvSpPr/>
          <p:nvPr/>
        </p:nvSpPr>
        <p:spPr>
          <a:xfrm>
            <a:off x="-944325" y="-103550"/>
            <a:ext cx="2097001" cy="859261"/>
          </a:xfrm>
          <a:custGeom>
            <a:avLst/>
            <a:gdLst/>
            <a:ahLst/>
            <a:cxnLst/>
            <a:rect l="l" t="t" r="r" b="b"/>
            <a:pathLst>
              <a:path w="24905" h="10205" extrusionOk="0">
                <a:moveTo>
                  <a:pt x="3091" y="1"/>
                </a:moveTo>
                <a:cubicBezTo>
                  <a:pt x="2946" y="1"/>
                  <a:pt x="2800" y="4"/>
                  <a:pt x="2654" y="13"/>
                </a:cubicBezTo>
                <a:cubicBezTo>
                  <a:pt x="1644" y="30"/>
                  <a:pt x="0" y="503"/>
                  <a:pt x="353" y="1800"/>
                </a:cubicBezTo>
                <a:cubicBezTo>
                  <a:pt x="299" y="1823"/>
                  <a:pt x="323" y="1907"/>
                  <a:pt x="389" y="1907"/>
                </a:cubicBezTo>
                <a:cubicBezTo>
                  <a:pt x="1327" y="3455"/>
                  <a:pt x="2666" y="4728"/>
                  <a:pt x="3760" y="6174"/>
                </a:cubicBezTo>
                <a:cubicBezTo>
                  <a:pt x="4405" y="6928"/>
                  <a:pt x="4835" y="7896"/>
                  <a:pt x="5774" y="8338"/>
                </a:cubicBezTo>
                <a:cubicBezTo>
                  <a:pt x="6254" y="8617"/>
                  <a:pt x="6750" y="8712"/>
                  <a:pt x="7255" y="8712"/>
                </a:cubicBezTo>
                <a:cubicBezTo>
                  <a:pt x="8301" y="8712"/>
                  <a:pt x="9387" y="8306"/>
                  <a:pt x="10459" y="8306"/>
                </a:cubicBezTo>
                <a:cubicBezTo>
                  <a:pt x="10695" y="8306"/>
                  <a:pt x="10930" y="8326"/>
                  <a:pt x="11165" y="8374"/>
                </a:cubicBezTo>
                <a:cubicBezTo>
                  <a:pt x="13190" y="8949"/>
                  <a:pt x="14977" y="10205"/>
                  <a:pt x="16674" y="10205"/>
                </a:cubicBezTo>
                <a:cubicBezTo>
                  <a:pt x="17766" y="10205"/>
                  <a:pt x="18821" y="9685"/>
                  <a:pt x="19879" y="8129"/>
                </a:cubicBezTo>
                <a:cubicBezTo>
                  <a:pt x="20679" y="7113"/>
                  <a:pt x="21474" y="5935"/>
                  <a:pt x="22765" y="5523"/>
                </a:cubicBezTo>
                <a:cubicBezTo>
                  <a:pt x="23237" y="5380"/>
                  <a:pt x="23787" y="5326"/>
                  <a:pt x="24158" y="4961"/>
                </a:cubicBezTo>
                <a:cubicBezTo>
                  <a:pt x="24905" y="4142"/>
                  <a:pt x="24176" y="2947"/>
                  <a:pt x="23465" y="2349"/>
                </a:cubicBezTo>
                <a:cubicBezTo>
                  <a:pt x="22313" y="1393"/>
                  <a:pt x="21011" y="1090"/>
                  <a:pt x="19654" y="1090"/>
                </a:cubicBezTo>
                <a:cubicBezTo>
                  <a:pt x="17560" y="1090"/>
                  <a:pt x="15332" y="1811"/>
                  <a:pt x="13316" y="1967"/>
                </a:cubicBezTo>
                <a:cubicBezTo>
                  <a:pt x="13100" y="1985"/>
                  <a:pt x="12885" y="1993"/>
                  <a:pt x="12672" y="1993"/>
                </a:cubicBezTo>
                <a:cubicBezTo>
                  <a:pt x="9377" y="1993"/>
                  <a:pt x="6383" y="1"/>
                  <a:pt x="3091" y="1"/>
                </a:cubicBezTo>
                <a:close/>
              </a:path>
            </a:pathLst>
          </a:custGeom>
          <a:solidFill>
            <a:srgbClr val="CED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22"/>
          <p:cNvSpPr/>
          <p:nvPr/>
        </p:nvSpPr>
        <p:spPr>
          <a:xfrm rot="982859" flipH="1">
            <a:off x="8142779" y="87423"/>
            <a:ext cx="856526" cy="477297"/>
          </a:xfrm>
          <a:custGeom>
            <a:avLst/>
            <a:gdLst/>
            <a:ahLst/>
            <a:cxnLst/>
            <a:rect l="l" t="t" r="r" b="b"/>
            <a:pathLst>
              <a:path w="24499" h="13652" extrusionOk="0">
                <a:moveTo>
                  <a:pt x="5426" y="0"/>
                </a:moveTo>
                <a:cubicBezTo>
                  <a:pt x="5335" y="0"/>
                  <a:pt x="5244" y="3"/>
                  <a:pt x="5152" y="10"/>
                </a:cubicBezTo>
                <a:cubicBezTo>
                  <a:pt x="4860" y="34"/>
                  <a:pt x="4561" y="75"/>
                  <a:pt x="4274" y="141"/>
                </a:cubicBezTo>
                <a:cubicBezTo>
                  <a:pt x="3288" y="350"/>
                  <a:pt x="2361" y="793"/>
                  <a:pt x="1632" y="1504"/>
                </a:cubicBezTo>
                <a:cubicBezTo>
                  <a:pt x="795" y="2317"/>
                  <a:pt x="252" y="3422"/>
                  <a:pt x="126" y="4588"/>
                </a:cubicBezTo>
                <a:cubicBezTo>
                  <a:pt x="1" y="5819"/>
                  <a:pt x="341" y="7098"/>
                  <a:pt x="1076" y="8102"/>
                </a:cubicBezTo>
                <a:cubicBezTo>
                  <a:pt x="1435" y="8598"/>
                  <a:pt x="1931" y="8987"/>
                  <a:pt x="2278" y="9507"/>
                </a:cubicBezTo>
                <a:cubicBezTo>
                  <a:pt x="2666" y="10104"/>
                  <a:pt x="2606" y="10792"/>
                  <a:pt x="2696" y="11461"/>
                </a:cubicBezTo>
                <a:cubicBezTo>
                  <a:pt x="2780" y="12029"/>
                  <a:pt x="3031" y="12531"/>
                  <a:pt x="3467" y="12901"/>
                </a:cubicBezTo>
                <a:cubicBezTo>
                  <a:pt x="3867" y="13254"/>
                  <a:pt x="4363" y="13481"/>
                  <a:pt x="4877" y="13583"/>
                </a:cubicBezTo>
                <a:cubicBezTo>
                  <a:pt x="5111" y="13630"/>
                  <a:pt x="5344" y="13652"/>
                  <a:pt x="5576" y="13652"/>
                </a:cubicBezTo>
                <a:cubicBezTo>
                  <a:pt x="6654" y="13652"/>
                  <a:pt x="7711" y="13188"/>
                  <a:pt x="8655" y="12716"/>
                </a:cubicBezTo>
                <a:cubicBezTo>
                  <a:pt x="9910" y="12088"/>
                  <a:pt x="11153" y="11389"/>
                  <a:pt x="12587" y="11347"/>
                </a:cubicBezTo>
                <a:cubicBezTo>
                  <a:pt x="12643" y="11346"/>
                  <a:pt x="12699" y="11345"/>
                  <a:pt x="12755" y="11345"/>
                </a:cubicBezTo>
                <a:cubicBezTo>
                  <a:pt x="14005" y="11345"/>
                  <a:pt x="15217" y="11720"/>
                  <a:pt x="16412" y="12029"/>
                </a:cubicBezTo>
                <a:cubicBezTo>
                  <a:pt x="17333" y="12271"/>
                  <a:pt x="18288" y="12490"/>
                  <a:pt x="19243" y="12490"/>
                </a:cubicBezTo>
                <a:cubicBezTo>
                  <a:pt x="19559" y="12490"/>
                  <a:pt x="19875" y="12466"/>
                  <a:pt x="20190" y="12411"/>
                </a:cubicBezTo>
                <a:cubicBezTo>
                  <a:pt x="21254" y="12226"/>
                  <a:pt x="22234" y="11658"/>
                  <a:pt x="22963" y="10869"/>
                </a:cubicBezTo>
                <a:cubicBezTo>
                  <a:pt x="23704" y="10086"/>
                  <a:pt x="24212" y="9076"/>
                  <a:pt x="24355" y="8000"/>
                </a:cubicBezTo>
                <a:cubicBezTo>
                  <a:pt x="24499" y="6925"/>
                  <a:pt x="24236" y="5837"/>
                  <a:pt x="23680" y="4911"/>
                </a:cubicBezTo>
                <a:cubicBezTo>
                  <a:pt x="23124" y="3978"/>
                  <a:pt x="22287" y="3201"/>
                  <a:pt x="21283" y="2741"/>
                </a:cubicBezTo>
                <a:cubicBezTo>
                  <a:pt x="20596" y="2432"/>
                  <a:pt x="19878" y="2326"/>
                  <a:pt x="19151" y="2326"/>
                </a:cubicBezTo>
                <a:cubicBezTo>
                  <a:pt x="18614" y="2326"/>
                  <a:pt x="18072" y="2384"/>
                  <a:pt x="17536" y="2460"/>
                </a:cubicBezTo>
                <a:cubicBezTo>
                  <a:pt x="16801" y="2562"/>
                  <a:pt x="16066" y="2699"/>
                  <a:pt x="15331" y="2735"/>
                </a:cubicBezTo>
                <a:cubicBezTo>
                  <a:pt x="15210" y="2741"/>
                  <a:pt x="15090" y="2744"/>
                  <a:pt x="14970" y="2744"/>
                </a:cubicBezTo>
                <a:cubicBezTo>
                  <a:pt x="14369" y="2744"/>
                  <a:pt x="13772" y="2669"/>
                  <a:pt x="13179" y="2520"/>
                </a:cubicBezTo>
                <a:cubicBezTo>
                  <a:pt x="12145" y="2257"/>
                  <a:pt x="11177" y="1815"/>
                  <a:pt x="10203" y="1384"/>
                </a:cubicBezTo>
                <a:cubicBezTo>
                  <a:pt x="8852" y="619"/>
                  <a:pt x="7394" y="63"/>
                  <a:pt x="5846" y="10"/>
                </a:cubicBezTo>
                <a:cubicBezTo>
                  <a:pt x="5708" y="6"/>
                  <a:pt x="5567" y="0"/>
                  <a:pt x="5426" y="0"/>
                </a:cubicBezTo>
                <a:close/>
              </a:path>
            </a:pathLst>
          </a:custGeom>
          <a:solidFill>
            <a:srgbClr val="EBC8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22"/>
          <p:cNvSpPr/>
          <p:nvPr/>
        </p:nvSpPr>
        <p:spPr>
          <a:xfrm>
            <a:off x="7290150" y="4033757"/>
            <a:ext cx="2492782" cy="1474383"/>
          </a:xfrm>
          <a:custGeom>
            <a:avLst/>
            <a:gdLst/>
            <a:ahLst/>
            <a:cxnLst/>
            <a:rect l="l" t="t" r="r" b="b"/>
            <a:pathLst>
              <a:path w="24870" h="14710" extrusionOk="0">
                <a:moveTo>
                  <a:pt x="19148" y="0"/>
                </a:moveTo>
                <a:cubicBezTo>
                  <a:pt x="18597" y="0"/>
                  <a:pt x="18043" y="137"/>
                  <a:pt x="17554" y="393"/>
                </a:cubicBezTo>
                <a:cubicBezTo>
                  <a:pt x="17004" y="686"/>
                  <a:pt x="16567" y="1128"/>
                  <a:pt x="16233" y="1642"/>
                </a:cubicBezTo>
                <a:cubicBezTo>
                  <a:pt x="16167" y="1756"/>
                  <a:pt x="16095" y="1869"/>
                  <a:pt x="16030" y="1983"/>
                </a:cubicBezTo>
                <a:cubicBezTo>
                  <a:pt x="15928" y="2144"/>
                  <a:pt x="15838" y="2305"/>
                  <a:pt x="15755" y="2479"/>
                </a:cubicBezTo>
                <a:cubicBezTo>
                  <a:pt x="15665" y="2670"/>
                  <a:pt x="15581" y="2873"/>
                  <a:pt x="15522" y="3082"/>
                </a:cubicBezTo>
                <a:cubicBezTo>
                  <a:pt x="15247" y="3734"/>
                  <a:pt x="14990" y="4391"/>
                  <a:pt x="14589" y="4983"/>
                </a:cubicBezTo>
                <a:cubicBezTo>
                  <a:pt x="14243" y="5485"/>
                  <a:pt x="13794" y="5933"/>
                  <a:pt x="13221" y="6154"/>
                </a:cubicBezTo>
                <a:cubicBezTo>
                  <a:pt x="12888" y="6288"/>
                  <a:pt x="12537" y="6339"/>
                  <a:pt x="12182" y="6339"/>
                </a:cubicBezTo>
                <a:cubicBezTo>
                  <a:pt x="11821" y="6339"/>
                  <a:pt x="11457" y="6286"/>
                  <a:pt x="11105" y="6214"/>
                </a:cubicBezTo>
                <a:cubicBezTo>
                  <a:pt x="10219" y="6034"/>
                  <a:pt x="9288" y="5700"/>
                  <a:pt x="8367" y="5700"/>
                </a:cubicBezTo>
                <a:cubicBezTo>
                  <a:pt x="8038" y="5700"/>
                  <a:pt x="7711" y="5743"/>
                  <a:pt x="7387" y="5850"/>
                </a:cubicBezTo>
                <a:cubicBezTo>
                  <a:pt x="6831" y="6035"/>
                  <a:pt x="6431" y="6417"/>
                  <a:pt x="6108" y="6896"/>
                </a:cubicBezTo>
                <a:cubicBezTo>
                  <a:pt x="5798" y="7374"/>
                  <a:pt x="5547" y="7900"/>
                  <a:pt x="5140" y="8306"/>
                </a:cubicBezTo>
                <a:cubicBezTo>
                  <a:pt x="4256" y="9167"/>
                  <a:pt x="2899" y="8904"/>
                  <a:pt x="1799" y="9185"/>
                </a:cubicBezTo>
                <a:cubicBezTo>
                  <a:pt x="1291" y="9316"/>
                  <a:pt x="825" y="9567"/>
                  <a:pt x="508" y="9991"/>
                </a:cubicBezTo>
                <a:cubicBezTo>
                  <a:pt x="209" y="10392"/>
                  <a:pt x="48" y="10876"/>
                  <a:pt x="30" y="11366"/>
                </a:cubicBezTo>
                <a:cubicBezTo>
                  <a:pt x="0" y="11868"/>
                  <a:pt x="102" y="12376"/>
                  <a:pt x="335" y="12824"/>
                </a:cubicBezTo>
                <a:cubicBezTo>
                  <a:pt x="586" y="13308"/>
                  <a:pt x="992" y="13715"/>
                  <a:pt x="1447" y="14008"/>
                </a:cubicBezTo>
                <a:cubicBezTo>
                  <a:pt x="2230" y="14511"/>
                  <a:pt x="3141" y="14710"/>
                  <a:pt x="4057" y="14710"/>
                </a:cubicBezTo>
                <a:cubicBezTo>
                  <a:pt x="4392" y="14710"/>
                  <a:pt x="4727" y="14683"/>
                  <a:pt x="5056" y="14635"/>
                </a:cubicBezTo>
                <a:cubicBezTo>
                  <a:pt x="6551" y="14420"/>
                  <a:pt x="7937" y="13799"/>
                  <a:pt x="9389" y="13392"/>
                </a:cubicBezTo>
                <a:cubicBezTo>
                  <a:pt x="10107" y="13195"/>
                  <a:pt x="10848" y="13045"/>
                  <a:pt x="11595" y="13022"/>
                </a:cubicBezTo>
                <a:cubicBezTo>
                  <a:pt x="11656" y="13020"/>
                  <a:pt x="11717" y="13019"/>
                  <a:pt x="11778" y="13019"/>
                </a:cubicBezTo>
                <a:cubicBezTo>
                  <a:pt x="12387" y="13019"/>
                  <a:pt x="13000" y="13098"/>
                  <a:pt x="13603" y="13207"/>
                </a:cubicBezTo>
                <a:cubicBezTo>
                  <a:pt x="14942" y="13452"/>
                  <a:pt x="16239" y="13870"/>
                  <a:pt x="17589" y="14044"/>
                </a:cubicBezTo>
                <a:cubicBezTo>
                  <a:pt x="17943" y="14091"/>
                  <a:pt x="18299" y="14117"/>
                  <a:pt x="18652" y="14117"/>
                </a:cubicBezTo>
                <a:cubicBezTo>
                  <a:pt x="19552" y="14117"/>
                  <a:pt x="20439" y="13949"/>
                  <a:pt x="21259" y="13542"/>
                </a:cubicBezTo>
                <a:cubicBezTo>
                  <a:pt x="22281" y="13028"/>
                  <a:pt x="23136" y="12215"/>
                  <a:pt x="23745" y="11252"/>
                </a:cubicBezTo>
                <a:cubicBezTo>
                  <a:pt x="24451" y="10147"/>
                  <a:pt x="24791" y="8844"/>
                  <a:pt x="24833" y="7547"/>
                </a:cubicBezTo>
                <a:cubicBezTo>
                  <a:pt x="24869" y="6190"/>
                  <a:pt x="24600" y="4816"/>
                  <a:pt x="24074" y="3578"/>
                </a:cubicBezTo>
                <a:cubicBezTo>
                  <a:pt x="23626" y="2509"/>
                  <a:pt x="22939" y="1493"/>
                  <a:pt x="21964" y="817"/>
                </a:cubicBezTo>
                <a:cubicBezTo>
                  <a:pt x="21343" y="387"/>
                  <a:pt x="20620" y="142"/>
                  <a:pt x="19873" y="88"/>
                </a:cubicBezTo>
                <a:cubicBezTo>
                  <a:pt x="19693" y="40"/>
                  <a:pt x="19502" y="10"/>
                  <a:pt x="19311" y="4"/>
                </a:cubicBezTo>
                <a:cubicBezTo>
                  <a:pt x="19257" y="2"/>
                  <a:pt x="19202" y="0"/>
                  <a:pt x="19148" y="0"/>
                </a:cubicBezTo>
                <a:close/>
              </a:path>
            </a:pathLst>
          </a:custGeom>
          <a:solidFill>
            <a:srgbClr val="CED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22"/>
          <p:cNvSpPr/>
          <p:nvPr/>
        </p:nvSpPr>
        <p:spPr>
          <a:xfrm>
            <a:off x="-289900" y="3547725"/>
            <a:ext cx="1587500" cy="1780750"/>
          </a:xfrm>
          <a:custGeom>
            <a:avLst/>
            <a:gdLst/>
            <a:ahLst/>
            <a:cxnLst/>
            <a:rect l="l" t="t" r="r" b="b"/>
            <a:pathLst>
              <a:path w="63500" h="71230" extrusionOk="0">
                <a:moveTo>
                  <a:pt x="0" y="0"/>
                </a:moveTo>
                <a:cubicBezTo>
                  <a:pt x="3175" y="782"/>
                  <a:pt x="14219" y="1426"/>
                  <a:pt x="19050" y="4693"/>
                </a:cubicBezTo>
                <a:cubicBezTo>
                  <a:pt x="23882" y="7960"/>
                  <a:pt x="25676" y="10951"/>
                  <a:pt x="28989" y="19602"/>
                </a:cubicBezTo>
                <a:cubicBezTo>
                  <a:pt x="32302" y="28253"/>
                  <a:pt x="33177" y="47993"/>
                  <a:pt x="38929" y="56598"/>
                </a:cubicBezTo>
                <a:cubicBezTo>
                  <a:pt x="44681" y="65203"/>
                  <a:pt x="59405" y="68791"/>
                  <a:pt x="63500" y="7123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055" name="Google Shape;1055;p22"/>
          <p:cNvSpPr/>
          <p:nvPr/>
        </p:nvSpPr>
        <p:spPr>
          <a:xfrm>
            <a:off x="7806350" y="-89725"/>
            <a:ext cx="1546100" cy="1249300"/>
          </a:xfrm>
          <a:custGeom>
            <a:avLst/>
            <a:gdLst/>
            <a:ahLst/>
            <a:cxnLst/>
            <a:rect l="l" t="t" r="r" b="b"/>
            <a:pathLst>
              <a:path w="61844" h="49972" extrusionOk="0">
                <a:moveTo>
                  <a:pt x="0" y="0"/>
                </a:moveTo>
                <a:cubicBezTo>
                  <a:pt x="506" y="2301"/>
                  <a:pt x="276" y="10215"/>
                  <a:pt x="3037" y="13804"/>
                </a:cubicBezTo>
                <a:cubicBezTo>
                  <a:pt x="5798" y="17393"/>
                  <a:pt x="9296" y="19925"/>
                  <a:pt x="16566" y="21535"/>
                </a:cubicBezTo>
                <a:cubicBezTo>
                  <a:pt x="23836" y="23146"/>
                  <a:pt x="39113" y="18728"/>
                  <a:pt x="46659" y="23467"/>
                </a:cubicBezTo>
                <a:cubicBezTo>
                  <a:pt x="54205" y="28207"/>
                  <a:pt x="59313" y="45555"/>
                  <a:pt x="61844" y="4997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sp>
      <p:grpSp>
        <p:nvGrpSpPr>
          <p:cNvPr id="1056" name="Google Shape;1056;p22"/>
          <p:cNvGrpSpPr/>
          <p:nvPr/>
        </p:nvGrpSpPr>
        <p:grpSpPr>
          <a:xfrm rot="-1575863" flipH="1">
            <a:off x="-27860" y="160077"/>
            <a:ext cx="574424" cy="507484"/>
            <a:chOff x="6063731" y="3208900"/>
            <a:chExt cx="147169" cy="130025"/>
          </a:xfrm>
        </p:grpSpPr>
        <p:sp>
          <p:nvSpPr>
            <p:cNvPr id="1057" name="Google Shape;1057;p22"/>
            <p:cNvSpPr/>
            <p:nvPr/>
          </p:nvSpPr>
          <p:spPr>
            <a:xfrm>
              <a:off x="6085375" y="3208900"/>
              <a:ext cx="125525" cy="130025"/>
            </a:xfrm>
            <a:custGeom>
              <a:avLst/>
              <a:gdLst/>
              <a:ahLst/>
              <a:cxnLst/>
              <a:rect l="l" t="t" r="r" b="b"/>
              <a:pathLst>
                <a:path w="5021" h="5201" extrusionOk="0">
                  <a:moveTo>
                    <a:pt x="4059" y="0"/>
                  </a:moveTo>
                  <a:cubicBezTo>
                    <a:pt x="1" y="1232"/>
                    <a:pt x="509" y="3999"/>
                    <a:pt x="807" y="4907"/>
                  </a:cubicBezTo>
                  <a:cubicBezTo>
                    <a:pt x="795" y="4937"/>
                    <a:pt x="807" y="4961"/>
                    <a:pt x="831" y="4967"/>
                  </a:cubicBezTo>
                  <a:cubicBezTo>
                    <a:pt x="885" y="5116"/>
                    <a:pt x="921" y="5200"/>
                    <a:pt x="921" y="5200"/>
                  </a:cubicBezTo>
                  <a:cubicBezTo>
                    <a:pt x="921" y="5200"/>
                    <a:pt x="5021" y="5027"/>
                    <a:pt x="4059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8" name="Google Shape;1058;p22"/>
            <p:cNvGrpSpPr/>
            <p:nvPr/>
          </p:nvGrpSpPr>
          <p:grpSpPr>
            <a:xfrm>
              <a:off x="6063731" y="3208900"/>
              <a:ext cx="146450" cy="130025"/>
              <a:chOff x="3414550" y="3208900"/>
              <a:chExt cx="146450" cy="130025"/>
            </a:xfrm>
          </p:grpSpPr>
          <p:sp>
            <p:nvSpPr>
              <p:cNvPr id="1059" name="Google Shape;1059;p22"/>
              <p:cNvSpPr/>
              <p:nvPr/>
            </p:nvSpPr>
            <p:spPr>
              <a:xfrm>
                <a:off x="3414550" y="3208900"/>
                <a:ext cx="146450" cy="130025"/>
              </a:xfrm>
              <a:custGeom>
                <a:avLst/>
                <a:gdLst/>
                <a:ahLst/>
                <a:cxnLst/>
                <a:rect l="l" t="t" r="r" b="b"/>
                <a:pathLst>
                  <a:path w="5858" h="5201" extrusionOk="0">
                    <a:moveTo>
                      <a:pt x="4896" y="0"/>
                    </a:moveTo>
                    <a:lnTo>
                      <a:pt x="4896" y="0"/>
                    </a:lnTo>
                    <a:cubicBezTo>
                      <a:pt x="1" y="1495"/>
                      <a:pt x="1758" y="5200"/>
                      <a:pt x="1758" y="5200"/>
                    </a:cubicBezTo>
                    <a:cubicBezTo>
                      <a:pt x="1758" y="5200"/>
                      <a:pt x="5858" y="5027"/>
                      <a:pt x="4896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2"/>
              <p:cNvSpPr/>
              <p:nvPr/>
            </p:nvSpPr>
            <p:spPr>
              <a:xfrm>
                <a:off x="3455400" y="3233600"/>
                <a:ext cx="71725" cy="99575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3983" extrusionOk="0">
                    <a:moveTo>
                      <a:pt x="2795" y="0"/>
                    </a:moveTo>
                    <a:cubicBezTo>
                      <a:pt x="2780" y="0"/>
                      <a:pt x="2764" y="7"/>
                      <a:pt x="2754" y="23"/>
                    </a:cubicBezTo>
                    <a:cubicBezTo>
                      <a:pt x="2419" y="459"/>
                      <a:pt x="2090" y="907"/>
                      <a:pt x="1767" y="1355"/>
                    </a:cubicBezTo>
                    <a:cubicBezTo>
                      <a:pt x="1767" y="1056"/>
                      <a:pt x="1773" y="758"/>
                      <a:pt x="1773" y="459"/>
                    </a:cubicBezTo>
                    <a:cubicBezTo>
                      <a:pt x="1773" y="426"/>
                      <a:pt x="1748" y="409"/>
                      <a:pt x="1723" y="409"/>
                    </a:cubicBezTo>
                    <a:cubicBezTo>
                      <a:pt x="1697" y="409"/>
                      <a:pt x="1672" y="426"/>
                      <a:pt x="1672" y="459"/>
                    </a:cubicBezTo>
                    <a:cubicBezTo>
                      <a:pt x="1672" y="811"/>
                      <a:pt x="1660" y="1158"/>
                      <a:pt x="1660" y="1505"/>
                    </a:cubicBezTo>
                    <a:cubicBezTo>
                      <a:pt x="1301" y="2013"/>
                      <a:pt x="949" y="2521"/>
                      <a:pt x="602" y="3041"/>
                    </a:cubicBezTo>
                    <a:cubicBezTo>
                      <a:pt x="596" y="3047"/>
                      <a:pt x="584" y="3053"/>
                      <a:pt x="584" y="3059"/>
                    </a:cubicBezTo>
                    <a:cubicBezTo>
                      <a:pt x="584" y="2575"/>
                      <a:pt x="596" y="2090"/>
                      <a:pt x="596" y="1594"/>
                    </a:cubicBezTo>
                    <a:cubicBezTo>
                      <a:pt x="596" y="1561"/>
                      <a:pt x="569" y="1545"/>
                      <a:pt x="542" y="1545"/>
                    </a:cubicBezTo>
                    <a:cubicBezTo>
                      <a:pt x="515" y="1545"/>
                      <a:pt x="488" y="1561"/>
                      <a:pt x="488" y="1594"/>
                    </a:cubicBezTo>
                    <a:cubicBezTo>
                      <a:pt x="488" y="2132"/>
                      <a:pt x="482" y="2682"/>
                      <a:pt x="482" y="3220"/>
                    </a:cubicBezTo>
                    <a:cubicBezTo>
                      <a:pt x="333" y="3447"/>
                      <a:pt x="178" y="3674"/>
                      <a:pt x="28" y="3907"/>
                    </a:cubicBezTo>
                    <a:cubicBezTo>
                      <a:pt x="0" y="3948"/>
                      <a:pt x="32" y="3983"/>
                      <a:pt x="68" y="3983"/>
                    </a:cubicBezTo>
                    <a:cubicBezTo>
                      <a:pt x="86" y="3983"/>
                      <a:pt x="104" y="3975"/>
                      <a:pt x="118" y="3955"/>
                    </a:cubicBezTo>
                    <a:lnTo>
                      <a:pt x="542" y="3310"/>
                    </a:lnTo>
                    <a:cubicBezTo>
                      <a:pt x="1146" y="3089"/>
                      <a:pt x="1744" y="2867"/>
                      <a:pt x="2347" y="2652"/>
                    </a:cubicBezTo>
                    <a:cubicBezTo>
                      <a:pt x="2401" y="2631"/>
                      <a:pt x="2392" y="2541"/>
                      <a:pt x="2337" y="2541"/>
                    </a:cubicBezTo>
                    <a:cubicBezTo>
                      <a:pt x="2331" y="2541"/>
                      <a:pt x="2324" y="2542"/>
                      <a:pt x="2317" y="2545"/>
                    </a:cubicBezTo>
                    <a:cubicBezTo>
                      <a:pt x="1761" y="2748"/>
                      <a:pt x="1200" y="2957"/>
                      <a:pt x="638" y="3160"/>
                    </a:cubicBezTo>
                    <a:cubicBezTo>
                      <a:pt x="991" y="2634"/>
                      <a:pt x="1343" y="2126"/>
                      <a:pt x="1708" y="1612"/>
                    </a:cubicBezTo>
                    <a:lnTo>
                      <a:pt x="1732" y="1612"/>
                    </a:lnTo>
                    <a:cubicBezTo>
                      <a:pt x="2090" y="1547"/>
                      <a:pt x="2449" y="1475"/>
                      <a:pt x="2795" y="1409"/>
                    </a:cubicBezTo>
                    <a:cubicBezTo>
                      <a:pt x="2863" y="1398"/>
                      <a:pt x="2840" y="1307"/>
                      <a:pt x="2777" y="1307"/>
                    </a:cubicBezTo>
                    <a:cubicBezTo>
                      <a:pt x="2773" y="1307"/>
                      <a:pt x="2770" y="1307"/>
                      <a:pt x="2766" y="1307"/>
                    </a:cubicBezTo>
                    <a:lnTo>
                      <a:pt x="1779" y="1487"/>
                    </a:lnTo>
                    <a:cubicBezTo>
                      <a:pt x="1923" y="1284"/>
                      <a:pt x="2066" y="1086"/>
                      <a:pt x="2216" y="895"/>
                    </a:cubicBezTo>
                    <a:cubicBezTo>
                      <a:pt x="2419" y="632"/>
                      <a:pt x="2628" y="357"/>
                      <a:pt x="2843" y="70"/>
                    </a:cubicBezTo>
                    <a:cubicBezTo>
                      <a:pt x="2869" y="37"/>
                      <a:pt x="2832" y="0"/>
                      <a:pt x="279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1" name="Google Shape;1061;p22"/>
          <p:cNvGrpSpPr/>
          <p:nvPr/>
        </p:nvGrpSpPr>
        <p:grpSpPr>
          <a:xfrm rot="-635351">
            <a:off x="8475809" y="4177217"/>
            <a:ext cx="645887" cy="570624"/>
            <a:chOff x="6063731" y="3208900"/>
            <a:chExt cx="147169" cy="130025"/>
          </a:xfrm>
        </p:grpSpPr>
        <p:sp>
          <p:nvSpPr>
            <p:cNvPr id="1062" name="Google Shape;1062;p22"/>
            <p:cNvSpPr/>
            <p:nvPr/>
          </p:nvSpPr>
          <p:spPr>
            <a:xfrm>
              <a:off x="6085375" y="3208900"/>
              <a:ext cx="125525" cy="130025"/>
            </a:xfrm>
            <a:custGeom>
              <a:avLst/>
              <a:gdLst/>
              <a:ahLst/>
              <a:cxnLst/>
              <a:rect l="l" t="t" r="r" b="b"/>
              <a:pathLst>
                <a:path w="5021" h="5201" extrusionOk="0">
                  <a:moveTo>
                    <a:pt x="4059" y="0"/>
                  </a:moveTo>
                  <a:cubicBezTo>
                    <a:pt x="1" y="1232"/>
                    <a:pt x="509" y="3999"/>
                    <a:pt x="807" y="4907"/>
                  </a:cubicBezTo>
                  <a:cubicBezTo>
                    <a:pt x="795" y="4937"/>
                    <a:pt x="807" y="4961"/>
                    <a:pt x="831" y="4967"/>
                  </a:cubicBezTo>
                  <a:cubicBezTo>
                    <a:pt x="885" y="5116"/>
                    <a:pt x="921" y="5200"/>
                    <a:pt x="921" y="5200"/>
                  </a:cubicBezTo>
                  <a:cubicBezTo>
                    <a:pt x="921" y="5200"/>
                    <a:pt x="5021" y="5027"/>
                    <a:pt x="4059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3" name="Google Shape;1063;p22"/>
            <p:cNvGrpSpPr/>
            <p:nvPr/>
          </p:nvGrpSpPr>
          <p:grpSpPr>
            <a:xfrm>
              <a:off x="6063731" y="3208900"/>
              <a:ext cx="146450" cy="130025"/>
              <a:chOff x="3414550" y="3208900"/>
              <a:chExt cx="146450" cy="130025"/>
            </a:xfrm>
          </p:grpSpPr>
          <p:sp>
            <p:nvSpPr>
              <p:cNvPr id="1064" name="Google Shape;1064;p22"/>
              <p:cNvSpPr/>
              <p:nvPr/>
            </p:nvSpPr>
            <p:spPr>
              <a:xfrm>
                <a:off x="3414550" y="3208900"/>
                <a:ext cx="146450" cy="130025"/>
              </a:xfrm>
              <a:custGeom>
                <a:avLst/>
                <a:gdLst/>
                <a:ahLst/>
                <a:cxnLst/>
                <a:rect l="l" t="t" r="r" b="b"/>
                <a:pathLst>
                  <a:path w="5858" h="5201" extrusionOk="0">
                    <a:moveTo>
                      <a:pt x="4896" y="0"/>
                    </a:moveTo>
                    <a:lnTo>
                      <a:pt x="4896" y="0"/>
                    </a:lnTo>
                    <a:cubicBezTo>
                      <a:pt x="1" y="1495"/>
                      <a:pt x="1758" y="5200"/>
                      <a:pt x="1758" y="5200"/>
                    </a:cubicBezTo>
                    <a:cubicBezTo>
                      <a:pt x="1758" y="5200"/>
                      <a:pt x="5858" y="5027"/>
                      <a:pt x="4896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22"/>
              <p:cNvSpPr/>
              <p:nvPr/>
            </p:nvSpPr>
            <p:spPr>
              <a:xfrm>
                <a:off x="3455400" y="3233600"/>
                <a:ext cx="71725" cy="99575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3983" extrusionOk="0">
                    <a:moveTo>
                      <a:pt x="2795" y="0"/>
                    </a:moveTo>
                    <a:cubicBezTo>
                      <a:pt x="2780" y="0"/>
                      <a:pt x="2764" y="7"/>
                      <a:pt x="2754" y="23"/>
                    </a:cubicBezTo>
                    <a:cubicBezTo>
                      <a:pt x="2419" y="459"/>
                      <a:pt x="2090" y="907"/>
                      <a:pt x="1767" y="1355"/>
                    </a:cubicBezTo>
                    <a:cubicBezTo>
                      <a:pt x="1767" y="1056"/>
                      <a:pt x="1773" y="758"/>
                      <a:pt x="1773" y="459"/>
                    </a:cubicBezTo>
                    <a:cubicBezTo>
                      <a:pt x="1773" y="426"/>
                      <a:pt x="1748" y="409"/>
                      <a:pt x="1723" y="409"/>
                    </a:cubicBezTo>
                    <a:cubicBezTo>
                      <a:pt x="1697" y="409"/>
                      <a:pt x="1672" y="426"/>
                      <a:pt x="1672" y="459"/>
                    </a:cubicBezTo>
                    <a:cubicBezTo>
                      <a:pt x="1672" y="811"/>
                      <a:pt x="1660" y="1158"/>
                      <a:pt x="1660" y="1505"/>
                    </a:cubicBezTo>
                    <a:cubicBezTo>
                      <a:pt x="1301" y="2013"/>
                      <a:pt x="949" y="2521"/>
                      <a:pt x="602" y="3041"/>
                    </a:cubicBezTo>
                    <a:cubicBezTo>
                      <a:pt x="596" y="3047"/>
                      <a:pt x="584" y="3053"/>
                      <a:pt x="584" y="3059"/>
                    </a:cubicBezTo>
                    <a:cubicBezTo>
                      <a:pt x="584" y="2575"/>
                      <a:pt x="596" y="2090"/>
                      <a:pt x="596" y="1594"/>
                    </a:cubicBezTo>
                    <a:cubicBezTo>
                      <a:pt x="596" y="1561"/>
                      <a:pt x="569" y="1545"/>
                      <a:pt x="542" y="1545"/>
                    </a:cubicBezTo>
                    <a:cubicBezTo>
                      <a:pt x="515" y="1545"/>
                      <a:pt x="488" y="1561"/>
                      <a:pt x="488" y="1594"/>
                    </a:cubicBezTo>
                    <a:cubicBezTo>
                      <a:pt x="488" y="2132"/>
                      <a:pt x="482" y="2682"/>
                      <a:pt x="482" y="3220"/>
                    </a:cubicBezTo>
                    <a:cubicBezTo>
                      <a:pt x="333" y="3447"/>
                      <a:pt x="178" y="3674"/>
                      <a:pt x="28" y="3907"/>
                    </a:cubicBezTo>
                    <a:cubicBezTo>
                      <a:pt x="0" y="3948"/>
                      <a:pt x="32" y="3983"/>
                      <a:pt x="68" y="3983"/>
                    </a:cubicBezTo>
                    <a:cubicBezTo>
                      <a:pt x="86" y="3983"/>
                      <a:pt x="104" y="3975"/>
                      <a:pt x="118" y="3955"/>
                    </a:cubicBezTo>
                    <a:lnTo>
                      <a:pt x="542" y="3310"/>
                    </a:lnTo>
                    <a:cubicBezTo>
                      <a:pt x="1146" y="3089"/>
                      <a:pt x="1744" y="2867"/>
                      <a:pt x="2347" y="2652"/>
                    </a:cubicBezTo>
                    <a:cubicBezTo>
                      <a:pt x="2401" y="2631"/>
                      <a:pt x="2392" y="2541"/>
                      <a:pt x="2337" y="2541"/>
                    </a:cubicBezTo>
                    <a:cubicBezTo>
                      <a:pt x="2331" y="2541"/>
                      <a:pt x="2324" y="2542"/>
                      <a:pt x="2317" y="2545"/>
                    </a:cubicBezTo>
                    <a:cubicBezTo>
                      <a:pt x="1761" y="2748"/>
                      <a:pt x="1200" y="2957"/>
                      <a:pt x="638" y="3160"/>
                    </a:cubicBezTo>
                    <a:cubicBezTo>
                      <a:pt x="991" y="2634"/>
                      <a:pt x="1343" y="2126"/>
                      <a:pt x="1708" y="1612"/>
                    </a:cubicBezTo>
                    <a:lnTo>
                      <a:pt x="1732" y="1612"/>
                    </a:lnTo>
                    <a:cubicBezTo>
                      <a:pt x="2090" y="1547"/>
                      <a:pt x="2449" y="1475"/>
                      <a:pt x="2795" y="1409"/>
                    </a:cubicBezTo>
                    <a:cubicBezTo>
                      <a:pt x="2863" y="1398"/>
                      <a:pt x="2840" y="1307"/>
                      <a:pt x="2777" y="1307"/>
                    </a:cubicBezTo>
                    <a:cubicBezTo>
                      <a:pt x="2773" y="1307"/>
                      <a:pt x="2770" y="1307"/>
                      <a:pt x="2766" y="1307"/>
                    </a:cubicBezTo>
                    <a:lnTo>
                      <a:pt x="1779" y="1487"/>
                    </a:lnTo>
                    <a:cubicBezTo>
                      <a:pt x="1923" y="1284"/>
                      <a:pt x="2066" y="1086"/>
                      <a:pt x="2216" y="895"/>
                    </a:cubicBezTo>
                    <a:cubicBezTo>
                      <a:pt x="2419" y="632"/>
                      <a:pt x="2628" y="357"/>
                      <a:pt x="2843" y="70"/>
                    </a:cubicBezTo>
                    <a:cubicBezTo>
                      <a:pt x="2869" y="37"/>
                      <a:pt x="2832" y="0"/>
                      <a:pt x="279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6" name="Google Shape;1066;p22"/>
          <p:cNvGrpSpPr/>
          <p:nvPr/>
        </p:nvGrpSpPr>
        <p:grpSpPr>
          <a:xfrm flipH="1">
            <a:off x="8422422" y="4608503"/>
            <a:ext cx="596247" cy="483906"/>
            <a:chOff x="5582288" y="792925"/>
            <a:chExt cx="157813" cy="128075"/>
          </a:xfrm>
        </p:grpSpPr>
        <p:sp>
          <p:nvSpPr>
            <p:cNvPr id="1067" name="Google Shape;1067;p22"/>
            <p:cNvSpPr/>
            <p:nvPr/>
          </p:nvSpPr>
          <p:spPr>
            <a:xfrm>
              <a:off x="5585275" y="792925"/>
              <a:ext cx="154825" cy="128075"/>
            </a:xfrm>
            <a:custGeom>
              <a:avLst/>
              <a:gdLst/>
              <a:ahLst/>
              <a:cxnLst/>
              <a:rect l="l" t="t" r="r" b="b"/>
              <a:pathLst>
                <a:path w="6193" h="5123" extrusionOk="0">
                  <a:moveTo>
                    <a:pt x="2411" y="0"/>
                  </a:moveTo>
                  <a:cubicBezTo>
                    <a:pt x="2254" y="0"/>
                    <a:pt x="2097" y="21"/>
                    <a:pt x="1943" y="63"/>
                  </a:cubicBezTo>
                  <a:cubicBezTo>
                    <a:pt x="1268" y="242"/>
                    <a:pt x="742" y="780"/>
                    <a:pt x="479" y="1533"/>
                  </a:cubicBezTo>
                  <a:cubicBezTo>
                    <a:pt x="1" y="2967"/>
                    <a:pt x="790" y="4396"/>
                    <a:pt x="2367" y="4934"/>
                  </a:cubicBezTo>
                  <a:cubicBezTo>
                    <a:pt x="2744" y="5062"/>
                    <a:pt x="3115" y="5123"/>
                    <a:pt x="3469" y="5123"/>
                  </a:cubicBezTo>
                  <a:cubicBezTo>
                    <a:pt x="4605" y="5123"/>
                    <a:pt x="5560" y="4492"/>
                    <a:pt x="5929" y="3404"/>
                  </a:cubicBezTo>
                  <a:cubicBezTo>
                    <a:pt x="6192" y="2639"/>
                    <a:pt x="6097" y="1892"/>
                    <a:pt x="5678" y="1342"/>
                  </a:cubicBezTo>
                  <a:cubicBezTo>
                    <a:pt x="5303" y="851"/>
                    <a:pt x="4725" y="589"/>
                    <a:pt x="4027" y="589"/>
                  </a:cubicBezTo>
                  <a:cubicBezTo>
                    <a:pt x="3969" y="589"/>
                    <a:pt x="3910" y="591"/>
                    <a:pt x="3850" y="595"/>
                  </a:cubicBezTo>
                  <a:cubicBezTo>
                    <a:pt x="3405" y="205"/>
                    <a:pt x="2905" y="0"/>
                    <a:pt x="2411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2"/>
            <p:cNvGrpSpPr/>
            <p:nvPr/>
          </p:nvGrpSpPr>
          <p:grpSpPr>
            <a:xfrm>
              <a:off x="5582288" y="793125"/>
              <a:ext cx="154975" cy="127875"/>
              <a:chOff x="2935375" y="793125"/>
              <a:chExt cx="154975" cy="127875"/>
            </a:xfrm>
          </p:grpSpPr>
          <p:sp>
            <p:nvSpPr>
              <p:cNvPr id="1069" name="Google Shape;1069;p22"/>
              <p:cNvSpPr/>
              <p:nvPr/>
            </p:nvSpPr>
            <p:spPr>
              <a:xfrm>
                <a:off x="2935375" y="793125"/>
                <a:ext cx="154975" cy="127875"/>
              </a:xfrm>
              <a:custGeom>
                <a:avLst/>
                <a:gdLst/>
                <a:ahLst/>
                <a:cxnLst/>
                <a:rect l="l" t="t" r="r" b="b"/>
                <a:pathLst>
                  <a:path w="6199" h="5115" extrusionOk="0">
                    <a:moveTo>
                      <a:pt x="2420" y="74"/>
                    </a:moveTo>
                    <a:cubicBezTo>
                      <a:pt x="2618" y="74"/>
                      <a:pt x="2817" y="107"/>
                      <a:pt x="3013" y="174"/>
                    </a:cubicBezTo>
                    <a:cubicBezTo>
                      <a:pt x="3288" y="270"/>
                      <a:pt x="3563" y="431"/>
                      <a:pt x="3820" y="658"/>
                    </a:cubicBezTo>
                    <a:lnTo>
                      <a:pt x="3826" y="670"/>
                    </a:lnTo>
                    <a:lnTo>
                      <a:pt x="3838" y="670"/>
                    </a:lnTo>
                    <a:cubicBezTo>
                      <a:pt x="3905" y="666"/>
                      <a:pt x="3972" y="663"/>
                      <a:pt x="4038" y="663"/>
                    </a:cubicBezTo>
                    <a:cubicBezTo>
                      <a:pt x="4713" y="663"/>
                      <a:pt x="5271" y="914"/>
                      <a:pt x="5625" y="1388"/>
                    </a:cubicBezTo>
                    <a:cubicBezTo>
                      <a:pt x="6031" y="1913"/>
                      <a:pt x="6121" y="2643"/>
                      <a:pt x="5870" y="3378"/>
                    </a:cubicBezTo>
                    <a:cubicBezTo>
                      <a:pt x="5515" y="4433"/>
                      <a:pt x="4583" y="5048"/>
                      <a:pt x="3478" y="5048"/>
                    </a:cubicBezTo>
                    <a:cubicBezTo>
                      <a:pt x="3131" y="5048"/>
                      <a:pt x="2766" y="4987"/>
                      <a:pt x="2397" y="4860"/>
                    </a:cubicBezTo>
                    <a:cubicBezTo>
                      <a:pt x="861" y="4334"/>
                      <a:pt x="84" y="2947"/>
                      <a:pt x="550" y="1555"/>
                    </a:cubicBezTo>
                    <a:cubicBezTo>
                      <a:pt x="807" y="820"/>
                      <a:pt x="1321" y="294"/>
                      <a:pt x="1967" y="132"/>
                    </a:cubicBezTo>
                    <a:cubicBezTo>
                      <a:pt x="2115" y="93"/>
                      <a:pt x="2267" y="74"/>
                      <a:pt x="2420" y="74"/>
                    </a:cubicBezTo>
                    <a:close/>
                    <a:moveTo>
                      <a:pt x="2416" y="1"/>
                    </a:moveTo>
                    <a:cubicBezTo>
                      <a:pt x="2260" y="1"/>
                      <a:pt x="2103" y="21"/>
                      <a:pt x="1949" y="61"/>
                    </a:cubicBezTo>
                    <a:cubicBezTo>
                      <a:pt x="1280" y="240"/>
                      <a:pt x="748" y="778"/>
                      <a:pt x="485" y="1531"/>
                    </a:cubicBezTo>
                    <a:cubicBezTo>
                      <a:pt x="1" y="2959"/>
                      <a:pt x="790" y="4388"/>
                      <a:pt x="2373" y="4926"/>
                    </a:cubicBezTo>
                    <a:cubicBezTo>
                      <a:pt x="2750" y="5054"/>
                      <a:pt x="3121" y="5115"/>
                      <a:pt x="3476" y="5115"/>
                    </a:cubicBezTo>
                    <a:cubicBezTo>
                      <a:pt x="4611" y="5115"/>
                      <a:pt x="5568" y="4484"/>
                      <a:pt x="5941" y="3396"/>
                    </a:cubicBezTo>
                    <a:cubicBezTo>
                      <a:pt x="6198" y="2637"/>
                      <a:pt x="6103" y="1884"/>
                      <a:pt x="5684" y="1340"/>
                    </a:cubicBezTo>
                    <a:cubicBezTo>
                      <a:pt x="5315" y="849"/>
                      <a:pt x="4732" y="587"/>
                      <a:pt x="4033" y="587"/>
                    </a:cubicBezTo>
                    <a:cubicBezTo>
                      <a:pt x="3975" y="587"/>
                      <a:pt x="3916" y="589"/>
                      <a:pt x="3856" y="593"/>
                    </a:cubicBezTo>
                    <a:cubicBezTo>
                      <a:pt x="3410" y="202"/>
                      <a:pt x="2912" y="1"/>
                      <a:pt x="2416" y="1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2"/>
              <p:cNvSpPr/>
              <p:nvPr/>
            </p:nvSpPr>
            <p:spPr>
              <a:xfrm>
                <a:off x="2937475" y="794850"/>
                <a:ext cx="15107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6043" h="4980" extrusionOk="0">
                    <a:moveTo>
                      <a:pt x="2321" y="1"/>
                    </a:moveTo>
                    <a:cubicBezTo>
                      <a:pt x="2173" y="1"/>
                      <a:pt x="2027" y="20"/>
                      <a:pt x="1883" y="57"/>
                    </a:cubicBezTo>
                    <a:cubicBezTo>
                      <a:pt x="1237" y="225"/>
                      <a:pt x="723" y="751"/>
                      <a:pt x="466" y="1486"/>
                    </a:cubicBezTo>
                    <a:cubicBezTo>
                      <a:pt x="0" y="2878"/>
                      <a:pt x="777" y="4265"/>
                      <a:pt x="2313" y="4791"/>
                    </a:cubicBezTo>
                    <a:cubicBezTo>
                      <a:pt x="2682" y="4918"/>
                      <a:pt x="3046" y="4979"/>
                      <a:pt x="3393" y="4979"/>
                    </a:cubicBezTo>
                    <a:cubicBezTo>
                      <a:pt x="4498" y="4979"/>
                      <a:pt x="5431" y="4362"/>
                      <a:pt x="5786" y="3303"/>
                    </a:cubicBezTo>
                    <a:cubicBezTo>
                      <a:pt x="6043" y="2568"/>
                      <a:pt x="5953" y="1838"/>
                      <a:pt x="5541" y="1319"/>
                    </a:cubicBezTo>
                    <a:cubicBezTo>
                      <a:pt x="5187" y="845"/>
                      <a:pt x="4629" y="594"/>
                      <a:pt x="3954" y="594"/>
                    </a:cubicBezTo>
                    <a:cubicBezTo>
                      <a:pt x="3888" y="594"/>
                      <a:pt x="3821" y="597"/>
                      <a:pt x="3754" y="601"/>
                    </a:cubicBezTo>
                    <a:lnTo>
                      <a:pt x="3742" y="601"/>
                    </a:lnTo>
                    <a:lnTo>
                      <a:pt x="3736" y="589"/>
                    </a:lnTo>
                    <a:cubicBezTo>
                      <a:pt x="3479" y="356"/>
                      <a:pt x="3204" y="201"/>
                      <a:pt x="2929" y="105"/>
                    </a:cubicBezTo>
                    <a:cubicBezTo>
                      <a:pt x="2728" y="36"/>
                      <a:pt x="2524" y="1"/>
                      <a:pt x="2321" y="1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2"/>
              <p:cNvSpPr/>
              <p:nvPr/>
            </p:nvSpPr>
            <p:spPr>
              <a:xfrm>
                <a:off x="2946725" y="800175"/>
                <a:ext cx="81325" cy="103875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4155" extrusionOk="0">
                    <a:moveTo>
                      <a:pt x="2025" y="0"/>
                    </a:moveTo>
                    <a:cubicBezTo>
                      <a:pt x="1277" y="0"/>
                      <a:pt x="601" y="517"/>
                      <a:pt x="306" y="1374"/>
                    </a:cubicBezTo>
                    <a:cubicBezTo>
                      <a:pt x="288" y="1452"/>
                      <a:pt x="258" y="1536"/>
                      <a:pt x="240" y="1620"/>
                    </a:cubicBezTo>
                    <a:cubicBezTo>
                      <a:pt x="1" y="2642"/>
                      <a:pt x="485" y="3568"/>
                      <a:pt x="1364" y="4106"/>
                    </a:cubicBezTo>
                    <a:cubicBezTo>
                      <a:pt x="1415" y="4139"/>
                      <a:pt x="1473" y="4155"/>
                      <a:pt x="1529" y="4155"/>
                    </a:cubicBezTo>
                    <a:cubicBezTo>
                      <a:pt x="1636" y="4155"/>
                      <a:pt x="1741" y="4098"/>
                      <a:pt x="1800" y="3992"/>
                    </a:cubicBezTo>
                    <a:lnTo>
                      <a:pt x="1824" y="3950"/>
                    </a:lnTo>
                    <a:lnTo>
                      <a:pt x="2236" y="3239"/>
                    </a:lnTo>
                    <a:cubicBezTo>
                      <a:pt x="2242" y="3233"/>
                      <a:pt x="2248" y="3215"/>
                      <a:pt x="2248" y="3209"/>
                    </a:cubicBezTo>
                    <a:cubicBezTo>
                      <a:pt x="2248" y="3203"/>
                      <a:pt x="2260" y="3197"/>
                      <a:pt x="2260" y="3185"/>
                    </a:cubicBezTo>
                    <a:cubicBezTo>
                      <a:pt x="2296" y="3084"/>
                      <a:pt x="2266" y="2964"/>
                      <a:pt x="2170" y="2904"/>
                    </a:cubicBezTo>
                    <a:cubicBezTo>
                      <a:pt x="1758" y="2642"/>
                      <a:pt x="1883" y="2163"/>
                      <a:pt x="2021" y="1775"/>
                    </a:cubicBezTo>
                    <a:cubicBezTo>
                      <a:pt x="2098" y="1540"/>
                      <a:pt x="2286" y="1486"/>
                      <a:pt x="2446" y="1486"/>
                    </a:cubicBezTo>
                    <a:cubicBezTo>
                      <a:pt x="2486" y="1486"/>
                      <a:pt x="2524" y="1489"/>
                      <a:pt x="2559" y="1494"/>
                    </a:cubicBezTo>
                    <a:cubicBezTo>
                      <a:pt x="2570" y="1495"/>
                      <a:pt x="2580" y="1496"/>
                      <a:pt x="2591" y="1496"/>
                    </a:cubicBezTo>
                    <a:cubicBezTo>
                      <a:pt x="2675" y="1496"/>
                      <a:pt x="2756" y="1454"/>
                      <a:pt x="2804" y="1374"/>
                    </a:cubicBezTo>
                    <a:cubicBezTo>
                      <a:pt x="2804" y="1374"/>
                      <a:pt x="2804" y="1363"/>
                      <a:pt x="2810" y="1357"/>
                    </a:cubicBezTo>
                    <a:cubicBezTo>
                      <a:pt x="2810" y="1351"/>
                      <a:pt x="2816" y="1345"/>
                      <a:pt x="2828" y="1333"/>
                    </a:cubicBezTo>
                    <a:cubicBezTo>
                      <a:pt x="2834" y="1327"/>
                      <a:pt x="2834" y="1321"/>
                      <a:pt x="2840" y="1315"/>
                    </a:cubicBezTo>
                    <a:cubicBezTo>
                      <a:pt x="2846" y="1297"/>
                      <a:pt x="2864" y="1285"/>
                      <a:pt x="2870" y="1267"/>
                    </a:cubicBezTo>
                    <a:cubicBezTo>
                      <a:pt x="2947" y="1141"/>
                      <a:pt x="3067" y="938"/>
                      <a:pt x="3162" y="783"/>
                    </a:cubicBezTo>
                    <a:cubicBezTo>
                      <a:pt x="3252" y="633"/>
                      <a:pt x="3204" y="436"/>
                      <a:pt x="3067" y="341"/>
                    </a:cubicBezTo>
                    <a:cubicBezTo>
                      <a:pt x="2724" y="108"/>
                      <a:pt x="2367" y="0"/>
                      <a:pt x="2025" y="0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2"/>
              <p:cNvSpPr/>
              <p:nvPr/>
            </p:nvSpPr>
            <p:spPr>
              <a:xfrm>
                <a:off x="3006350" y="813750"/>
                <a:ext cx="80850" cy="100875"/>
              </a:xfrm>
              <a:custGeom>
                <a:avLst/>
                <a:gdLst/>
                <a:ahLst/>
                <a:cxnLst/>
                <a:rect l="l" t="t" r="r" b="b"/>
                <a:pathLst>
                  <a:path w="3234" h="4035" extrusionOk="0">
                    <a:moveTo>
                      <a:pt x="1250" y="1"/>
                    </a:moveTo>
                    <a:cubicBezTo>
                      <a:pt x="1081" y="1"/>
                      <a:pt x="938" y="124"/>
                      <a:pt x="915" y="294"/>
                    </a:cubicBezTo>
                    <a:cubicBezTo>
                      <a:pt x="897" y="479"/>
                      <a:pt x="867" y="712"/>
                      <a:pt x="849" y="849"/>
                    </a:cubicBezTo>
                    <a:cubicBezTo>
                      <a:pt x="843" y="867"/>
                      <a:pt x="843" y="873"/>
                      <a:pt x="843" y="879"/>
                    </a:cubicBezTo>
                    <a:lnTo>
                      <a:pt x="843" y="903"/>
                    </a:lnTo>
                    <a:lnTo>
                      <a:pt x="843" y="909"/>
                    </a:lnTo>
                    <a:cubicBezTo>
                      <a:pt x="837" y="927"/>
                      <a:pt x="837" y="939"/>
                      <a:pt x="837" y="951"/>
                    </a:cubicBezTo>
                    <a:lnTo>
                      <a:pt x="837" y="957"/>
                    </a:lnTo>
                    <a:lnTo>
                      <a:pt x="837" y="969"/>
                    </a:lnTo>
                    <a:cubicBezTo>
                      <a:pt x="819" y="1071"/>
                      <a:pt x="867" y="1166"/>
                      <a:pt x="957" y="1220"/>
                    </a:cubicBezTo>
                    <a:cubicBezTo>
                      <a:pt x="1112" y="1298"/>
                      <a:pt x="1315" y="1477"/>
                      <a:pt x="1214" y="1770"/>
                    </a:cubicBezTo>
                    <a:cubicBezTo>
                      <a:pt x="1088" y="2141"/>
                      <a:pt x="913" y="2573"/>
                      <a:pt x="469" y="2573"/>
                    </a:cubicBezTo>
                    <a:cubicBezTo>
                      <a:pt x="449" y="2573"/>
                      <a:pt x="428" y="2572"/>
                      <a:pt x="407" y="2571"/>
                    </a:cubicBezTo>
                    <a:lnTo>
                      <a:pt x="389" y="2571"/>
                    </a:lnTo>
                    <a:cubicBezTo>
                      <a:pt x="365" y="2571"/>
                      <a:pt x="347" y="2571"/>
                      <a:pt x="329" y="2577"/>
                    </a:cubicBezTo>
                    <a:cubicBezTo>
                      <a:pt x="252" y="2595"/>
                      <a:pt x="192" y="2660"/>
                      <a:pt x="162" y="2732"/>
                    </a:cubicBezTo>
                    <a:cubicBezTo>
                      <a:pt x="156" y="2744"/>
                      <a:pt x="156" y="2750"/>
                      <a:pt x="156" y="2756"/>
                    </a:cubicBezTo>
                    <a:cubicBezTo>
                      <a:pt x="150" y="2762"/>
                      <a:pt x="150" y="2780"/>
                      <a:pt x="150" y="2786"/>
                    </a:cubicBezTo>
                    <a:lnTo>
                      <a:pt x="36" y="3599"/>
                    </a:lnTo>
                    <a:lnTo>
                      <a:pt x="30" y="3652"/>
                    </a:lnTo>
                    <a:cubicBezTo>
                      <a:pt x="1" y="3832"/>
                      <a:pt x="126" y="3999"/>
                      <a:pt x="305" y="4017"/>
                    </a:cubicBezTo>
                    <a:cubicBezTo>
                      <a:pt x="410" y="4029"/>
                      <a:pt x="514" y="4034"/>
                      <a:pt x="617" y="4034"/>
                    </a:cubicBezTo>
                    <a:cubicBezTo>
                      <a:pt x="1517" y="4034"/>
                      <a:pt x="2322" y="3590"/>
                      <a:pt x="2714" y="2732"/>
                    </a:cubicBezTo>
                    <a:cubicBezTo>
                      <a:pt x="2750" y="2660"/>
                      <a:pt x="2780" y="2577"/>
                      <a:pt x="2810" y="2493"/>
                    </a:cubicBezTo>
                    <a:cubicBezTo>
                      <a:pt x="3234" y="1250"/>
                      <a:pt x="2570" y="72"/>
                      <a:pt x="1262" y="1"/>
                    </a:cubicBezTo>
                    <a:cubicBezTo>
                      <a:pt x="1258" y="1"/>
                      <a:pt x="1254" y="1"/>
                      <a:pt x="1250" y="1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2"/>
              <p:cNvSpPr/>
              <p:nvPr/>
            </p:nvSpPr>
            <p:spPr>
              <a:xfrm>
                <a:off x="2990500" y="813900"/>
                <a:ext cx="48750" cy="968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3872" extrusionOk="0">
                    <a:moveTo>
                      <a:pt x="1573" y="1"/>
                    </a:moveTo>
                    <a:cubicBezTo>
                      <a:pt x="1563" y="1"/>
                      <a:pt x="1243" y="534"/>
                      <a:pt x="1113" y="748"/>
                    </a:cubicBezTo>
                    <a:cubicBezTo>
                      <a:pt x="1101" y="754"/>
                      <a:pt x="1101" y="760"/>
                      <a:pt x="1095" y="772"/>
                    </a:cubicBezTo>
                    <a:cubicBezTo>
                      <a:pt x="1089" y="778"/>
                      <a:pt x="1083" y="784"/>
                      <a:pt x="1083" y="790"/>
                    </a:cubicBezTo>
                    <a:cubicBezTo>
                      <a:pt x="1071" y="802"/>
                      <a:pt x="1071" y="808"/>
                      <a:pt x="1065" y="814"/>
                    </a:cubicBezTo>
                    <a:cubicBezTo>
                      <a:pt x="1059" y="819"/>
                      <a:pt x="1059" y="831"/>
                      <a:pt x="1059" y="831"/>
                    </a:cubicBezTo>
                    <a:cubicBezTo>
                      <a:pt x="1010" y="902"/>
                      <a:pt x="927" y="953"/>
                      <a:pt x="841" y="953"/>
                    </a:cubicBezTo>
                    <a:cubicBezTo>
                      <a:pt x="832" y="953"/>
                      <a:pt x="823" y="952"/>
                      <a:pt x="814" y="951"/>
                    </a:cubicBezTo>
                    <a:cubicBezTo>
                      <a:pt x="776" y="944"/>
                      <a:pt x="733" y="940"/>
                      <a:pt x="688" y="940"/>
                    </a:cubicBezTo>
                    <a:cubicBezTo>
                      <a:pt x="528" y="940"/>
                      <a:pt x="343" y="997"/>
                      <a:pt x="264" y="1226"/>
                    </a:cubicBezTo>
                    <a:cubicBezTo>
                      <a:pt x="132" y="1614"/>
                      <a:pt x="13" y="2093"/>
                      <a:pt x="413" y="2355"/>
                    </a:cubicBezTo>
                    <a:cubicBezTo>
                      <a:pt x="503" y="2415"/>
                      <a:pt x="545" y="2535"/>
                      <a:pt x="503" y="2636"/>
                    </a:cubicBezTo>
                    <a:lnTo>
                      <a:pt x="485" y="2684"/>
                    </a:lnTo>
                    <a:lnTo>
                      <a:pt x="73" y="3395"/>
                    </a:lnTo>
                    <a:cubicBezTo>
                      <a:pt x="67" y="3413"/>
                      <a:pt x="55" y="3431"/>
                      <a:pt x="49" y="3455"/>
                    </a:cubicBezTo>
                    <a:cubicBezTo>
                      <a:pt x="1" y="3617"/>
                      <a:pt x="79" y="3796"/>
                      <a:pt x="252" y="3856"/>
                    </a:cubicBezTo>
                    <a:cubicBezTo>
                      <a:pt x="284" y="3866"/>
                      <a:pt x="317" y="3871"/>
                      <a:pt x="350" y="3871"/>
                    </a:cubicBezTo>
                    <a:cubicBezTo>
                      <a:pt x="503" y="3871"/>
                      <a:pt x="646" y="3760"/>
                      <a:pt x="670" y="3593"/>
                    </a:cubicBezTo>
                    <a:lnTo>
                      <a:pt x="784" y="2780"/>
                    </a:lnTo>
                    <a:cubicBezTo>
                      <a:pt x="790" y="2756"/>
                      <a:pt x="790" y="2744"/>
                      <a:pt x="796" y="2726"/>
                    </a:cubicBezTo>
                    <a:cubicBezTo>
                      <a:pt x="820" y="2654"/>
                      <a:pt x="886" y="2595"/>
                      <a:pt x="963" y="2571"/>
                    </a:cubicBezTo>
                    <a:cubicBezTo>
                      <a:pt x="987" y="2565"/>
                      <a:pt x="999" y="2565"/>
                      <a:pt x="1023" y="2565"/>
                    </a:cubicBezTo>
                    <a:lnTo>
                      <a:pt x="1047" y="2565"/>
                    </a:lnTo>
                    <a:cubicBezTo>
                      <a:pt x="1068" y="2566"/>
                      <a:pt x="1088" y="2567"/>
                      <a:pt x="1108" y="2567"/>
                    </a:cubicBezTo>
                    <a:cubicBezTo>
                      <a:pt x="1547" y="2567"/>
                      <a:pt x="1722" y="2135"/>
                      <a:pt x="1848" y="1764"/>
                    </a:cubicBezTo>
                    <a:cubicBezTo>
                      <a:pt x="1949" y="1471"/>
                      <a:pt x="1740" y="1292"/>
                      <a:pt x="1591" y="1220"/>
                    </a:cubicBezTo>
                    <a:cubicBezTo>
                      <a:pt x="1507" y="1172"/>
                      <a:pt x="1453" y="1071"/>
                      <a:pt x="1471" y="975"/>
                    </a:cubicBezTo>
                    <a:lnTo>
                      <a:pt x="1471" y="957"/>
                    </a:lnTo>
                    <a:lnTo>
                      <a:pt x="1471" y="951"/>
                    </a:lnTo>
                    <a:cubicBezTo>
                      <a:pt x="1477" y="939"/>
                      <a:pt x="1477" y="927"/>
                      <a:pt x="1477" y="909"/>
                    </a:cubicBezTo>
                    <a:lnTo>
                      <a:pt x="1477" y="903"/>
                    </a:lnTo>
                    <a:lnTo>
                      <a:pt x="1477" y="879"/>
                    </a:lnTo>
                    <a:cubicBezTo>
                      <a:pt x="1507" y="628"/>
                      <a:pt x="1573" y="1"/>
                      <a:pt x="1573" y="1"/>
                    </a:cubicBezTo>
                    <a:cubicBezTo>
                      <a:pt x="1573" y="1"/>
                      <a:pt x="1573" y="1"/>
                      <a:pt x="1573" y="1"/>
                    </a:cubicBezTo>
                    <a:close/>
                  </a:path>
                </a:pathLst>
              </a:custGeom>
              <a:solidFill>
                <a:srgbClr val="FF84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2"/>
              <p:cNvSpPr/>
              <p:nvPr/>
            </p:nvSpPr>
            <p:spPr>
              <a:xfrm>
                <a:off x="2956300" y="805350"/>
                <a:ext cx="62325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3276" extrusionOk="0">
                    <a:moveTo>
                      <a:pt x="1753" y="1"/>
                    </a:moveTo>
                    <a:cubicBezTo>
                      <a:pt x="1684" y="1"/>
                      <a:pt x="1615" y="16"/>
                      <a:pt x="1548" y="50"/>
                    </a:cubicBezTo>
                    <a:cubicBezTo>
                      <a:pt x="1417" y="122"/>
                      <a:pt x="1357" y="247"/>
                      <a:pt x="1321" y="379"/>
                    </a:cubicBezTo>
                    <a:cubicBezTo>
                      <a:pt x="1285" y="546"/>
                      <a:pt x="1273" y="737"/>
                      <a:pt x="1106" y="821"/>
                    </a:cubicBezTo>
                    <a:cubicBezTo>
                      <a:pt x="933" y="899"/>
                      <a:pt x="735" y="857"/>
                      <a:pt x="568" y="904"/>
                    </a:cubicBezTo>
                    <a:cubicBezTo>
                      <a:pt x="425" y="940"/>
                      <a:pt x="305" y="1018"/>
                      <a:pt x="210" y="1120"/>
                    </a:cubicBezTo>
                    <a:cubicBezTo>
                      <a:pt x="126" y="1215"/>
                      <a:pt x="66" y="1329"/>
                      <a:pt x="36" y="1448"/>
                    </a:cubicBezTo>
                    <a:cubicBezTo>
                      <a:pt x="0" y="1604"/>
                      <a:pt x="12" y="1771"/>
                      <a:pt x="90" y="1926"/>
                    </a:cubicBezTo>
                    <a:cubicBezTo>
                      <a:pt x="150" y="2064"/>
                      <a:pt x="245" y="2172"/>
                      <a:pt x="371" y="2249"/>
                    </a:cubicBezTo>
                    <a:cubicBezTo>
                      <a:pt x="508" y="2339"/>
                      <a:pt x="652" y="2393"/>
                      <a:pt x="622" y="2578"/>
                    </a:cubicBezTo>
                    <a:cubicBezTo>
                      <a:pt x="598" y="2709"/>
                      <a:pt x="538" y="2841"/>
                      <a:pt x="562" y="2972"/>
                    </a:cubicBezTo>
                    <a:cubicBezTo>
                      <a:pt x="580" y="3116"/>
                      <a:pt x="694" y="3211"/>
                      <a:pt x="819" y="3247"/>
                    </a:cubicBezTo>
                    <a:cubicBezTo>
                      <a:pt x="887" y="3267"/>
                      <a:pt x="958" y="3275"/>
                      <a:pt x="1031" y="3275"/>
                    </a:cubicBezTo>
                    <a:cubicBezTo>
                      <a:pt x="1275" y="3275"/>
                      <a:pt x="1537" y="3181"/>
                      <a:pt x="1740" y="3080"/>
                    </a:cubicBezTo>
                    <a:cubicBezTo>
                      <a:pt x="1787" y="3056"/>
                      <a:pt x="1829" y="3032"/>
                      <a:pt x="1865" y="3002"/>
                    </a:cubicBezTo>
                    <a:cubicBezTo>
                      <a:pt x="1865" y="2996"/>
                      <a:pt x="1871" y="2990"/>
                      <a:pt x="1871" y="2978"/>
                    </a:cubicBezTo>
                    <a:cubicBezTo>
                      <a:pt x="1913" y="2877"/>
                      <a:pt x="1871" y="2757"/>
                      <a:pt x="1787" y="2680"/>
                    </a:cubicBezTo>
                    <a:cubicBezTo>
                      <a:pt x="1375" y="2423"/>
                      <a:pt x="1500" y="1944"/>
                      <a:pt x="1638" y="1556"/>
                    </a:cubicBezTo>
                    <a:cubicBezTo>
                      <a:pt x="1721" y="1317"/>
                      <a:pt x="1914" y="1269"/>
                      <a:pt x="2077" y="1269"/>
                    </a:cubicBezTo>
                    <a:cubicBezTo>
                      <a:pt x="2114" y="1269"/>
                      <a:pt x="2150" y="1272"/>
                      <a:pt x="2182" y="1275"/>
                    </a:cubicBezTo>
                    <a:cubicBezTo>
                      <a:pt x="2195" y="1278"/>
                      <a:pt x="2209" y="1279"/>
                      <a:pt x="2222" y="1279"/>
                    </a:cubicBezTo>
                    <a:cubicBezTo>
                      <a:pt x="2303" y="1279"/>
                      <a:pt x="2381" y="1233"/>
                      <a:pt x="2427" y="1156"/>
                    </a:cubicBezTo>
                    <a:cubicBezTo>
                      <a:pt x="2427" y="1156"/>
                      <a:pt x="2427" y="1150"/>
                      <a:pt x="2433" y="1144"/>
                    </a:cubicBezTo>
                    <a:cubicBezTo>
                      <a:pt x="2433" y="1138"/>
                      <a:pt x="2445" y="1126"/>
                      <a:pt x="2451" y="1120"/>
                    </a:cubicBezTo>
                    <a:cubicBezTo>
                      <a:pt x="2457" y="1114"/>
                      <a:pt x="2457" y="1108"/>
                      <a:pt x="2463" y="1096"/>
                    </a:cubicBezTo>
                    <a:cubicBezTo>
                      <a:pt x="2475" y="1084"/>
                      <a:pt x="2487" y="1066"/>
                      <a:pt x="2493" y="1054"/>
                    </a:cubicBezTo>
                    <a:cubicBezTo>
                      <a:pt x="2433" y="791"/>
                      <a:pt x="2415" y="522"/>
                      <a:pt x="2254" y="289"/>
                    </a:cubicBezTo>
                    <a:cubicBezTo>
                      <a:pt x="2143" y="125"/>
                      <a:pt x="1950" y="1"/>
                      <a:pt x="1753" y="1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2"/>
              <p:cNvSpPr/>
              <p:nvPr/>
            </p:nvSpPr>
            <p:spPr>
              <a:xfrm>
                <a:off x="3010375" y="822750"/>
                <a:ext cx="61750" cy="81450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3258" extrusionOk="0">
                    <a:moveTo>
                      <a:pt x="1574" y="0"/>
                    </a:moveTo>
                    <a:cubicBezTo>
                      <a:pt x="1498" y="0"/>
                      <a:pt x="1422" y="12"/>
                      <a:pt x="1352" y="35"/>
                    </a:cubicBezTo>
                    <a:cubicBezTo>
                      <a:pt x="1095" y="125"/>
                      <a:pt x="903" y="328"/>
                      <a:pt x="694" y="495"/>
                    </a:cubicBezTo>
                    <a:cubicBezTo>
                      <a:pt x="688" y="513"/>
                      <a:pt x="688" y="519"/>
                      <a:pt x="688" y="525"/>
                    </a:cubicBezTo>
                    <a:lnTo>
                      <a:pt x="688" y="549"/>
                    </a:lnTo>
                    <a:lnTo>
                      <a:pt x="688" y="555"/>
                    </a:lnTo>
                    <a:cubicBezTo>
                      <a:pt x="682" y="573"/>
                      <a:pt x="682" y="585"/>
                      <a:pt x="682" y="597"/>
                    </a:cubicBezTo>
                    <a:lnTo>
                      <a:pt x="682" y="603"/>
                    </a:lnTo>
                    <a:lnTo>
                      <a:pt x="682" y="615"/>
                    </a:lnTo>
                    <a:cubicBezTo>
                      <a:pt x="664" y="717"/>
                      <a:pt x="712" y="812"/>
                      <a:pt x="802" y="866"/>
                    </a:cubicBezTo>
                    <a:cubicBezTo>
                      <a:pt x="957" y="944"/>
                      <a:pt x="1160" y="1123"/>
                      <a:pt x="1065" y="1416"/>
                    </a:cubicBezTo>
                    <a:cubicBezTo>
                      <a:pt x="933" y="1787"/>
                      <a:pt x="758" y="2219"/>
                      <a:pt x="319" y="2219"/>
                    </a:cubicBezTo>
                    <a:cubicBezTo>
                      <a:pt x="299" y="2219"/>
                      <a:pt x="279" y="2218"/>
                      <a:pt x="258" y="2217"/>
                    </a:cubicBezTo>
                    <a:lnTo>
                      <a:pt x="234" y="2217"/>
                    </a:lnTo>
                    <a:cubicBezTo>
                      <a:pt x="210" y="2217"/>
                      <a:pt x="198" y="2217"/>
                      <a:pt x="174" y="2223"/>
                    </a:cubicBezTo>
                    <a:cubicBezTo>
                      <a:pt x="102" y="2241"/>
                      <a:pt x="43" y="2306"/>
                      <a:pt x="7" y="2378"/>
                    </a:cubicBezTo>
                    <a:cubicBezTo>
                      <a:pt x="1" y="2390"/>
                      <a:pt x="1" y="2396"/>
                      <a:pt x="1" y="2402"/>
                    </a:cubicBezTo>
                    <a:cubicBezTo>
                      <a:pt x="19" y="2450"/>
                      <a:pt x="31" y="2492"/>
                      <a:pt x="55" y="2539"/>
                    </a:cubicBezTo>
                    <a:cubicBezTo>
                      <a:pt x="174" y="2808"/>
                      <a:pt x="389" y="3119"/>
                      <a:pt x="676" y="3233"/>
                    </a:cubicBezTo>
                    <a:cubicBezTo>
                      <a:pt x="723" y="3248"/>
                      <a:pt x="773" y="3257"/>
                      <a:pt x="822" y="3257"/>
                    </a:cubicBezTo>
                    <a:cubicBezTo>
                      <a:pt x="904" y="3257"/>
                      <a:pt x="983" y="3233"/>
                      <a:pt x="1047" y="3173"/>
                    </a:cubicBezTo>
                    <a:cubicBezTo>
                      <a:pt x="1148" y="3077"/>
                      <a:pt x="1172" y="2940"/>
                      <a:pt x="1244" y="2820"/>
                    </a:cubicBezTo>
                    <a:cubicBezTo>
                      <a:pt x="1301" y="2723"/>
                      <a:pt x="1376" y="2698"/>
                      <a:pt x="1460" y="2698"/>
                    </a:cubicBezTo>
                    <a:cubicBezTo>
                      <a:pt x="1516" y="2698"/>
                      <a:pt x="1576" y="2709"/>
                      <a:pt x="1638" y="2719"/>
                    </a:cubicBezTo>
                    <a:cubicBezTo>
                      <a:pt x="1673" y="2724"/>
                      <a:pt x="1707" y="2727"/>
                      <a:pt x="1740" y="2727"/>
                    </a:cubicBezTo>
                    <a:cubicBezTo>
                      <a:pt x="1855" y="2727"/>
                      <a:pt x="1966" y="2696"/>
                      <a:pt x="2063" y="2641"/>
                    </a:cubicBezTo>
                    <a:cubicBezTo>
                      <a:pt x="2212" y="2563"/>
                      <a:pt x="2326" y="2444"/>
                      <a:pt x="2392" y="2294"/>
                    </a:cubicBezTo>
                    <a:cubicBezTo>
                      <a:pt x="2439" y="2187"/>
                      <a:pt x="2469" y="2061"/>
                      <a:pt x="2469" y="1948"/>
                    </a:cubicBezTo>
                    <a:cubicBezTo>
                      <a:pt x="2463" y="1804"/>
                      <a:pt x="2409" y="1673"/>
                      <a:pt x="2320" y="1559"/>
                    </a:cubicBezTo>
                    <a:cubicBezTo>
                      <a:pt x="2206" y="1416"/>
                      <a:pt x="2027" y="1326"/>
                      <a:pt x="1943" y="1165"/>
                    </a:cubicBezTo>
                    <a:cubicBezTo>
                      <a:pt x="1854" y="997"/>
                      <a:pt x="1967" y="842"/>
                      <a:pt x="2033" y="687"/>
                    </a:cubicBezTo>
                    <a:cubicBezTo>
                      <a:pt x="2093" y="549"/>
                      <a:pt x="2117" y="418"/>
                      <a:pt x="2057" y="280"/>
                    </a:cubicBezTo>
                    <a:cubicBezTo>
                      <a:pt x="1970" y="85"/>
                      <a:pt x="1773" y="0"/>
                      <a:pt x="1574" y="0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2"/>
              <p:cNvSpPr/>
              <p:nvPr/>
            </p:nvSpPr>
            <p:spPr>
              <a:xfrm>
                <a:off x="2971025" y="837175"/>
                <a:ext cx="199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02" extrusionOk="0">
                    <a:moveTo>
                      <a:pt x="279" y="0"/>
                    </a:moveTo>
                    <a:cubicBezTo>
                      <a:pt x="203" y="0"/>
                      <a:pt x="134" y="49"/>
                      <a:pt x="87" y="181"/>
                    </a:cubicBezTo>
                    <a:cubicBezTo>
                      <a:pt x="0" y="436"/>
                      <a:pt x="163" y="501"/>
                      <a:pt x="355" y="501"/>
                    </a:cubicBezTo>
                    <a:cubicBezTo>
                      <a:pt x="560" y="501"/>
                      <a:pt x="798" y="426"/>
                      <a:pt x="798" y="426"/>
                    </a:cubicBezTo>
                    <a:cubicBezTo>
                      <a:pt x="798" y="426"/>
                      <a:pt x="505" y="0"/>
                      <a:pt x="279" y="0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2"/>
              <p:cNvSpPr/>
              <p:nvPr/>
            </p:nvSpPr>
            <p:spPr>
              <a:xfrm>
                <a:off x="2982450" y="816650"/>
                <a:ext cx="23525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941" h="722" extrusionOk="0">
                    <a:moveTo>
                      <a:pt x="633" y="0"/>
                    </a:moveTo>
                    <a:cubicBezTo>
                      <a:pt x="593" y="0"/>
                      <a:pt x="546" y="13"/>
                      <a:pt x="490" y="40"/>
                    </a:cubicBezTo>
                    <a:cubicBezTo>
                      <a:pt x="0" y="285"/>
                      <a:pt x="819" y="721"/>
                      <a:pt x="819" y="721"/>
                    </a:cubicBezTo>
                    <a:cubicBezTo>
                      <a:pt x="819" y="721"/>
                      <a:pt x="941" y="0"/>
                      <a:pt x="633" y="0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2"/>
              <p:cNvSpPr/>
              <p:nvPr/>
            </p:nvSpPr>
            <p:spPr>
              <a:xfrm>
                <a:off x="2971675" y="864975"/>
                <a:ext cx="20650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514" extrusionOk="0">
                    <a:moveTo>
                      <a:pt x="521" y="0"/>
                    </a:moveTo>
                    <a:cubicBezTo>
                      <a:pt x="278" y="0"/>
                      <a:pt x="0" y="59"/>
                      <a:pt x="144" y="354"/>
                    </a:cubicBezTo>
                    <a:cubicBezTo>
                      <a:pt x="202" y="469"/>
                      <a:pt x="270" y="513"/>
                      <a:pt x="340" y="513"/>
                    </a:cubicBezTo>
                    <a:cubicBezTo>
                      <a:pt x="571" y="513"/>
                      <a:pt x="826" y="26"/>
                      <a:pt x="826" y="26"/>
                    </a:cubicBezTo>
                    <a:cubicBezTo>
                      <a:pt x="826" y="26"/>
                      <a:pt x="681" y="0"/>
                      <a:pt x="521" y="0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2"/>
              <p:cNvSpPr/>
              <p:nvPr/>
            </p:nvSpPr>
            <p:spPr>
              <a:xfrm>
                <a:off x="3039825" y="862800"/>
                <a:ext cx="19775" cy="1237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495" extrusionOk="0">
                    <a:moveTo>
                      <a:pt x="431" y="0"/>
                    </a:moveTo>
                    <a:cubicBezTo>
                      <a:pt x="230" y="0"/>
                      <a:pt x="0" y="71"/>
                      <a:pt x="0" y="71"/>
                    </a:cubicBezTo>
                    <a:cubicBezTo>
                      <a:pt x="0" y="71"/>
                      <a:pt x="300" y="494"/>
                      <a:pt x="522" y="494"/>
                    </a:cubicBezTo>
                    <a:cubicBezTo>
                      <a:pt x="597" y="494"/>
                      <a:pt x="663" y="446"/>
                      <a:pt x="706" y="316"/>
                    </a:cubicBezTo>
                    <a:cubicBezTo>
                      <a:pt x="790" y="65"/>
                      <a:pt x="624" y="0"/>
                      <a:pt x="431" y="0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2"/>
              <p:cNvSpPr/>
              <p:nvPr/>
            </p:nvSpPr>
            <p:spPr>
              <a:xfrm>
                <a:off x="3038325" y="834650"/>
                <a:ext cx="2047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819" h="513" extrusionOk="0">
                    <a:moveTo>
                      <a:pt x="487" y="1"/>
                    </a:moveTo>
                    <a:cubicBezTo>
                      <a:pt x="259" y="1"/>
                      <a:pt x="1" y="486"/>
                      <a:pt x="1" y="486"/>
                    </a:cubicBezTo>
                    <a:cubicBezTo>
                      <a:pt x="1" y="486"/>
                      <a:pt x="149" y="513"/>
                      <a:pt x="311" y="513"/>
                    </a:cubicBezTo>
                    <a:cubicBezTo>
                      <a:pt x="550" y="513"/>
                      <a:pt x="819" y="453"/>
                      <a:pt x="676" y="157"/>
                    </a:cubicBezTo>
                    <a:cubicBezTo>
                      <a:pt x="621" y="44"/>
                      <a:pt x="555" y="1"/>
                      <a:pt x="487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2"/>
              <p:cNvSpPr/>
              <p:nvPr/>
            </p:nvSpPr>
            <p:spPr>
              <a:xfrm>
                <a:off x="3024600" y="877550"/>
                <a:ext cx="23900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722" extrusionOk="0">
                    <a:moveTo>
                      <a:pt x="131" y="1"/>
                    </a:moveTo>
                    <a:lnTo>
                      <a:pt x="131" y="1"/>
                    </a:lnTo>
                    <a:cubicBezTo>
                      <a:pt x="131" y="1"/>
                      <a:pt x="0" y="722"/>
                      <a:pt x="314" y="722"/>
                    </a:cubicBezTo>
                    <a:cubicBezTo>
                      <a:pt x="355" y="722"/>
                      <a:pt x="403" y="710"/>
                      <a:pt x="460" y="682"/>
                    </a:cubicBezTo>
                    <a:cubicBezTo>
                      <a:pt x="956" y="443"/>
                      <a:pt x="131" y="1"/>
                      <a:pt x="131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2"/>
              <p:cNvSpPr/>
              <p:nvPr/>
            </p:nvSpPr>
            <p:spPr>
              <a:xfrm>
                <a:off x="2957100" y="873425"/>
                <a:ext cx="2307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23" h="1009" extrusionOk="0">
                    <a:moveTo>
                      <a:pt x="65" y="1"/>
                    </a:moveTo>
                    <a:cubicBezTo>
                      <a:pt x="33" y="1"/>
                      <a:pt x="0" y="36"/>
                      <a:pt x="16" y="76"/>
                    </a:cubicBezTo>
                    <a:cubicBezTo>
                      <a:pt x="184" y="459"/>
                      <a:pt x="464" y="781"/>
                      <a:pt x="823" y="1002"/>
                    </a:cubicBezTo>
                    <a:cubicBezTo>
                      <a:pt x="829" y="1006"/>
                      <a:pt x="836" y="1008"/>
                      <a:pt x="842" y="1008"/>
                    </a:cubicBezTo>
                    <a:cubicBezTo>
                      <a:pt x="885" y="1008"/>
                      <a:pt x="923" y="933"/>
                      <a:pt x="871" y="907"/>
                    </a:cubicBezTo>
                    <a:cubicBezTo>
                      <a:pt x="536" y="698"/>
                      <a:pt x="267" y="387"/>
                      <a:pt x="106" y="28"/>
                    </a:cubicBezTo>
                    <a:cubicBezTo>
                      <a:pt x="96" y="9"/>
                      <a:pt x="81" y="1"/>
                      <a:pt x="65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2"/>
              <p:cNvSpPr/>
              <p:nvPr/>
            </p:nvSpPr>
            <p:spPr>
              <a:xfrm>
                <a:off x="3012325" y="895550"/>
                <a:ext cx="49025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691" extrusionOk="0">
                    <a:moveTo>
                      <a:pt x="1880" y="1"/>
                    </a:moveTo>
                    <a:cubicBezTo>
                      <a:pt x="1868" y="1"/>
                      <a:pt x="1857" y="5"/>
                      <a:pt x="1847" y="16"/>
                    </a:cubicBezTo>
                    <a:cubicBezTo>
                      <a:pt x="1418" y="388"/>
                      <a:pt x="869" y="590"/>
                      <a:pt x="305" y="590"/>
                    </a:cubicBezTo>
                    <a:cubicBezTo>
                      <a:pt x="226" y="590"/>
                      <a:pt x="146" y="586"/>
                      <a:pt x="66" y="578"/>
                    </a:cubicBezTo>
                    <a:cubicBezTo>
                      <a:pt x="63" y="577"/>
                      <a:pt x="60" y="577"/>
                      <a:pt x="57" y="577"/>
                    </a:cubicBezTo>
                    <a:cubicBezTo>
                      <a:pt x="1" y="577"/>
                      <a:pt x="4" y="674"/>
                      <a:pt x="66" y="679"/>
                    </a:cubicBezTo>
                    <a:cubicBezTo>
                      <a:pt x="143" y="687"/>
                      <a:pt x="221" y="691"/>
                      <a:pt x="298" y="691"/>
                    </a:cubicBezTo>
                    <a:cubicBezTo>
                      <a:pt x="886" y="691"/>
                      <a:pt x="1470" y="473"/>
                      <a:pt x="1919" y="82"/>
                    </a:cubicBezTo>
                    <a:cubicBezTo>
                      <a:pt x="1961" y="54"/>
                      <a:pt x="1920" y="1"/>
                      <a:pt x="188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2"/>
              <p:cNvSpPr/>
              <p:nvPr/>
            </p:nvSpPr>
            <p:spPr>
              <a:xfrm>
                <a:off x="3016900" y="852925"/>
                <a:ext cx="15950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895" extrusionOk="0">
                    <a:moveTo>
                      <a:pt x="577" y="0"/>
                    </a:moveTo>
                    <a:cubicBezTo>
                      <a:pt x="558" y="0"/>
                      <a:pt x="540" y="13"/>
                      <a:pt x="535" y="41"/>
                    </a:cubicBezTo>
                    <a:cubicBezTo>
                      <a:pt x="481" y="346"/>
                      <a:pt x="308" y="621"/>
                      <a:pt x="45" y="794"/>
                    </a:cubicBezTo>
                    <a:cubicBezTo>
                      <a:pt x="0" y="824"/>
                      <a:pt x="29" y="895"/>
                      <a:pt x="71" y="895"/>
                    </a:cubicBezTo>
                    <a:cubicBezTo>
                      <a:pt x="80" y="895"/>
                      <a:pt x="89" y="891"/>
                      <a:pt x="98" y="884"/>
                    </a:cubicBezTo>
                    <a:cubicBezTo>
                      <a:pt x="379" y="699"/>
                      <a:pt x="577" y="400"/>
                      <a:pt x="630" y="71"/>
                    </a:cubicBezTo>
                    <a:cubicBezTo>
                      <a:pt x="638" y="28"/>
                      <a:pt x="606" y="0"/>
                      <a:pt x="577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5" name="Google Shape;1085;p22"/>
          <p:cNvGrpSpPr/>
          <p:nvPr/>
        </p:nvGrpSpPr>
        <p:grpSpPr>
          <a:xfrm rot="-3535850">
            <a:off x="247139" y="217985"/>
            <a:ext cx="729038" cy="634032"/>
            <a:chOff x="5591969" y="4451900"/>
            <a:chExt cx="247475" cy="215225"/>
          </a:xfrm>
        </p:grpSpPr>
        <p:sp>
          <p:nvSpPr>
            <p:cNvPr id="1086" name="Google Shape;1086;p22"/>
            <p:cNvSpPr/>
            <p:nvPr/>
          </p:nvSpPr>
          <p:spPr>
            <a:xfrm>
              <a:off x="5592881" y="4451900"/>
              <a:ext cx="245650" cy="215225"/>
            </a:xfrm>
            <a:custGeom>
              <a:avLst/>
              <a:gdLst/>
              <a:ahLst/>
              <a:cxnLst/>
              <a:rect l="l" t="t" r="r" b="b"/>
              <a:pathLst>
                <a:path w="9826" h="8609" extrusionOk="0">
                  <a:moveTo>
                    <a:pt x="5783" y="0"/>
                  </a:moveTo>
                  <a:cubicBezTo>
                    <a:pt x="5597" y="0"/>
                    <a:pt x="5457" y="228"/>
                    <a:pt x="5487" y="419"/>
                  </a:cubicBezTo>
                  <a:cubicBezTo>
                    <a:pt x="5493" y="454"/>
                    <a:pt x="5499" y="484"/>
                    <a:pt x="5517" y="520"/>
                  </a:cubicBezTo>
                  <a:cubicBezTo>
                    <a:pt x="5330" y="496"/>
                    <a:pt x="5143" y="484"/>
                    <a:pt x="4957" y="484"/>
                  </a:cubicBezTo>
                  <a:cubicBezTo>
                    <a:pt x="3126" y="484"/>
                    <a:pt x="1413" y="1638"/>
                    <a:pt x="789" y="3473"/>
                  </a:cubicBezTo>
                  <a:cubicBezTo>
                    <a:pt x="0" y="5774"/>
                    <a:pt x="1512" y="7459"/>
                    <a:pt x="3813" y="8248"/>
                  </a:cubicBezTo>
                  <a:cubicBezTo>
                    <a:pt x="4502" y="8482"/>
                    <a:pt x="5184" y="8609"/>
                    <a:pt x="5822" y="8609"/>
                  </a:cubicBezTo>
                  <a:cubicBezTo>
                    <a:pt x="7316" y="8609"/>
                    <a:pt x="8570" y="7918"/>
                    <a:pt x="9114" y="6306"/>
                  </a:cubicBezTo>
                  <a:cubicBezTo>
                    <a:pt x="9826" y="4250"/>
                    <a:pt x="8917" y="2026"/>
                    <a:pt x="7070" y="1028"/>
                  </a:cubicBezTo>
                  <a:cubicBezTo>
                    <a:pt x="7154" y="945"/>
                    <a:pt x="7202" y="837"/>
                    <a:pt x="7196" y="723"/>
                  </a:cubicBezTo>
                  <a:cubicBezTo>
                    <a:pt x="7190" y="586"/>
                    <a:pt x="7094" y="484"/>
                    <a:pt x="6963" y="437"/>
                  </a:cubicBezTo>
                  <a:cubicBezTo>
                    <a:pt x="6915" y="421"/>
                    <a:pt x="6864" y="412"/>
                    <a:pt x="6812" y="412"/>
                  </a:cubicBezTo>
                  <a:cubicBezTo>
                    <a:pt x="6728" y="412"/>
                    <a:pt x="6642" y="434"/>
                    <a:pt x="6568" y="478"/>
                  </a:cubicBezTo>
                  <a:cubicBezTo>
                    <a:pt x="6467" y="526"/>
                    <a:pt x="6383" y="610"/>
                    <a:pt x="6299" y="699"/>
                  </a:cubicBezTo>
                  <a:cubicBezTo>
                    <a:pt x="6276" y="694"/>
                    <a:pt x="6258" y="688"/>
                    <a:pt x="6228" y="676"/>
                  </a:cubicBezTo>
                  <a:cubicBezTo>
                    <a:pt x="6216" y="580"/>
                    <a:pt x="6204" y="490"/>
                    <a:pt x="6174" y="401"/>
                  </a:cubicBezTo>
                  <a:cubicBezTo>
                    <a:pt x="6120" y="269"/>
                    <a:pt x="6036" y="108"/>
                    <a:pt x="5911" y="36"/>
                  </a:cubicBezTo>
                  <a:cubicBezTo>
                    <a:pt x="5867" y="11"/>
                    <a:pt x="5824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7" name="Google Shape;1087;p22"/>
            <p:cNvGrpSpPr/>
            <p:nvPr/>
          </p:nvGrpSpPr>
          <p:grpSpPr>
            <a:xfrm>
              <a:off x="5591969" y="4452100"/>
              <a:ext cx="247475" cy="215025"/>
              <a:chOff x="2932975" y="4452100"/>
              <a:chExt cx="247475" cy="215025"/>
            </a:xfrm>
          </p:grpSpPr>
          <p:sp>
            <p:nvSpPr>
              <p:cNvPr id="1088" name="Google Shape;1088;p22"/>
              <p:cNvSpPr/>
              <p:nvPr/>
            </p:nvSpPr>
            <p:spPr>
              <a:xfrm>
                <a:off x="2932975" y="4464025"/>
                <a:ext cx="247475" cy="203100"/>
              </a:xfrm>
              <a:custGeom>
                <a:avLst/>
                <a:gdLst/>
                <a:ahLst/>
                <a:cxnLst/>
                <a:rect l="l" t="t" r="r" b="b"/>
                <a:pathLst>
                  <a:path w="9899" h="8124" extrusionOk="0">
                    <a:moveTo>
                      <a:pt x="4945" y="0"/>
                    </a:moveTo>
                    <a:cubicBezTo>
                      <a:pt x="3114" y="0"/>
                      <a:pt x="1407" y="1158"/>
                      <a:pt x="784" y="2988"/>
                    </a:cubicBezTo>
                    <a:cubicBezTo>
                      <a:pt x="1" y="5289"/>
                      <a:pt x="1507" y="6974"/>
                      <a:pt x="3808" y="7763"/>
                    </a:cubicBezTo>
                    <a:cubicBezTo>
                      <a:pt x="4497" y="7997"/>
                      <a:pt x="5178" y="8124"/>
                      <a:pt x="5816" y="8124"/>
                    </a:cubicBezTo>
                    <a:cubicBezTo>
                      <a:pt x="7309" y="8124"/>
                      <a:pt x="8563" y="7433"/>
                      <a:pt x="9115" y="5821"/>
                    </a:cubicBezTo>
                    <a:cubicBezTo>
                      <a:pt x="9898" y="3520"/>
                      <a:pt x="8667" y="1015"/>
                      <a:pt x="6366" y="238"/>
                    </a:cubicBezTo>
                    <a:cubicBezTo>
                      <a:pt x="5895" y="77"/>
                      <a:pt x="5416" y="0"/>
                      <a:pt x="4945" y="0"/>
                    </a:cubicBezTo>
                    <a:close/>
                  </a:path>
                </a:pathLst>
              </a:custGeom>
              <a:solidFill>
                <a:srgbClr val="FD8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2"/>
              <p:cNvSpPr/>
              <p:nvPr/>
            </p:nvSpPr>
            <p:spPr>
              <a:xfrm>
                <a:off x="3052675" y="4452100"/>
                <a:ext cx="60075" cy="48300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1932" extrusionOk="0">
                    <a:moveTo>
                      <a:pt x="990" y="0"/>
                    </a:moveTo>
                    <a:cubicBezTo>
                      <a:pt x="801" y="0"/>
                      <a:pt x="664" y="225"/>
                      <a:pt x="694" y="417"/>
                    </a:cubicBezTo>
                    <a:cubicBezTo>
                      <a:pt x="717" y="512"/>
                      <a:pt x="759" y="608"/>
                      <a:pt x="819" y="691"/>
                    </a:cubicBezTo>
                    <a:cubicBezTo>
                      <a:pt x="723" y="632"/>
                      <a:pt x="610" y="596"/>
                      <a:pt x="496" y="596"/>
                    </a:cubicBezTo>
                    <a:cubicBezTo>
                      <a:pt x="365" y="596"/>
                      <a:pt x="227" y="644"/>
                      <a:pt x="156" y="757"/>
                    </a:cubicBezTo>
                    <a:cubicBezTo>
                      <a:pt x="0" y="996"/>
                      <a:pt x="251" y="1259"/>
                      <a:pt x="484" y="1289"/>
                    </a:cubicBezTo>
                    <a:cubicBezTo>
                      <a:pt x="507" y="1292"/>
                      <a:pt x="530" y="1294"/>
                      <a:pt x="554" y="1294"/>
                    </a:cubicBezTo>
                    <a:cubicBezTo>
                      <a:pt x="656" y="1294"/>
                      <a:pt x="760" y="1265"/>
                      <a:pt x="867" y="1235"/>
                    </a:cubicBezTo>
                    <a:lnTo>
                      <a:pt x="867" y="1235"/>
                    </a:lnTo>
                    <a:cubicBezTo>
                      <a:pt x="735" y="1385"/>
                      <a:pt x="652" y="1564"/>
                      <a:pt x="729" y="1761"/>
                    </a:cubicBezTo>
                    <a:cubicBezTo>
                      <a:pt x="785" y="1879"/>
                      <a:pt x="891" y="1931"/>
                      <a:pt x="1002" y="1931"/>
                    </a:cubicBezTo>
                    <a:cubicBezTo>
                      <a:pt x="1104" y="1931"/>
                      <a:pt x="1211" y="1887"/>
                      <a:pt x="1285" y="1809"/>
                    </a:cubicBezTo>
                    <a:cubicBezTo>
                      <a:pt x="1357" y="1737"/>
                      <a:pt x="1411" y="1642"/>
                      <a:pt x="1447" y="1534"/>
                    </a:cubicBezTo>
                    <a:cubicBezTo>
                      <a:pt x="1506" y="1719"/>
                      <a:pt x="1638" y="1905"/>
                      <a:pt x="1853" y="1905"/>
                    </a:cubicBezTo>
                    <a:cubicBezTo>
                      <a:pt x="1858" y="1905"/>
                      <a:pt x="1863" y="1905"/>
                      <a:pt x="1869" y="1905"/>
                    </a:cubicBezTo>
                    <a:cubicBezTo>
                      <a:pt x="1975" y="1905"/>
                      <a:pt x="2065" y="1847"/>
                      <a:pt x="2116" y="1755"/>
                    </a:cubicBezTo>
                    <a:cubicBezTo>
                      <a:pt x="2164" y="1648"/>
                      <a:pt x="2152" y="1522"/>
                      <a:pt x="2104" y="1433"/>
                    </a:cubicBezTo>
                    <a:cubicBezTo>
                      <a:pt x="2050" y="1337"/>
                      <a:pt x="1961" y="1259"/>
                      <a:pt x="1871" y="1194"/>
                    </a:cubicBezTo>
                    <a:cubicBezTo>
                      <a:pt x="1985" y="1176"/>
                      <a:pt x="2104" y="1158"/>
                      <a:pt x="2200" y="1086"/>
                    </a:cubicBezTo>
                    <a:cubicBezTo>
                      <a:pt x="2319" y="1008"/>
                      <a:pt x="2403" y="871"/>
                      <a:pt x="2397" y="721"/>
                    </a:cubicBezTo>
                    <a:cubicBezTo>
                      <a:pt x="2391" y="590"/>
                      <a:pt x="2289" y="482"/>
                      <a:pt x="2164" y="440"/>
                    </a:cubicBezTo>
                    <a:cubicBezTo>
                      <a:pt x="2116" y="422"/>
                      <a:pt x="2064" y="413"/>
                      <a:pt x="2012" y="413"/>
                    </a:cubicBezTo>
                    <a:cubicBezTo>
                      <a:pt x="1928" y="413"/>
                      <a:pt x="1843" y="436"/>
                      <a:pt x="1769" y="476"/>
                    </a:cubicBezTo>
                    <a:cubicBezTo>
                      <a:pt x="1632" y="548"/>
                      <a:pt x="1530" y="668"/>
                      <a:pt x="1435" y="787"/>
                    </a:cubicBezTo>
                    <a:cubicBezTo>
                      <a:pt x="1441" y="656"/>
                      <a:pt x="1423" y="530"/>
                      <a:pt x="1381" y="399"/>
                    </a:cubicBezTo>
                    <a:cubicBezTo>
                      <a:pt x="1333" y="267"/>
                      <a:pt x="1255" y="112"/>
                      <a:pt x="1118" y="34"/>
                    </a:cubicBezTo>
                    <a:cubicBezTo>
                      <a:pt x="1074" y="11"/>
                      <a:pt x="1030" y="0"/>
                      <a:pt x="990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2"/>
              <p:cNvSpPr/>
              <p:nvPr/>
            </p:nvSpPr>
            <p:spPr>
              <a:xfrm>
                <a:off x="2961475" y="4483700"/>
                <a:ext cx="52900" cy="53300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132" extrusionOk="0">
                    <a:moveTo>
                      <a:pt x="2026" y="0"/>
                    </a:moveTo>
                    <a:cubicBezTo>
                      <a:pt x="2017" y="0"/>
                      <a:pt x="2008" y="2"/>
                      <a:pt x="1999" y="7"/>
                    </a:cubicBezTo>
                    <a:cubicBezTo>
                      <a:pt x="1138" y="450"/>
                      <a:pt x="433" y="1173"/>
                      <a:pt x="20" y="2039"/>
                    </a:cubicBezTo>
                    <a:cubicBezTo>
                      <a:pt x="0" y="2088"/>
                      <a:pt x="41" y="2131"/>
                      <a:pt x="80" y="2131"/>
                    </a:cubicBezTo>
                    <a:cubicBezTo>
                      <a:pt x="98" y="2131"/>
                      <a:pt x="117" y="2122"/>
                      <a:pt x="128" y="2099"/>
                    </a:cubicBezTo>
                    <a:cubicBezTo>
                      <a:pt x="534" y="1250"/>
                      <a:pt x="1216" y="539"/>
                      <a:pt x="2064" y="109"/>
                    </a:cubicBezTo>
                    <a:cubicBezTo>
                      <a:pt x="2116" y="83"/>
                      <a:pt x="2079" y="0"/>
                      <a:pt x="2026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2"/>
              <p:cNvSpPr/>
              <p:nvPr/>
            </p:nvSpPr>
            <p:spPr>
              <a:xfrm>
                <a:off x="2974650" y="4503950"/>
                <a:ext cx="27275" cy="261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1044" extrusionOk="0">
                    <a:moveTo>
                      <a:pt x="1006" y="1"/>
                    </a:moveTo>
                    <a:cubicBezTo>
                      <a:pt x="996" y="1"/>
                      <a:pt x="986" y="3"/>
                      <a:pt x="976" y="10"/>
                    </a:cubicBezTo>
                    <a:cubicBezTo>
                      <a:pt x="581" y="231"/>
                      <a:pt x="252" y="560"/>
                      <a:pt x="25" y="954"/>
                    </a:cubicBezTo>
                    <a:cubicBezTo>
                      <a:pt x="1" y="1003"/>
                      <a:pt x="43" y="1044"/>
                      <a:pt x="84" y="1044"/>
                    </a:cubicBezTo>
                    <a:cubicBezTo>
                      <a:pt x="103" y="1044"/>
                      <a:pt x="122" y="1035"/>
                      <a:pt x="133" y="1014"/>
                    </a:cubicBezTo>
                    <a:cubicBezTo>
                      <a:pt x="348" y="638"/>
                      <a:pt x="653" y="321"/>
                      <a:pt x="1035" y="112"/>
                    </a:cubicBezTo>
                    <a:cubicBezTo>
                      <a:pt x="1091" y="81"/>
                      <a:pt x="1057" y="1"/>
                      <a:pt x="1006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2"/>
              <p:cNvSpPr/>
              <p:nvPr/>
            </p:nvSpPr>
            <p:spPr>
              <a:xfrm>
                <a:off x="3134950" y="4510750"/>
                <a:ext cx="23225" cy="730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923" extrusionOk="0">
                    <a:moveTo>
                      <a:pt x="82" y="0"/>
                    </a:moveTo>
                    <a:cubicBezTo>
                      <a:pt x="41" y="0"/>
                      <a:pt x="1" y="42"/>
                      <a:pt x="26" y="85"/>
                    </a:cubicBezTo>
                    <a:cubicBezTo>
                      <a:pt x="570" y="886"/>
                      <a:pt x="809" y="1890"/>
                      <a:pt x="660" y="2852"/>
                    </a:cubicBezTo>
                    <a:cubicBezTo>
                      <a:pt x="653" y="2895"/>
                      <a:pt x="693" y="2923"/>
                      <a:pt x="727" y="2923"/>
                    </a:cubicBezTo>
                    <a:cubicBezTo>
                      <a:pt x="750" y="2923"/>
                      <a:pt x="771" y="2910"/>
                      <a:pt x="773" y="2882"/>
                    </a:cubicBezTo>
                    <a:cubicBezTo>
                      <a:pt x="929" y="1890"/>
                      <a:pt x="696" y="856"/>
                      <a:pt x="128" y="25"/>
                    </a:cubicBezTo>
                    <a:cubicBezTo>
                      <a:pt x="116" y="7"/>
                      <a:pt x="99" y="0"/>
                      <a:pt x="82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2"/>
              <p:cNvSpPr/>
              <p:nvPr/>
            </p:nvSpPr>
            <p:spPr>
              <a:xfrm>
                <a:off x="3023525" y="4514950"/>
                <a:ext cx="392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20" extrusionOk="0">
                    <a:moveTo>
                      <a:pt x="73" y="0"/>
                    </a:moveTo>
                    <a:cubicBezTo>
                      <a:pt x="1" y="0"/>
                      <a:pt x="1" y="120"/>
                      <a:pt x="73" y="120"/>
                    </a:cubicBezTo>
                    <a:lnTo>
                      <a:pt x="79" y="120"/>
                    </a:lnTo>
                    <a:cubicBezTo>
                      <a:pt x="156" y="120"/>
                      <a:pt x="156" y="0"/>
                      <a:pt x="79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2"/>
              <p:cNvSpPr/>
              <p:nvPr/>
            </p:nvSpPr>
            <p:spPr>
              <a:xfrm>
                <a:off x="3039375" y="4494625"/>
                <a:ext cx="36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21" extrusionOk="0">
                    <a:moveTo>
                      <a:pt x="66" y="1"/>
                    </a:moveTo>
                    <a:cubicBezTo>
                      <a:pt x="60" y="1"/>
                      <a:pt x="54" y="1"/>
                      <a:pt x="42" y="7"/>
                    </a:cubicBezTo>
                    <a:cubicBezTo>
                      <a:pt x="36" y="7"/>
                      <a:pt x="30" y="13"/>
                      <a:pt x="24" y="18"/>
                    </a:cubicBezTo>
                    <a:cubicBezTo>
                      <a:pt x="18" y="30"/>
                      <a:pt x="18" y="36"/>
                      <a:pt x="6" y="42"/>
                    </a:cubicBezTo>
                    <a:cubicBezTo>
                      <a:pt x="6" y="54"/>
                      <a:pt x="0" y="60"/>
                      <a:pt x="0" y="66"/>
                    </a:cubicBezTo>
                    <a:lnTo>
                      <a:pt x="0" y="84"/>
                    </a:lnTo>
                    <a:cubicBezTo>
                      <a:pt x="0" y="90"/>
                      <a:pt x="6" y="96"/>
                      <a:pt x="18" y="102"/>
                    </a:cubicBezTo>
                    <a:cubicBezTo>
                      <a:pt x="24" y="102"/>
                      <a:pt x="24" y="114"/>
                      <a:pt x="30" y="114"/>
                    </a:cubicBezTo>
                    <a:cubicBezTo>
                      <a:pt x="36" y="120"/>
                      <a:pt x="54" y="120"/>
                      <a:pt x="60" y="120"/>
                    </a:cubicBezTo>
                    <a:lnTo>
                      <a:pt x="78" y="120"/>
                    </a:lnTo>
                    <a:cubicBezTo>
                      <a:pt x="84" y="120"/>
                      <a:pt x="90" y="120"/>
                      <a:pt x="96" y="114"/>
                    </a:cubicBezTo>
                    <a:cubicBezTo>
                      <a:pt x="108" y="114"/>
                      <a:pt x="114" y="102"/>
                      <a:pt x="120" y="96"/>
                    </a:cubicBezTo>
                    <a:cubicBezTo>
                      <a:pt x="126" y="90"/>
                      <a:pt x="126" y="84"/>
                      <a:pt x="138" y="72"/>
                    </a:cubicBezTo>
                    <a:cubicBezTo>
                      <a:pt x="138" y="66"/>
                      <a:pt x="144" y="60"/>
                      <a:pt x="144" y="54"/>
                    </a:cubicBezTo>
                    <a:lnTo>
                      <a:pt x="144" y="36"/>
                    </a:lnTo>
                    <a:cubicBezTo>
                      <a:pt x="144" y="30"/>
                      <a:pt x="138" y="24"/>
                      <a:pt x="126" y="13"/>
                    </a:cubicBezTo>
                    <a:cubicBezTo>
                      <a:pt x="120" y="13"/>
                      <a:pt x="120" y="7"/>
                      <a:pt x="114" y="7"/>
                    </a:cubicBezTo>
                    <a:cubicBezTo>
                      <a:pt x="108" y="1"/>
                      <a:pt x="90" y="1"/>
                      <a:pt x="84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2"/>
              <p:cNvSpPr/>
              <p:nvPr/>
            </p:nvSpPr>
            <p:spPr>
              <a:xfrm>
                <a:off x="3049075" y="4512400"/>
                <a:ext cx="3475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3" extrusionOk="0">
                    <a:moveTo>
                      <a:pt x="55" y="1"/>
                    </a:moveTo>
                    <a:cubicBezTo>
                      <a:pt x="49" y="1"/>
                      <a:pt x="37" y="1"/>
                      <a:pt x="31" y="7"/>
                    </a:cubicBezTo>
                    <a:cubicBezTo>
                      <a:pt x="25" y="7"/>
                      <a:pt x="25" y="13"/>
                      <a:pt x="19" y="13"/>
                    </a:cubicBezTo>
                    <a:cubicBezTo>
                      <a:pt x="7" y="19"/>
                      <a:pt x="1" y="25"/>
                      <a:pt x="1" y="37"/>
                    </a:cubicBezTo>
                    <a:lnTo>
                      <a:pt x="1" y="49"/>
                    </a:lnTo>
                    <a:cubicBezTo>
                      <a:pt x="1" y="55"/>
                      <a:pt x="1" y="72"/>
                      <a:pt x="7" y="78"/>
                    </a:cubicBezTo>
                    <a:cubicBezTo>
                      <a:pt x="19" y="90"/>
                      <a:pt x="19" y="102"/>
                      <a:pt x="25" y="108"/>
                    </a:cubicBezTo>
                    <a:cubicBezTo>
                      <a:pt x="25" y="120"/>
                      <a:pt x="31" y="126"/>
                      <a:pt x="37" y="126"/>
                    </a:cubicBezTo>
                    <a:cubicBezTo>
                      <a:pt x="49" y="132"/>
                      <a:pt x="55" y="132"/>
                      <a:pt x="61" y="132"/>
                    </a:cubicBezTo>
                    <a:lnTo>
                      <a:pt x="85" y="132"/>
                    </a:lnTo>
                    <a:cubicBezTo>
                      <a:pt x="90" y="132"/>
                      <a:pt x="96" y="132"/>
                      <a:pt x="108" y="126"/>
                    </a:cubicBezTo>
                    <a:cubicBezTo>
                      <a:pt x="114" y="126"/>
                      <a:pt x="114" y="120"/>
                      <a:pt x="120" y="120"/>
                    </a:cubicBezTo>
                    <a:cubicBezTo>
                      <a:pt x="126" y="108"/>
                      <a:pt x="138" y="102"/>
                      <a:pt x="138" y="96"/>
                    </a:cubicBezTo>
                    <a:lnTo>
                      <a:pt x="138" y="78"/>
                    </a:lnTo>
                    <a:cubicBezTo>
                      <a:pt x="138" y="72"/>
                      <a:pt x="126" y="55"/>
                      <a:pt x="126" y="49"/>
                    </a:cubicBezTo>
                    <a:cubicBezTo>
                      <a:pt x="120" y="43"/>
                      <a:pt x="120" y="25"/>
                      <a:pt x="114" y="19"/>
                    </a:cubicBezTo>
                    <a:cubicBezTo>
                      <a:pt x="114" y="13"/>
                      <a:pt x="108" y="7"/>
                      <a:pt x="96" y="7"/>
                    </a:cubicBezTo>
                    <a:cubicBezTo>
                      <a:pt x="90" y="1"/>
                      <a:pt x="85" y="1"/>
                      <a:pt x="79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2"/>
              <p:cNvSpPr/>
              <p:nvPr/>
            </p:nvSpPr>
            <p:spPr>
              <a:xfrm>
                <a:off x="3074625" y="4514650"/>
                <a:ext cx="3625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38" extrusionOk="0">
                    <a:moveTo>
                      <a:pt x="61" y="0"/>
                    </a:moveTo>
                    <a:cubicBezTo>
                      <a:pt x="55" y="0"/>
                      <a:pt x="49" y="0"/>
                      <a:pt x="43" y="6"/>
                    </a:cubicBezTo>
                    <a:cubicBezTo>
                      <a:pt x="31" y="6"/>
                      <a:pt x="25" y="12"/>
                      <a:pt x="19" y="18"/>
                    </a:cubicBezTo>
                    <a:cubicBezTo>
                      <a:pt x="19" y="30"/>
                      <a:pt x="13" y="30"/>
                      <a:pt x="13" y="36"/>
                    </a:cubicBezTo>
                    <a:cubicBezTo>
                      <a:pt x="1" y="42"/>
                      <a:pt x="1" y="60"/>
                      <a:pt x="1" y="66"/>
                    </a:cubicBezTo>
                    <a:lnTo>
                      <a:pt x="1" y="78"/>
                    </a:lnTo>
                    <a:cubicBezTo>
                      <a:pt x="1" y="84"/>
                      <a:pt x="13" y="96"/>
                      <a:pt x="19" y="102"/>
                    </a:cubicBezTo>
                    <a:lnTo>
                      <a:pt x="31" y="114"/>
                    </a:lnTo>
                    <a:cubicBezTo>
                      <a:pt x="43" y="126"/>
                      <a:pt x="49" y="126"/>
                      <a:pt x="55" y="132"/>
                    </a:cubicBezTo>
                    <a:cubicBezTo>
                      <a:pt x="61" y="132"/>
                      <a:pt x="73" y="138"/>
                      <a:pt x="79" y="138"/>
                    </a:cubicBezTo>
                    <a:cubicBezTo>
                      <a:pt x="85" y="138"/>
                      <a:pt x="91" y="138"/>
                      <a:pt x="102" y="132"/>
                    </a:cubicBezTo>
                    <a:cubicBezTo>
                      <a:pt x="108" y="132"/>
                      <a:pt x="114" y="126"/>
                      <a:pt x="120" y="114"/>
                    </a:cubicBezTo>
                    <a:cubicBezTo>
                      <a:pt x="120" y="108"/>
                      <a:pt x="132" y="108"/>
                      <a:pt x="132" y="102"/>
                    </a:cubicBezTo>
                    <a:cubicBezTo>
                      <a:pt x="138" y="96"/>
                      <a:pt x="138" y="78"/>
                      <a:pt x="138" y="72"/>
                    </a:cubicBezTo>
                    <a:cubicBezTo>
                      <a:pt x="144" y="66"/>
                      <a:pt x="138" y="66"/>
                      <a:pt x="138" y="60"/>
                    </a:cubicBezTo>
                    <a:cubicBezTo>
                      <a:pt x="138" y="48"/>
                      <a:pt x="132" y="42"/>
                      <a:pt x="120" y="36"/>
                    </a:cubicBezTo>
                    <a:lnTo>
                      <a:pt x="108" y="18"/>
                    </a:lnTo>
                    <a:cubicBezTo>
                      <a:pt x="102" y="12"/>
                      <a:pt x="91" y="12"/>
                      <a:pt x="85" y="6"/>
                    </a:cubicBezTo>
                    <a:cubicBezTo>
                      <a:pt x="79" y="6"/>
                      <a:pt x="73" y="0"/>
                      <a:pt x="61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2"/>
              <p:cNvSpPr/>
              <p:nvPr/>
            </p:nvSpPr>
            <p:spPr>
              <a:xfrm>
                <a:off x="3052225" y="4539450"/>
                <a:ext cx="30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8" extrusionOk="0">
                    <a:moveTo>
                      <a:pt x="42" y="1"/>
                    </a:moveTo>
                    <a:cubicBezTo>
                      <a:pt x="30" y="1"/>
                      <a:pt x="24" y="7"/>
                      <a:pt x="18" y="13"/>
                    </a:cubicBezTo>
                    <a:cubicBezTo>
                      <a:pt x="18" y="18"/>
                      <a:pt x="12" y="18"/>
                      <a:pt x="12" y="30"/>
                    </a:cubicBezTo>
                    <a:cubicBezTo>
                      <a:pt x="0" y="36"/>
                      <a:pt x="0" y="54"/>
                      <a:pt x="0" y="60"/>
                    </a:cubicBezTo>
                    <a:lnTo>
                      <a:pt x="0" y="72"/>
                    </a:lnTo>
                    <a:cubicBezTo>
                      <a:pt x="0" y="78"/>
                      <a:pt x="0" y="90"/>
                      <a:pt x="12" y="96"/>
                    </a:cubicBezTo>
                    <a:cubicBezTo>
                      <a:pt x="12" y="102"/>
                      <a:pt x="18" y="108"/>
                      <a:pt x="24" y="120"/>
                    </a:cubicBezTo>
                    <a:cubicBezTo>
                      <a:pt x="30" y="126"/>
                      <a:pt x="42" y="126"/>
                      <a:pt x="48" y="132"/>
                    </a:cubicBezTo>
                    <a:cubicBezTo>
                      <a:pt x="54" y="132"/>
                      <a:pt x="60" y="138"/>
                      <a:pt x="72" y="138"/>
                    </a:cubicBezTo>
                    <a:lnTo>
                      <a:pt x="84" y="138"/>
                    </a:lnTo>
                    <a:cubicBezTo>
                      <a:pt x="90" y="138"/>
                      <a:pt x="102" y="132"/>
                      <a:pt x="108" y="126"/>
                    </a:cubicBezTo>
                    <a:cubicBezTo>
                      <a:pt x="108" y="120"/>
                      <a:pt x="114" y="120"/>
                      <a:pt x="114" y="114"/>
                    </a:cubicBezTo>
                    <a:cubicBezTo>
                      <a:pt x="120" y="102"/>
                      <a:pt x="120" y="90"/>
                      <a:pt x="120" y="84"/>
                    </a:cubicBezTo>
                    <a:lnTo>
                      <a:pt x="120" y="66"/>
                    </a:lnTo>
                    <a:cubicBezTo>
                      <a:pt x="120" y="60"/>
                      <a:pt x="120" y="54"/>
                      <a:pt x="114" y="42"/>
                    </a:cubicBezTo>
                    <a:cubicBezTo>
                      <a:pt x="114" y="36"/>
                      <a:pt x="108" y="30"/>
                      <a:pt x="102" y="18"/>
                    </a:cubicBezTo>
                    <a:cubicBezTo>
                      <a:pt x="90" y="13"/>
                      <a:pt x="84" y="13"/>
                      <a:pt x="78" y="7"/>
                    </a:cubicBezTo>
                    <a:cubicBezTo>
                      <a:pt x="72" y="7"/>
                      <a:pt x="60" y="1"/>
                      <a:pt x="54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8" name="Google Shape;1098;p22"/>
          <p:cNvGrpSpPr/>
          <p:nvPr/>
        </p:nvGrpSpPr>
        <p:grpSpPr>
          <a:xfrm flipH="1">
            <a:off x="833060" y="4700303"/>
            <a:ext cx="335580" cy="300295"/>
            <a:chOff x="6390175" y="3941675"/>
            <a:chExt cx="136000" cy="121700"/>
          </a:xfrm>
        </p:grpSpPr>
        <p:sp>
          <p:nvSpPr>
            <p:cNvPr id="1099" name="Google Shape;1099;p22"/>
            <p:cNvSpPr/>
            <p:nvPr/>
          </p:nvSpPr>
          <p:spPr>
            <a:xfrm>
              <a:off x="6390175" y="3941675"/>
              <a:ext cx="136000" cy="121650"/>
            </a:xfrm>
            <a:custGeom>
              <a:avLst/>
              <a:gdLst/>
              <a:ahLst/>
              <a:cxnLst/>
              <a:rect l="l" t="t" r="r" b="b"/>
              <a:pathLst>
                <a:path w="5440" h="4866" extrusionOk="0">
                  <a:moveTo>
                    <a:pt x="2457" y="477"/>
                  </a:moveTo>
                  <a:cubicBezTo>
                    <a:pt x="2759" y="477"/>
                    <a:pt x="2982" y="618"/>
                    <a:pt x="3127" y="901"/>
                  </a:cubicBezTo>
                  <a:cubicBezTo>
                    <a:pt x="3163" y="979"/>
                    <a:pt x="3198" y="1063"/>
                    <a:pt x="3216" y="1152"/>
                  </a:cubicBezTo>
                  <a:cubicBezTo>
                    <a:pt x="3228" y="1218"/>
                    <a:pt x="3276" y="1272"/>
                    <a:pt x="3324" y="1302"/>
                  </a:cubicBezTo>
                  <a:cubicBezTo>
                    <a:pt x="3365" y="1322"/>
                    <a:pt x="3411" y="1332"/>
                    <a:pt x="3456" y="1332"/>
                  </a:cubicBezTo>
                  <a:cubicBezTo>
                    <a:pt x="3476" y="1332"/>
                    <a:pt x="3496" y="1330"/>
                    <a:pt x="3515" y="1326"/>
                  </a:cubicBezTo>
                  <a:cubicBezTo>
                    <a:pt x="3628" y="1289"/>
                    <a:pt x="3741" y="1273"/>
                    <a:pt x="3855" y="1273"/>
                  </a:cubicBezTo>
                  <a:cubicBezTo>
                    <a:pt x="3983" y="1273"/>
                    <a:pt x="4112" y="1294"/>
                    <a:pt x="4238" y="1332"/>
                  </a:cubicBezTo>
                  <a:cubicBezTo>
                    <a:pt x="4758" y="1505"/>
                    <a:pt x="4896" y="1983"/>
                    <a:pt x="4633" y="2742"/>
                  </a:cubicBezTo>
                  <a:cubicBezTo>
                    <a:pt x="4381" y="3493"/>
                    <a:pt x="4027" y="3646"/>
                    <a:pt x="3764" y="3646"/>
                  </a:cubicBezTo>
                  <a:cubicBezTo>
                    <a:pt x="3640" y="3646"/>
                    <a:pt x="3537" y="3612"/>
                    <a:pt x="3473" y="3591"/>
                  </a:cubicBezTo>
                  <a:cubicBezTo>
                    <a:pt x="3432" y="3573"/>
                    <a:pt x="3396" y="3561"/>
                    <a:pt x="3348" y="3537"/>
                  </a:cubicBezTo>
                  <a:cubicBezTo>
                    <a:pt x="3315" y="3522"/>
                    <a:pt x="3279" y="3515"/>
                    <a:pt x="3243" y="3515"/>
                  </a:cubicBezTo>
                  <a:cubicBezTo>
                    <a:pt x="3207" y="3515"/>
                    <a:pt x="3172" y="3522"/>
                    <a:pt x="3139" y="3537"/>
                  </a:cubicBezTo>
                  <a:cubicBezTo>
                    <a:pt x="3091" y="3585"/>
                    <a:pt x="3043" y="3645"/>
                    <a:pt x="3031" y="3716"/>
                  </a:cubicBezTo>
                  <a:cubicBezTo>
                    <a:pt x="3019" y="3758"/>
                    <a:pt x="3007" y="3806"/>
                    <a:pt x="2989" y="3854"/>
                  </a:cubicBezTo>
                  <a:cubicBezTo>
                    <a:pt x="2939" y="4001"/>
                    <a:pt x="2814" y="4383"/>
                    <a:pt x="2260" y="4383"/>
                  </a:cubicBezTo>
                  <a:cubicBezTo>
                    <a:pt x="2092" y="4383"/>
                    <a:pt x="1884" y="4348"/>
                    <a:pt x="1627" y="4260"/>
                  </a:cubicBezTo>
                  <a:cubicBezTo>
                    <a:pt x="862" y="4009"/>
                    <a:pt x="557" y="3609"/>
                    <a:pt x="736" y="3089"/>
                  </a:cubicBezTo>
                  <a:cubicBezTo>
                    <a:pt x="808" y="2874"/>
                    <a:pt x="933" y="2682"/>
                    <a:pt x="1113" y="2545"/>
                  </a:cubicBezTo>
                  <a:cubicBezTo>
                    <a:pt x="1166" y="2509"/>
                    <a:pt x="1196" y="2449"/>
                    <a:pt x="1202" y="2378"/>
                  </a:cubicBezTo>
                  <a:cubicBezTo>
                    <a:pt x="1214" y="2312"/>
                    <a:pt x="1190" y="2252"/>
                    <a:pt x="1154" y="2198"/>
                  </a:cubicBezTo>
                  <a:cubicBezTo>
                    <a:pt x="1095" y="2127"/>
                    <a:pt x="1041" y="2049"/>
                    <a:pt x="993" y="1965"/>
                  </a:cubicBezTo>
                  <a:cubicBezTo>
                    <a:pt x="909" y="1780"/>
                    <a:pt x="628" y="1230"/>
                    <a:pt x="1668" y="704"/>
                  </a:cubicBezTo>
                  <a:cubicBezTo>
                    <a:pt x="1974" y="553"/>
                    <a:pt x="2237" y="477"/>
                    <a:pt x="2457" y="477"/>
                  </a:cubicBezTo>
                  <a:close/>
                  <a:moveTo>
                    <a:pt x="2458" y="0"/>
                  </a:moveTo>
                  <a:cubicBezTo>
                    <a:pt x="2156" y="0"/>
                    <a:pt x="1812" y="93"/>
                    <a:pt x="1435" y="280"/>
                  </a:cubicBezTo>
                  <a:cubicBezTo>
                    <a:pt x="497" y="752"/>
                    <a:pt x="174" y="1445"/>
                    <a:pt x="551" y="2186"/>
                  </a:cubicBezTo>
                  <a:cubicBezTo>
                    <a:pt x="569" y="2240"/>
                    <a:pt x="599" y="2282"/>
                    <a:pt x="628" y="2330"/>
                  </a:cubicBezTo>
                  <a:cubicBezTo>
                    <a:pt x="467" y="2497"/>
                    <a:pt x="342" y="2706"/>
                    <a:pt x="264" y="2939"/>
                  </a:cubicBezTo>
                  <a:cubicBezTo>
                    <a:pt x="1" y="3734"/>
                    <a:pt x="437" y="4380"/>
                    <a:pt x="1459" y="4721"/>
                  </a:cubicBezTo>
                  <a:cubicBezTo>
                    <a:pt x="1747" y="4818"/>
                    <a:pt x="2011" y="4865"/>
                    <a:pt x="2247" y="4865"/>
                  </a:cubicBezTo>
                  <a:cubicBezTo>
                    <a:pt x="2811" y="4865"/>
                    <a:pt x="3217" y="4595"/>
                    <a:pt x="3420" y="4081"/>
                  </a:cubicBezTo>
                  <a:cubicBezTo>
                    <a:pt x="3548" y="4118"/>
                    <a:pt x="3673" y="4137"/>
                    <a:pt x="3793" y="4137"/>
                  </a:cubicBezTo>
                  <a:cubicBezTo>
                    <a:pt x="3965" y="4137"/>
                    <a:pt x="4127" y="4099"/>
                    <a:pt x="4274" y="4021"/>
                  </a:cubicBezTo>
                  <a:cubicBezTo>
                    <a:pt x="4627" y="3842"/>
                    <a:pt x="4914" y="3471"/>
                    <a:pt x="5099" y="2910"/>
                  </a:cubicBezTo>
                  <a:cubicBezTo>
                    <a:pt x="5440" y="1888"/>
                    <a:pt x="5189" y="1146"/>
                    <a:pt x="4394" y="884"/>
                  </a:cubicBezTo>
                  <a:cubicBezTo>
                    <a:pt x="4228" y="824"/>
                    <a:pt x="4054" y="796"/>
                    <a:pt x="3877" y="796"/>
                  </a:cubicBezTo>
                  <a:cubicBezTo>
                    <a:pt x="3787" y="796"/>
                    <a:pt x="3696" y="804"/>
                    <a:pt x="3605" y="818"/>
                  </a:cubicBezTo>
                  <a:cubicBezTo>
                    <a:pt x="3587" y="776"/>
                    <a:pt x="3569" y="734"/>
                    <a:pt x="3545" y="692"/>
                  </a:cubicBezTo>
                  <a:cubicBezTo>
                    <a:pt x="3314" y="234"/>
                    <a:pt x="2939" y="0"/>
                    <a:pt x="2458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2"/>
            <p:cNvSpPr/>
            <p:nvPr/>
          </p:nvSpPr>
          <p:spPr>
            <a:xfrm>
              <a:off x="6390175" y="3941925"/>
              <a:ext cx="136000" cy="121450"/>
            </a:xfrm>
            <a:custGeom>
              <a:avLst/>
              <a:gdLst/>
              <a:ahLst/>
              <a:cxnLst/>
              <a:rect l="l" t="t" r="r" b="b"/>
              <a:pathLst>
                <a:path w="5440" h="4858" extrusionOk="0">
                  <a:moveTo>
                    <a:pt x="2432" y="470"/>
                  </a:moveTo>
                  <a:cubicBezTo>
                    <a:pt x="2740" y="470"/>
                    <a:pt x="2971" y="615"/>
                    <a:pt x="3121" y="903"/>
                  </a:cubicBezTo>
                  <a:cubicBezTo>
                    <a:pt x="3162" y="987"/>
                    <a:pt x="3192" y="1071"/>
                    <a:pt x="3210" y="1160"/>
                  </a:cubicBezTo>
                  <a:cubicBezTo>
                    <a:pt x="3228" y="1220"/>
                    <a:pt x="3264" y="1280"/>
                    <a:pt x="3324" y="1310"/>
                  </a:cubicBezTo>
                  <a:cubicBezTo>
                    <a:pt x="3358" y="1333"/>
                    <a:pt x="3398" y="1343"/>
                    <a:pt x="3439" y="1343"/>
                  </a:cubicBezTo>
                  <a:cubicBezTo>
                    <a:pt x="3462" y="1343"/>
                    <a:pt x="3486" y="1340"/>
                    <a:pt x="3509" y="1334"/>
                  </a:cubicBezTo>
                  <a:cubicBezTo>
                    <a:pt x="3626" y="1296"/>
                    <a:pt x="3747" y="1276"/>
                    <a:pt x="3867" y="1276"/>
                  </a:cubicBezTo>
                  <a:cubicBezTo>
                    <a:pt x="3992" y="1276"/>
                    <a:pt x="4117" y="1297"/>
                    <a:pt x="4238" y="1340"/>
                  </a:cubicBezTo>
                  <a:cubicBezTo>
                    <a:pt x="4752" y="1513"/>
                    <a:pt x="4884" y="1991"/>
                    <a:pt x="4633" y="2750"/>
                  </a:cubicBezTo>
                  <a:cubicBezTo>
                    <a:pt x="4378" y="3497"/>
                    <a:pt x="4029" y="3652"/>
                    <a:pt x="3768" y="3652"/>
                  </a:cubicBezTo>
                  <a:cubicBezTo>
                    <a:pt x="3642" y="3652"/>
                    <a:pt x="3537" y="3616"/>
                    <a:pt x="3473" y="3593"/>
                  </a:cubicBezTo>
                  <a:cubicBezTo>
                    <a:pt x="3431" y="3581"/>
                    <a:pt x="3390" y="3563"/>
                    <a:pt x="3348" y="3545"/>
                  </a:cubicBezTo>
                  <a:cubicBezTo>
                    <a:pt x="3318" y="3526"/>
                    <a:pt x="3285" y="3518"/>
                    <a:pt x="3252" y="3518"/>
                  </a:cubicBezTo>
                  <a:cubicBezTo>
                    <a:pt x="3213" y="3518"/>
                    <a:pt x="3174" y="3529"/>
                    <a:pt x="3139" y="3545"/>
                  </a:cubicBezTo>
                  <a:cubicBezTo>
                    <a:pt x="3073" y="3575"/>
                    <a:pt x="3025" y="3635"/>
                    <a:pt x="3013" y="3706"/>
                  </a:cubicBezTo>
                  <a:cubicBezTo>
                    <a:pt x="3001" y="3754"/>
                    <a:pt x="2989" y="3796"/>
                    <a:pt x="2971" y="3844"/>
                  </a:cubicBezTo>
                  <a:cubicBezTo>
                    <a:pt x="2921" y="3987"/>
                    <a:pt x="2796" y="4370"/>
                    <a:pt x="2236" y="4370"/>
                  </a:cubicBezTo>
                  <a:cubicBezTo>
                    <a:pt x="2069" y="4370"/>
                    <a:pt x="1863" y="4336"/>
                    <a:pt x="1609" y="4250"/>
                  </a:cubicBezTo>
                  <a:cubicBezTo>
                    <a:pt x="844" y="3993"/>
                    <a:pt x="545" y="3605"/>
                    <a:pt x="718" y="3079"/>
                  </a:cubicBezTo>
                  <a:cubicBezTo>
                    <a:pt x="790" y="2864"/>
                    <a:pt x="915" y="2678"/>
                    <a:pt x="1095" y="2535"/>
                  </a:cubicBezTo>
                  <a:cubicBezTo>
                    <a:pt x="1148" y="2499"/>
                    <a:pt x="1178" y="2439"/>
                    <a:pt x="1190" y="2368"/>
                  </a:cubicBezTo>
                  <a:cubicBezTo>
                    <a:pt x="1196" y="2302"/>
                    <a:pt x="1178" y="2242"/>
                    <a:pt x="1136" y="2188"/>
                  </a:cubicBezTo>
                  <a:cubicBezTo>
                    <a:pt x="1077" y="2123"/>
                    <a:pt x="1023" y="2039"/>
                    <a:pt x="981" y="1961"/>
                  </a:cubicBezTo>
                  <a:cubicBezTo>
                    <a:pt x="879" y="1770"/>
                    <a:pt x="604" y="1220"/>
                    <a:pt x="1650" y="694"/>
                  </a:cubicBezTo>
                  <a:cubicBezTo>
                    <a:pt x="1950" y="544"/>
                    <a:pt x="2211" y="470"/>
                    <a:pt x="2432" y="470"/>
                  </a:cubicBezTo>
                  <a:close/>
                  <a:moveTo>
                    <a:pt x="2450" y="1"/>
                  </a:moveTo>
                  <a:cubicBezTo>
                    <a:pt x="2148" y="1"/>
                    <a:pt x="1806" y="92"/>
                    <a:pt x="1435" y="276"/>
                  </a:cubicBezTo>
                  <a:cubicBezTo>
                    <a:pt x="503" y="742"/>
                    <a:pt x="174" y="1435"/>
                    <a:pt x="545" y="2182"/>
                  </a:cubicBezTo>
                  <a:cubicBezTo>
                    <a:pt x="575" y="2230"/>
                    <a:pt x="598" y="2278"/>
                    <a:pt x="628" y="2326"/>
                  </a:cubicBezTo>
                  <a:cubicBezTo>
                    <a:pt x="461" y="2499"/>
                    <a:pt x="335" y="2708"/>
                    <a:pt x="264" y="2935"/>
                  </a:cubicBezTo>
                  <a:cubicBezTo>
                    <a:pt x="1" y="3724"/>
                    <a:pt x="431" y="4370"/>
                    <a:pt x="1459" y="4716"/>
                  </a:cubicBezTo>
                  <a:cubicBezTo>
                    <a:pt x="1739" y="4811"/>
                    <a:pt x="1997" y="4857"/>
                    <a:pt x="2230" y="4857"/>
                  </a:cubicBezTo>
                  <a:cubicBezTo>
                    <a:pt x="2792" y="4857"/>
                    <a:pt x="3205" y="4587"/>
                    <a:pt x="3407" y="4071"/>
                  </a:cubicBezTo>
                  <a:cubicBezTo>
                    <a:pt x="3536" y="4108"/>
                    <a:pt x="3661" y="4127"/>
                    <a:pt x="3781" y="4127"/>
                  </a:cubicBezTo>
                  <a:cubicBezTo>
                    <a:pt x="3953" y="4127"/>
                    <a:pt x="4117" y="4089"/>
                    <a:pt x="4268" y="4011"/>
                  </a:cubicBezTo>
                  <a:cubicBezTo>
                    <a:pt x="4615" y="3832"/>
                    <a:pt x="4902" y="3461"/>
                    <a:pt x="5093" y="2906"/>
                  </a:cubicBezTo>
                  <a:cubicBezTo>
                    <a:pt x="5440" y="1884"/>
                    <a:pt x="5183" y="1142"/>
                    <a:pt x="4394" y="885"/>
                  </a:cubicBezTo>
                  <a:cubicBezTo>
                    <a:pt x="4214" y="824"/>
                    <a:pt x="4032" y="794"/>
                    <a:pt x="3851" y="794"/>
                  </a:cubicBezTo>
                  <a:cubicBezTo>
                    <a:pt x="3767" y="794"/>
                    <a:pt x="3682" y="800"/>
                    <a:pt x="3599" y="814"/>
                  </a:cubicBezTo>
                  <a:cubicBezTo>
                    <a:pt x="3581" y="772"/>
                    <a:pt x="3563" y="730"/>
                    <a:pt x="3539" y="688"/>
                  </a:cubicBezTo>
                  <a:cubicBezTo>
                    <a:pt x="3311" y="233"/>
                    <a:pt x="2932" y="1"/>
                    <a:pt x="2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22"/>
          <p:cNvGrpSpPr/>
          <p:nvPr/>
        </p:nvGrpSpPr>
        <p:grpSpPr>
          <a:xfrm rot="6074333" flipH="1">
            <a:off x="91573" y="4458359"/>
            <a:ext cx="335569" cy="300285"/>
            <a:chOff x="6390175" y="3941675"/>
            <a:chExt cx="136000" cy="121700"/>
          </a:xfrm>
        </p:grpSpPr>
        <p:sp>
          <p:nvSpPr>
            <p:cNvPr id="1102" name="Google Shape;1102;p22"/>
            <p:cNvSpPr/>
            <p:nvPr/>
          </p:nvSpPr>
          <p:spPr>
            <a:xfrm>
              <a:off x="6390175" y="3941675"/>
              <a:ext cx="136000" cy="121650"/>
            </a:xfrm>
            <a:custGeom>
              <a:avLst/>
              <a:gdLst/>
              <a:ahLst/>
              <a:cxnLst/>
              <a:rect l="l" t="t" r="r" b="b"/>
              <a:pathLst>
                <a:path w="5440" h="4866" extrusionOk="0">
                  <a:moveTo>
                    <a:pt x="2457" y="477"/>
                  </a:moveTo>
                  <a:cubicBezTo>
                    <a:pt x="2759" y="477"/>
                    <a:pt x="2982" y="618"/>
                    <a:pt x="3127" y="901"/>
                  </a:cubicBezTo>
                  <a:cubicBezTo>
                    <a:pt x="3163" y="979"/>
                    <a:pt x="3198" y="1063"/>
                    <a:pt x="3216" y="1152"/>
                  </a:cubicBezTo>
                  <a:cubicBezTo>
                    <a:pt x="3228" y="1218"/>
                    <a:pt x="3276" y="1272"/>
                    <a:pt x="3324" y="1302"/>
                  </a:cubicBezTo>
                  <a:cubicBezTo>
                    <a:pt x="3365" y="1322"/>
                    <a:pt x="3411" y="1332"/>
                    <a:pt x="3456" y="1332"/>
                  </a:cubicBezTo>
                  <a:cubicBezTo>
                    <a:pt x="3476" y="1332"/>
                    <a:pt x="3496" y="1330"/>
                    <a:pt x="3515" y="1326"/>
                  </a:cubicBezTo>
                  <a:cubicBezTo>
                    <a:pt x="3628" y="1289"/>
                    <a:pt x="3741" y="1273"/>
                    <a:pt x="3855" y="1273"/>
                  </a:cubicBezTo>
                  <a:cubicBezTo>
                    <a:pt x="3983" y="1273"/>
                    <a:pt x="4112" y="1294"/>
                    <a:pt x="4238" y="1332"/>
                  </a:cubicBezTo>
                  <a:cubicBezTo>
                    <a:pt x="4758" y="1505"/>
                    <a:pt x="4896" y="1983"/>
                    <a:pt x="4633" y="2742"/>
                  </a:cubicBezTo>
                  <a:cubicBezTo>
                    <a:pt x="4381" y="3493"/>
                    <a:pt x="4027" y="3646"/>
                    <a:pt x="3764" y="3646"/>
                  </a:cubicBezTo>
                  <a:cubicBezTo>
                    <a:pt x="3640" y="3646"/>
                    <a:pt x="3537" y="3612"/>
                    <a:pt x="3473" y="3591"/>
                  </a:cubicBezTo>
                  <a:cubicBezTo>
                    <a:pt x="3432" y="3573"/>
                    <a:pt x="3396" y="3561"/>
                    <a:pt x="3348" y="3537"/>
                  </a:cubicBezTo>
                  <a:cubicBezTo>
                    <a:pt x="3315" y="3522"/>
                    <a:pt x="3279" y="3515"/>
                    <a:pt x="3243" y="3515"/>
                  </a:cubicBezTo>
                  <a:cubicBezTo>
                    <a:pt x="3207" y="3515"/>
                    <a:pt x="3172" y="3522"/>
                    <a:pt x="3139" y="3537"/>
                  </a:cubicBezTo>
                  <a:cubicBezTo>
                    <a:pt x="3091" y="3585"/>
                    <a:pt x="3043" y="3645"/>
                    <a:pt x="3031" y="3716"/>
                  </a:cubicBezTo>
                  <a:cubicBezTo>
                    <a:pt x="3019" y="3758"/>
                    <a:pt x="3007" y="3806"/>
                    <a:pt x="2989" y="3854"/>
                  </a:cubicBezTo>
                  <a:cubicBezTo>
                    <a:pt x="2939" y="4001"/>
                    <a:pt x="2814" y="4383"/>
                    <a:pt x="2260" y="4383"/>
                  </a:cubicBezTo>
                  <a:cubicBezTo>
                    <a:pt x="2092" y="4383"/>
                    <a:pt x="1884" y="4348"/>
                    <a:pt x="1627" y="4260"/>
                  </a:cubicBezTo>
                  <a:cubicBezTo>
                    <a:pt x="862" y="4009"/>
                    <a:pt x="557" y="3609"/>
                    <a:pt x="736" y="3089"/>
                  </a:cubicBezTo>
                  <a:cubicBezTo>
                    <a:pt x="808" y="2874"/>
                    <a:pt x="933" y="2682"/>
                    <a:pt x="1113" y="2545"/>
                  </a:cubicBezTo>
                  <a:cubicBezTo>
                    <a:pt x="1166" y="2509"/>
                    <a:pt x="1196" y="2449"/>
                    <a:pt x="1202" y="2378"/>
                  </a:cubicBezTo>
                  <a:cubicBezTo>
                    <a:pt x="1214" y="2312"/>
                    <a:pt x="1190" y="2252"/>
                    <a:pt x="1154" y="2198"/>
                  </a:cubicBezTo>
                  <a:cubicBezTo>
                    <a:pt x="1095" y="2127"/>
                    <a:pt x="1041" y="2049"/>
                    <a:pt x="993" y="1965"/>
                  </a:cubicBezTo>
                  <a:cubicBezTo>
                    <a:pt x="909" y="1780"/>
                    <a:pt x="628" y="1230"/>
                    <a:pt x="1668" y="704"/>
                  </a:cubicBezTo>
                  <a:cubicBezTo>
                    <a:pt x="1974" y="553"/>
                    <a:pt x="2237" y="477"/>
                    <a:pt x="2457" y="477"/>
                  </a:cubicBezTo>
                  <a:close/>
                  <a:moveTo>
                    <a:pt x="2458" y="0"/>
                  </a:moveTo>
                  <a:cubicBezTo>
                    <a:pt x="2156" y="0"/>
                    <a:pt x="1812" y="93"/>
                    <a:pt x="1435" y="280"/>
                  </a:cubicBezTo>
                  <a:cubicBezTo>
                    <a:pt x="497" y="752"/>
                    <a:pt x="174" y="1445"/>
                    <a:pt x="551" y="2186"/>
                  </a:cubicBezTo>
                  <a:cubicBezTo>
                    <a:pt x="569" y="2240"/>
                    <a:pt x="599" y="2282"/>
                    <a:pt x="628" y="2330"/>
                  </a:cubicBezTo>
                  <a:cubicBezTo>
                    <a:pt x="467" y="2497"/>
                    <a:pt x="342" y="2706"/>
                    <a:pt x="264" y="2939"/>
                  </a:cubicBezTo>
                  <a:cubicBezTo>
                    <a:pt x="1" y="3734"/>
                    <a:pt x="437" y="4380"/>
                    <a:pt x="1459" y="4721"/>
                  </a:cubicBezTo>
                  <a:cubicBezTo>
                    <a:pt x="1747" y="4818"/>
                    <a:pt x="2011" y="4865"/>
                    <a:pt x="2247" y="4865"/>
                  </a:cubicBezTo>
                  <a:cubicBezTo>
                    <a:pt x="2811" y="4865"/>
                    <a:pt x="3217" y="4595"/>
                    <a:pt x="3420" y="4081"/>
                  </a:cubicBezTo>
                  <a:cubicBezTo>
                    <a:pt x="3548" y="4118"/>
                    <a:pt x="3673" y="4137"/>
                    <a:pt x="3793" y="4137"/>
                  </a:cubicBezTo>
                  <a:cubicBezTo>
                    <a:pt x="3965" y="4137"/>
                    <a:pt x="4127" y="4099"/>
                    <a:pt x="4274" y="4021"/>
                  </a:cubicBezTo>
                  <a:cubicBezTo>
                    <a:pt x="4627" y="3842"/>
                    <a:pt x="4914" y="3471"/>
                    <a:pt x="5099" y="2910"/>
                  </a:cubicBezTo>
                  <a:cubicBezTo>
                    <a:pt x="5440" y="1888"/>
                    <a:pt x="5189" y="1146"/>
                    <a:pt x="4394" y="884"/>
                  </a:cubicBezTo>
                  <a:cubicBezTo>
                    <a:pt x="4228" y="824"/>
                    <a:pt x="4054" y="796"/>
                    <a:pt x="3877" y="796"/>
                  </a:cubicBezTo>
                  <a:cubicBezTo>
                    <a:pt x="3787" y="796"/>
                    <a:pt x="3696" y="804"/>
                    <a:pt x="3605" y="818"/>
                  </a:cubicBezTo>
                  <a:cubicBezTo>
                    <a:pt x="3587" y="776"/>
                    <a:pt x="3569" y="734"/>
                    <a:pt x="3545" y="692"/>
                  </a:cubicBezTo>
                  <a:cubicBezTo>
                    <a:pt x="3314" y="234"/>
                    <a:pt x="2939" y="0"/>
                    <a:pt x="2458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>
              <a:off x="6390175" y="3941925"/>
              <a:ext cx="136000" cy="121450"/>
            </a:xfrm>
            <a:custGeom>
              <a:avLst/>
              <a:gdLst/>
              <a:ahLst/>
              <a:cxnLst/>
              <a:rect l="l" t="t" r="r" b="b"/>
              <a:pathLst>
                <a:path w="5440" h="4858" extrusionOk="0">
                  <a:moveTo>
                    <a:pt x="2432" y="470"/>
                  </a:moveTo>
                  <a:cubicBezTo>
                    <a:pt x="2740" y="470"/>
                    <a:pt x="2971" y="615"/>
                    <a:pt x="3121" y="903"/>
                  </a:cubicBezTo>
                  <a:cubicBezTo>
                    <a:pt x="3162" y="987"/>
                    <a:pt x="3192" y="1071"/>
                    <a:pt x="3210" y="1160"/>
                  </a:cubicBezTo>
                  <a:cubicBezTo>
                    <a:pt x="3228" y="1220"/>
                    <a:pt x="3264" y="1280"/>
                    <a:pt x="3324" y="1310"/>
                  </a:cubicBezTo>
                  <a:cubicBezTo>
                    <a:pt x="3358" y="1333"/>
                    <a:pt x="3398" y="1343"/>
                    <a:pt x="3439" y="1343"/>
                  </a:cubicBezTo>
                  <a:cubicBezTo>
                    <a:pt x="3462" y="1343"/>
                    <a:pt x="3486" y="1340"/>
                    <a:pt x="3509" y="1334"/>
                  </a:cubicBezTo>
                  <a:cubicBezTo>
                    <a:pt x="3626" y="1296"/>
                    <a:pt x="3747" y="1276"/>
                    <a:pt x="3867" y="1276"/>
                  </a:cubicBezTo>
                  <a:cubicBezTo>
                    <a:pt x="3992" y="1276"/>
                    <a:pt x="4117" y="1297"/>
                    <a:pt x="4238" y="1340"/>
                  </a:cubicBezTo>
                  <a:cubicBezTo>
                    <a:pt x="4752" y="1513"/>
                    <a:pt x="4884" y="1991"/>
                    <a:pt x="4633" y="2750"/>
                  </a:cubicBezTo>
                  <a:cubicBezTo>
                    <a:pt x="4378" y="3497"/>
                    <a:pt x="4029" y="3652"/>
                    <a:pt x="3768" y="3652"/>
                  </a:cubicBezTo>
                  <a:cubicBezTo>
                    <a:pt x="3642" y="3652"/>
                    <a:pt x="3537" y="3616"/>
                    <a:pt x="3473" y="3593"/>
                  </a:cubicBezTo>
                  <a:cubicBezTo>
                    <a:pt x="3431" y="3581"/>
                    <a:pt x="3390" y="3563"/>
                    <a:pt x="3348" y="3545"/>
                  </a:cubicBezTo>
                  <a:cubicBezTo>
                    <a:pt x="3318" y="3526"/>
                    <a:pt x="3285" y="3518"/>
                    <a:pt x="3252" y="3518"/>
                  </a:cubicBezTo>
                  <a:cubicBezTo>
                    <a:pt x="3213" y="3518"/>
                    <a:pt x="3174" y="3529"/>
                    <a:pt x="3139" y="3545"/>
                  </a:cubicBezTo>
                  <a:cubicBezTo>
                    <a:pt x="3073" y="3575"/>
                    <a:pt x="3025" y="3635"/>
                    <a:pt x="3013" y="3706"/>
                  </a:cubicBezTo>
                  <a:cubicBezTo>
                    <a:pt x="3001" y="3754"/>
                    <a:pt x="2989" y="3796"/>
                    <a:pt x="2971" y="3844"/>
                  </a:cubicBezTo>
                  <a:cubicBezTo>
                    <a:pt x="2921" y="3987"/>
                    <a:pt x="2796" y="4370"/>
                    <a:pt x="2236" y="4370"/>
                  </a:cubicBezTo>
                  <a:cubicBezTo>
                    <a:pt x="2069" y="4370"/>
                    <a:pt x="1863" y="4336"/>
                    <a:pt x="1609" y="4250"/>
                  </a:cubicBezTo>
                  <a:cubicBezTo>
                    <a:pt x="844" y="3993"/>
                    <a:pt x="545" y="3605"/>
                    <a:pt x="718" y="3079"/>
                  </a:cubicBezTo>
                  <a:cubicBezTo>
                    <a:pt x="790" y="2864"/>
                    <a:pt x="915" y="2678"/>
                    <a:pt x="1095" y="2535"/>
                  </a:cubicBezTo>
                  <a:cubicBezTo>
                    <a:pt x="1148" y="2499"/>
                    <a:pt x="1178" y="2439"/>
                    <a:pt x="1190" y="2368"/>
                  </a:cubicBezTo>
                  <a:cubicBezTo>
                    <a:pt x="1196" y="2302"/>
                    <a:pt x="1178" y="2242"/>
                    <a:pt x="1136" y="2188"/>
                  </a:cubicBezTo>
                  <a:cubicBezTo>
                    <a:pt x="1077" y="2123"/>
                    <a:pt x="1023" y="2039"/>
                    <a:pt x="981" y="1961"/>
                  </a:cubicBezTo>
                  <a:cubicBezTo>
                    <a:pt x="879" y="1770"/>
                    <a:pt x="604" y="1220"/>
                    <a:pt x="1650" y="694"/>
                  </a:cubicBezTo>
                  <a:cubicBezTo>
                    <a:pt x="1950" y="544"/>
                    <a:pt x="2211" y="470"/>
                    <a:pt x="2432" y="470"/>
                  </a:cubicBezTo>
                  <a:close/>
                  <a:moveTo>
                    <a:pt x="2450" y="1"/>
                  </a:moveTo>
                  <a:cubicBezTo>
                    <a:pt x="2148" y="1"/>
                    <a:pt x="1806" y="92"/>
                    <a:pt x="1435" y="276"/>
                  </a:cubicBezTo>
                  <a:cubicBezTo>
                    <a:pt x="503" y="742"/>
                    <a:pt x="174" y="1435"/>
                    <a:pt x="545" y="2182"/>
                  </a:cubicBezTo>
                  <a:cubicBezTo>
                    <a:pt x="575" y="2230"/>
                    <a:pt x="598" y="2278"/>
                    <a:pt x="628" y="2326"/>
                  </a:cubicBezTo>
                  <a:cubicBezTo>
                    <a:pt x="461" y="2499"/>
                    <a:pt x="335" y="2708"/>
                    <a:pt x="264" y="2935"/>
                  </a:cubicBezTo>
                  <a:cubicBezTo>
                    <a:pt x="1" y="3724"/>
                    <a:pt x="431" y="4370"/>
                    <a:pt x="1459" y="4716"/>
                  </a:cubicBezTo>
                  <a:cubicBezTo>
                    <a:pt x="1739" y="4811"/>
                    <a:pt x="1997" y="4857"/>
                    <a:pt x="2230" y="4857"/>
                  </a:cubicBezTo>
                  <a:cubicBezTo>
                    <a:pt x="2792" y="4857"/>
                    <a:pt x="3205" y="4587"/>
                    <a:pt x="3407" y="4071"/>
                  </a:cubicBezTo>
                  <a:cubicBezTo>
                    <a:pt x="3536" y="4108"/>
                    <a:pt x="3661" y="4127"/>
                    <a:pt x="3781" y="4127"/>
                  </a:cubicBezTo>
                  <a:cubicBezTo>
                    <a:pt x="3953" y="4127"/>
                    <a:pt x="4117" y="4089"/>
                    <a:pt x="4268" y="4011"/>
                  </a:cubicBezTo>
                  <a:cubicBezTo>
                    <a:pt x="4615" y="3832"/>
                    <a:pt x="4902" y="3461"/>
                    <a:pt x="5093" y="2906"/>
                  </a:cubicBezTo>
                  <a:cubicBezTo>
                    <a:pt x="5440" y="1884"/>
                    <a:pt x="5183" y="1142"/>
                    <a:pt x="4394" y="885"/>
                  </a:cubicBezTo>
                  <a:cubicBezTo>
                    <a:pt x="4214" y="824"/>
                    <a:pt x="4032" y="794"/>
                    <a:pt x="3851" y="794"/>
                  </a:cubicBezTo>
                  <a:cubicBezTo>
                    <a:pt x="3767" y="794"/>
                    <a:pt x="3682" y="800"/>
                    <a:pt x="3599" y="814"/>
                  </a:cubicBezTo>
                  <a:cubicBezTo>
                    <a:pt x="3581" y="772"/>
                    <a:pt x="3563" y="730"/>
                    <a:pt x="3539" y="688"/>
                  </a:cubicBezTo>
                  <a:cubicBezTo>
                    <a:pt x="3311" y="233"/>
                    <a:pt x="2932" y="1"/>
                    <a:pt x="2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104;p22"/>
          <p:cNvGrpSpPr/>
          <p:nvPr/>
        </p:nvGrpSpPr>
        <p:grpSpPr>
          <a:xfrm rot="3264224">
            <a:off x="7578526" y="4799663"/>
            <a:ext cx="391106" cy="285394"/>
            <a:chOff x="6025900" y="1163650"/>
            <a:chExt cx="96100" cy="70125"/>
          </a:xfrm>
        </p:grpSpPr>
        <p:sp>
          <p:nvSpPr>
            <p:cNvPr id="1105" name="Google Shape;1105;p22"/>
            <p:cNvSpPr/>
            <p:nvPr/>
          </p:nvSpPr>
          <p:spPr>
            <a:xfrm>
              <a:off x="6025900" y="1163650"/>
              <a:ext cx="96100" cy="70125"/>
            </a:xfrm>
            <a:custGeom>
              <a:avLst/>
              <a:gdLst/>
              <a:ahLst/>
              <a:cxnLst/>
              <a:rect l="l" t="t" r="r" b="b"/>
              <a:pathLst>
                <a:path w="3844" h="2805" extrusionOk="0">
                  <a:moveTo>
                    <a:pt x="1674" y="0"/>
                  </a:moveTo>
                  <a:cubicBezTo>
                    <a:pt x="1048" y="0"/>
                    <a:pt x="439" y="304"/>
                    <a:pt x="73" y="851"/>
                  </a:cubicBezTo>
                  <a:cubicBezTo>
                    <a:pt x="1" y="946"/>
                    <a:pt x="31" y="1072"/>
                    <a:pt x="126" y="1126"/>
                  </a:cubicBezTo>
                  <a:lnTo>
                    <a:pt x="772" y="1478"/>
                  </a:lnTo>
                  <a:cubicBezTo>
                    <a:pt x="800" y="1492"/>
                    <a:pt x="830" y="1499"/>
                    <a:pt x="859" y="1499"/>
                  </a:cubicBezTo>
                  <a:cubicBezTo>
                    <a:pt x="918" y="1499"/>
                    <a:pt x="975" y="1472"/>
                    <a:pt x="1011" y="1424"/>
                  </a:cubicBezTo>
                  <a:cubicBezTo>
                    <a:pt x="1174" y="1226"/>
                    <a:pt x="1416" y="1114"/>
                    <a:pt x="1667" y="1114"/>
                  </a:cubicBezTo>
                  <a:cubicBezTo>
                    <a:pt x="1802" y="1114"/>
                    <a:pt x="1939" y="1146"/>
                    <a:pt x="2069" y="1215"/>
                  </a:cubicBezTo>
                  <a:cubicBezTo>
                    <a:pt x="2427" y="1407"/>
                    <a:pt x="2589" y="1837"/>
                    <a:pt x="2469" y="2207"/>
                  </a:cubicBezTo>
                  <a:cubicBezTo>
                    <a:pt x="2439" y="2297"/>
                    <a:pt x="2475" y="2387"/>
                    <a:pt x="2559" y="2435"/>
                  </a:cubicBezTo>
                  <a:lnTo>
                    <a:pt x="3210" y="2781"/>
                  </a:lnTo>
                  <a:cubicBezTo>
                    <a:pt x="3238" y="2797"/>
                    <a:pt x="3269" y="2805"/>
                    <a:pt x="3300" y="2805"/>
                  </a:cubicBezTo>
                  <a:cubicBezTo>
                    <a:pt x="3373" y="2805"/>
                    <a:pt x="3444" y="2761"/>
                    <a:pt x="3473" y="2686"/>
                  </a:cubicBezTo>
                  <a:cubicBezTo>
                    <a:pt x="3844" y="1783"/>
                    <a:pt x="3479" y="713"/>
                    <a:pt x="2595" y="235"/>
                  </a:cubicBezTo>
                  <a:cubicBezTo>
                    <a:pt x="2302" y="76"/>
                    <a:pt x="1986" y="0"/>
                    <a:pt x="1674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6" name="Google Shape;1106;p22"/>
            <p:cNvGrpSpPr/>
            <p:nvPr/>
          </p:nvGrpSpPr>
          <p:grpSpPr>
            <a:xfrm>
              <a:off x="6025975" y="1163775"/>
              <a:ext cx="95950" cy="69975"/>
              <a:chOff x="3376000" y="1163775"/>
              <a:chExt cx="95950" cy="69975"/>
            </a:xfrm>
          </p:grpSpPr>
          <p:sp>
            <p:nvSpPr>
              <p:cNvPr id="1107" name="Google Shape;1107;p22"/>
              <p:cNvSpPr/>
              <p:nvPr/>
            </p:nvSpPr>
            <p:spPr>
              <a:xfrm>
                <a:off x="3376000" y="1163775"/>
                <a:ext cx="95950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2799" extrusionOk="0">
                    <a:moveTo>
                      <a:pt x="1676" y="1"/>
                    </a:moveTo>
                    <a:cubicBezTo>
                      <a:pt x="1048" y="1"/>
                      <a:pt x="435" y="305"/>
                      <a:pt x="67" y="846"/>
                    </a:cubicBezTo>
                    <a:cubicBezTo>
                      <a:pt x="1" y="941"/>
                      <a:pt x="31" y="1067"/>
                      <a:pt x="114" y="1121"/>
                    </a:cubicBezTo>
                    <a:lnTo>
                      <a:pt x="766" y="1467"/>
                    </a:lnTo>
                    <a:cubicBezTo>
                      <a:pt x="794" y="1481"/>
                      <a:pt x="824" y="1488"/>
                      <a:pt x="853" y="1488"/>
                    </a:cubicBezTo>
                    <a:cubicBezTo>
                      <a:pt x="910" y="1488"/>
                      <a:pt x="965" y="1463"/>
                      <a:pt x="1005" y="1419"/>
                    </a:cubicBezTo>
                    <a:cubicBezTo>
                      <a:pt x="1171" y="1218"/>
                      <a:pt x="1412" y="1107"/>
                      <a:pt x="1659" y="1107"/>
                    </a:cubicBezTo>
                    <a:cubicBezTo>
                      <a:pt x="1794" y="1107"/>
                      <a:pt x="1930" y="1141"/>
                      <a:pt x="2057" y="1210"/>
                    </a:cubicBezTo>
                    <a:cubicBezTo>
                      <a:pt x="2427" y="1402"/>
                      <a:pt x="2583" y="1826"/>
                      <a:pt x="2463" y="2202"/>
                    </a:cubicBezTo>
                    <a:cubicBezTo>
                      <a:pt x="2433" y="2292"/>
                      <a:pt x="2469" y="2382"/>
                      <a:pt x="2553" y="2424"/>
                    </a:cubicBezTo>
                    <a:lnTo>
                      <a:pt x="3204" y="2776"/>
                    </a:lnTo>
                    <a:cubicBezTo>
                      <a:pt x="3231" y="2791"/>
                      <a:pt x="3260" y="2799"/>
                      <a:pt x="3289" y="2799"/>
                    </a:cubicBezTo>
                    <a:cubicBezTo>
                      <a:pt x="3362" y="2799"/>
                      <a:pt x="3433" y="2753"/>
                      <a:pt x="3467" y="2681"/>
                    </a:cubicBezTo>
                    <a:cubicBezTo>
                      <a:pt x="3838" y="1772"/>
                      <a:pt x="3473" y="708"/>
                      <a:pt x="2589" y="230"/>
                    </a:cubicBezTo>
                    <a:cubicBezTo>
                      <a:pt x="2299" y="74"/>
                      <a:pt x="1986" y="1"/>
                      <a:pt x="1676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2"/>
              <p:cNvSpPr/>
              <p:nvPr/>
            </p:nvSpPr>
            <p:spPr>
              <a:xfrm>
                <a:off x="3439050" y="1182400"/>
                <a:ext cx="21850" cy="46850"/>
              </a:xfrm>
              <a:custGeom>
                <a:avLst/>
                <a:gdLst/>
                <a:ahLst/>
                <a:cxnLst/>
                <a:rect l="l" t="t" r="r" b="b"/>
                <a:pathLst>
                  <a:path w="874" h="1874" extrusionOk="0">
                    <a:moveTo>
                      <a:pt x="370" y="1"/>
                    </a:moveTo>
                    <a:cubicBezTo>
                      <a:pt x="331" y="1"/>
                      <a:pt x="290" y="39"/>
                      <a:pt x="324" y="77"/>
                    </a:cubicBezTo>
                    <a:cubicBezTo>
                      <a:pt x="646" y="531"/>
                      <a:pt x="772" y="1105"/>
                      <a:pt x="658" y="1655"/>
                    </a:cubicBezTo>
                    <a:cubicBezTo>
                      <a:pt x="485" y="1523"/>
                      <a:pt x="276" y="1451"/>
                      <a:pt x="67" y="1451"/>
                    </a:cubicBezTo>
                    <a:cubicBezTo>
                      <a:pt x="1" y="1451"/>
                      <a:pt x="1" y="1553"/>
                      <a:pt x="67" y="1553"/>
                    </a:cubicBezTo>
                    <a:cubicBezTo>
                      <a:pt x="324" y="1553"/>
                      <a:pt x="563" y="1667"/>
                      <a:pt x="736" y="1852"/>
                    </a:cubicBezTo>
                    <a:cubicBezTo>
                      <a:pt x="745" y="1867"/>
                      <a:pt x="757" y="1874"/>
                      <a:pt x="768" y="1874"/>
                    </a:cubicBezTo>
                    <a:cubicBezTo>
                      <a:pt x="801" y="1874"/>
                      <a:pt x="833" y="1822"/>
                      <a:pt x="802" y="1786"/>
                    </a:cubicBezTo>
                    <a:cubicBezTo>
                      <a:pt x="784" y="1762"/>
                      <a:pt x="766" y="1750"/>
                      <a:pt x="742" y="1726"/>
                    </a:cubicBezTo>
                    <a:cubicBezTo>
                      <a:pt x="748" y="1720"/>
                      <a:pt x="748" y="1714"/>
                      <a:pt x="754" y="1702"/>
                    </a:cubicBezTo>
                    <a:cubicBezTo>
                      <a:pt x="874" y="1123"/>
                      <a:pt x="754" y="507"/>
                      <a:pt x="413" y="23"/>
                    </a:cubicBezTo>
                    <a:cubicBezTo>
                      <a:pt x="403" y="7"/>
                      <a:pt x="387" y="1"/>
                      <a:pt x="37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2"/>
              <p:cNvSpPr/>
              <p:nvPr/>
            </p:nvSpPr>
            <p:spPr>
              <a:xfrm>
                <a:off x="3384250" y="1167975"/>
                <a:ext cx="3660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770" extrusionOk="0">
                    <a:moveTo>
                      <a:pt x="1245" y="0"/>
                    </a:moveTo>
                    <a:cubicBezTo>
                      <a:pt x="757" y="0"/>
                      <a:pt x="285" y="266"/>
                      <a:pt x="29" y="690"/>
                    </a:cubicBezTo>
                    <a:cubicBezTo>
                      <a:pt x="0" y="731"/>
                      <a:pt x="40" y="770"/>
                      <a:pt x="77" y="770"/>
                    </a:cubicBezTo>
                    <a:cubicBezTo>
                      <a:pt x="94" y="770"/>
                      <a:pt x="110" y="762"/>
                      <a:pt x="119" y="743"/>
                    </a:cubicBezTo>
                    <a:cubicBezTo>
                      <a:pt x="350" y="351"/>
                      <a:pt x="795" y="113"/>
                      <a:pt x="1243" y="113"/>
                    </a:cubicBezTo>
                    <a:cubicBezTo>
                      <a:pt x="1293" y="113"/>
                      <a:pt x="1342" y="116"/>
                      <a:pt x="1392" y="122"/>
                    </a:cubicBezTo>
                    <a:cubicBezTo>
                      <a:pt x="1394" y="122"/>
                      <a:pt x="1396" y="122"/>
                      <a:pt x="1398" y="122"/>
                    </a:cubicBezTo>
                    <a:cubicBezTo>
                      <a:pt x="1464" y="122"/>
                      <a:pt x="1462" y="20"/>
                      <a:pt x="1392" y="8"/>
                    </a:cubicBezTo>
                    <a:cubicBezTo>
                      <a:pt x="1343" y="3"/>
                      <a:pt x="1294" y="0"/>
                      <a:pt x="124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2"/>
              <p:cNvSpPr/>
              <p:nvPr/>
            </p:nvSpPr>
            <p:spPr>
              <a:xfrm>
                <a:off x="3388400" y="1179750"/>
                <a:ext cx="1302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50" extrusionOk="0">
                    <a:moveTo>
                      <a:pt x="458" y="0"/>
                    </a:moveTo>
                    <a:cubicBezTo>
                      <a:pt x="450" y="0"/>
                      <a:pt x="440" y="2"/>
                      <a:pt x="431" y="4"/>
                    </a:cubicBezTo>
                    <a:cubicBezTo>
                      <a:pt x="264" y="87"/>
                      <a:pt x="120" y="213"/>
                      <a:pt x="19" y="368"/>
                    </a:cubicBezTo>
                    <a:cubicBezTo>
                      <a:pt x="1" y="392"/>
                      <a:pt x="13" y="428"/>
                      <a:pt x="43" y="440"/>
                    </a:cubicBezTo>
                    <a:cubicBezTo>
                      <a:pt x="54" y="447"/>
                      <a:pt x="64" y="450"/>
                      <a:pt x="74" y="450"/>
                    </a:cubicBezTo>
                    <a:cubicBezTo>
                      <a:pt x="90" y="450"/>
                      <a:pt x="103" y="441"/>
                      <a:pt x="114" y="422"/>
                    </a:cubicBezTo>
                    <a:cubicBezTo>
                      <a:pt x="210" y="284"/>
                      <a:pt x="342" y="171"/>
                      <a:pt x="491" y="99"/>
                    </a:cubicBezTo>
                    <a:cubicBezTo>
                      <a:pt x="509" y="87"/>
                      <a:pt x="521" y="45"/>
                      <a:pt x="503" y="27"/>
                    </a:cubicBezTo>
                    <a:cubicBezTo>
                      <a:pt x="495" y="7"/>
                      <a:pt x="478" y="0"/>
                      <a:pt x="458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2"/>
              <p:cNvSpPr/>
              <p:nvPr/>
            </p:nvSpPr>
            <p:spPr>
              <a:xfrm>
                <a:off x="3395725" y="1186100"/>
                <a:ext cx="5850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22" extrusionOk="0">
                    <a:moveTo>
                      <a:pt x="180" y="1"/>
                    </a:moveTo>
                    <a:cubicBezTo>
                      <a:pt x="168" y="1"/>
                      <a:pt x="150" y="12"/>
                      <a:pt x="144" y="18"/>
                    </a:cubicBezTo>
                    <a:cubicBezTo>
                      <a:pt x="96" y="54"/>
                      <a:pt x="54" y="90"/>
                      <a:pt x="19" y="132"/>
                    </a:cubicBezTo>
                    <a:cubicBezTo>
                      <a:pt x="7" y="138"/>
                      <a:pt x="1" y="150"/>
                      <a:pt x="1" y="168"/>
                    </a:cubicBezTo>
                    <a:cubicBezTo>
                      <a:pt x="1" y="180"/>
                      <a:pt x="7" y="198"/>
                      <a:pt x="19" y="204"/>
                    </a:cubicBezTo>
                    <a:cubicBezTo>
                      <a:pt x="25" y="210"/>
                      <a:pt x="37" y="222"/>
                      <a:pt x="54" y="222"/>
                    </a:cubicBezTo>
                    <a:cubicBezTo>
                      <a:pt x="66" y="222"/>
                      <a:pt x="84" y="210"/>
                      <a:pt x="90" y="204"/>
                    </a:cubicBezTo>
                    <a:lnTo>
                      <a:pt x="216" y="90"/>
                    </a:lnTo>
                    <a:cubicBezTo>
                      <a:pt x="228" y="84"/>
                      <a:pt x="234" y="72"/>
                      <a:pt x="234" y="54"/>
                    </a:cubicBezTo>
                    <a:cubicBezTo>
                      <a:pt x="234" y="42"/>
                      <a:pt x="228" y="24"/>
                      <a:pt x="216" y="18"/>
                    </a:cubicBezTo>
                    <a:cubicBezTo>
                      <a:pt x="210" y="12"/>
                      <a:pt x="198" y="1"/>
                      <a:pt x="18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23"/>
          <p:cNvSpPr txBox="1">
            <a:spLocks noGrp="1"/>
          </p:cNvSpPr>
          <p:nvPr>
            <p:ph type="title" hasCustomPrompt="1"/>
          </p:nvPr>
        </p:nvSpPr>
        <p:spPr>
          <a:xfrm>
            <a:off x="1825050" y="676075"/>
            <a:ext cx="54939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14" name="Google Shape;1114;p23"/>
          <p:cNvSpPr txBox="1">
            <a:spLocks noGrp="1"/>
          </p:cNvSpPr>
          <p:nvPr>
            <p:ph type="subTitle" idx="1"/>
          </p:nvPr>
        </p:nvSpPr>
        <p:spPr>
          <a:xfrm>
            <a:off x="1825050" y="1276828"/>
            <a:ext cx="54939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15" name="Google Shape;1115;p23"/>
          <p:cNvSpPr txBox="1">
            <a:spLocks noGrp="1"/>
          </p:cNvSpPr>
          <p:nvPr>
            <p:ph type="title" idx="2" hasCustomPrompt="1"/>
          </p:nvPr>
        </p:nvSpPr>
        <p:spPr>
          <a:xfrm>
            <a:off x="1825050" y="2048773"/>
            <a:ext cx="54939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16" name="Google Shape;1116;p23"/>
          <p:cNvSpPr txBox="1">
            <a:spLocks noGrp="1"/>
          </p:cNvSpPr>
          <p:nvPr>
            <p:ph type="subTitle" idx="3"/>
          </p:nvPr>
        </p:nvSpPr>
        <p:spPr>
          <a:xfrm>
            <a:off x="1825050" y="2649527"/>
            <a:ext cx="54939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17" name="Google Shape;1117;p23"/>
          <p:cNvSpPr txBox="1">
            <a:spLocks noGrp="1"/>
          </p:cNvSpPr>
          <p:nvPr>
            <p:ph type="title" idx="4" hasCustomPrompt="1"/>
          </p:nvPr>
        </p:nvSpPr>
        <p:spPr>
          <a:xfrm>
            <a:off x="1825050" y="3421472"/>
            <a:ext cx="54939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18" name="Google Shape;1118;p23"/>
          <p:cNvSpPr txBox="1">
            <a:spLocks noGrp="1"/>
          </p:cNvSpPr>
          <p:nvPr>
            <p:ph type="subTitle" idx="5"/>
          </p:nvPr>
        </p:nvSpPr>
        <p:spPr>
          <a:xfrm>
            <a:off x="1825050" y="4022225"/>
            <a:ext cx="54939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19" name="Google Shape;1119;p23"/>
          <p:cNvSpPr/>
          <p:nvPr/>
        </p:nvSpPr>
        <p:spPr>
          <a:xfrm rot="-2938360">
            <a:off x="8439280" y="526533"/>
            <a:ext cx="338197" cy="522619"/>
          </a:xfrm>
          <a:custGeom>
            <a:avLst/>
            <a:gdLst/>
            <a:ahLst/>
            <a:cxnLst/>
            <a:rect l="l" t="t" r="r" b="b"/>
            <a:pathLst>
              <a:path w="7913" h="12227" extrusionOk="0">
                <a:moveTo>
                  <a:pt x="5230" y="1"/>
                </a:moveTo>
                <a:cubicBezTo>
                  <a:pt x="4962" y="1"/>
                  <a:pt x="4669" y="177"/>
                  <a:pt x="4352" y="570"/>
                </a:cubicBezTo>
                <a:cubicBezTo>
                  <a:pt x="3730" y="1341"/>
                  <a:pt x="3019" y="2542"/>
                  <a:pt x="2475" y="3529"/>
                </a:cubicBezTo>
                <a:cubicBezTo>
                  <a:pt x="1130" y="4921"/>
                  <a:pt x="1" y="6899"/>
                  <a:pt x="975" y="8818"/>
                </a:cubicBezTo>
                <a:cubicBezTo>
                  <a:pt x="1738" y="10280"/>
                  <a:pt x="3350" y="12226"/>
                  <a:pt x="5123" y="12226"/>
                </a:cubicBezTo>
                <a:cubicBezTo>
                  <a:pt x="5155" y="12226"/>
                  <a:pt x="5187" y="12226"/>
                  <a:pt x="5219" y="12225"/>
                </a:cubicBezTo>
                <a:cubicBezTo>
                  <a:pt x="5223" y="12225"/>
                  <a:pt x="5228" y="12225"/>
                  <a:pt x="5233" y="12225"/>
                </a:cubicBezTo>
                <a:cubicBezTo>
                  <a:pt x="7913" y="12225"/>
                  <a:pt x="7464" y="1"/>
                  <a:pt x="5230" y="1"/>
                </a:cubicBezTo>
                <a:close/>
              </a:path>
            </a:pathLst>
          </a:custGeom>
          <a:solidFill>
            <a:srgbClr val="CED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23"/>
          <p:cNvSpPr/>
          <p:nvPr/>
        </p:nvSpPr>
        <p:spPr>
          <a:xfrm rot="5400000">
            <a:off x="-276699" y="-237283"/>
            <a:ext cx="1085183" cy="1041916"/>
          </a:xfrm>
          <a:custGeom>
            <a:avLst/>
            <a:gdLst/>
            <a:ahLst/>
            <a:cxnLst/>
            <a:rect l="l" t="t" r="r" b="b"/>
            <a:pathLst>
              <a:path w="9671" h="9285" extrusionOk="0">
                <a:moveTo>
                  <a:pt x="8229" y="1"/>
                </a:moveTo>
                <a:cubicBezTo>
                  <a:pt x="8055" y="1"/>
                  <a:pt x="7882" y="31"/>
                  <a:pt x="7722" y="92"/>
                </a:cubicBezTo>
                <a:cubicBezTo>
                  <a:pt x="7310" y="248"/>
                  <a:pt x="6987" y="571"/>
                  <a:pt x="6748" y="935"/>
                </a:cubicBezTo>
                <a:cubicBezTo>
                  <a:pt x="6509" y="1306"/>
                  <a:pt x="6342" y="1706"/>
                  <a:pt x="6133" y="2089"/>
                </a:cubicBezTo>
                <a:cubicBezTo>
                  <a:pt x="5951" y="2429"/>
                  <a:pt x="5667" y="2791"/>
                  <a:pt x="5301" y="2791"/>
                </a:cubicBezTo>
                <a:cubicBezTo>
                  <a:pt x="5282" y="2791"/>
                  <a:pt x="5262" y="2790"/>
                  <a:pt x="5242" y="2788"/>
                </a:cubicBezTo>
                <a:cubicBezTo>
                  <a:pt x="4591" y="2728"/>
                  <a:pt x="4447" y="1652"/>
                  <a:pt x="3808" y="1557"/>
                </a:cubicBezTo>
                <a:cubicBezTo>
                  <a:pt x="3780" y="1553"/>
                  <a:pt x="3752" y="1551"/>
                  <a:pt x="3725" y="1551"/>
                </a:cubicBezTo>
                <a:cubicBezTo>
                  <a:pt x="3378" y="1551"/>
                  <a:pt x="3085" y="1857"/>
                  <a:pt x="2935" y="2184"/>
                </a:cubicBezTo>
                <a:cubicBezTo>
                  <a:pt x="2660" y="2752"/>
                  <a:pt x="2660" y="3410"/>
                  <a:pt x="2475" y="4007"/>
                </a:cubicBezTo>
                <a:cubicBezTo>
                  <a:pt x="2433" y="4157"/>
                  <a:pt x="2361" y="4306"/>
                  <a:pt x="2230" y="4390"/>
                </a:cubicBezTo>
                <a:cubicBezTo>
                  <a:pt x="2167" y="4431"/>
                  <a:pt x="2097" y="4448"/>
                  <a:pt x="2026" y="4448"/>
                </a:cubicBezTo>
                <a:cubicBezTo>
                  <a:pt x="1901" y="4448"/>
                  <a:pt x="1770" y="4397"/>
                  <a:pt x="1656" y="4336"/>
                </a:cubicBezTo>
                <a:cubicBezTo>
                  <a:pt x="1483" y="4228"/>
                  <a:pt x="1315" y="4097"/>
                  <a:pt x="1124" y="4043"/>
                </a:cubicBezTo>
                <a:cubicBezTo>
                  <a:pt x="1070" y="4029"/>
                  <a:pt x="1016" y="4022"/>
                  <a:pt x="962" y="4022"/>
                </a:cubicBezTo>
                <a:cubicBezTo>
                  <a:pt x="624" y="4022"/>
                  <a:pt x="291" y="4281"/>
                  <a:pt x="162" y="4611"/>
                </a:cubicBezTo>
                <a:cubicBezTo>
                  <a:pt x="0" y="4987"/>
                  <a:pt x="72" y="5418"/>
                  <a:pt x="198" y="5806"/>
                </a:cubicBezTo>
                <a:cubicBezTo>
                  <a:pt x="323" y="6195"/>
                  <a:pt x="520" y="6565"/>
                  <a:pt x="622" y="6960"/>
                </a:cubicBezTo>
                <a:cubicBezTo>
                  <a:pt x="748" y="7444"/>
                  <a:pt x="748" y="7964"/>
                  <a:pt x="616" y="8454"/>
                </a:cubicBezTo>
                <a:cubicBezTo>
                  <a:pt x="780" y="8423"/>
                  <a:pt x="947" y="8408"/>
                  <a:pt x="1115" y="8408"/>
                </a:cubicBezTo>
                <a:cubicBezTo>
                  <a:pt x="1434" y="8408"/>
                  <a:pt x="1754" y="8464"/>
                  <a:pt x="2056" y="8573"/>
                </a:cubicBezTo>
                <a:cubicBezTo>
                  <a:pt x="2439" y="8705"/>
                  <a:pt x="2792" y="8932"/>
                  <a:pt x="3162" y="9087"/>
                </a:cubicBezTo>
                <a:cubicBezTo>
                  <a:pt x="3426" y="9203"/>
                  <a:pt x="3710" y="9284"/>
                  <a:pt x="3988" y="9284"/>
                </a:cubicBezTo>
                <a:cubicBezTo>
                  <a:pt x="4113" y="9284"/>
                  <a:pt x="4237" y="9268"/>
                  <a:pt x="4357" y="9231"/>
                </a:cubicBezTo>
                <a:cubicBezTo>
                  <a:pt x="4746" y="9111"/>
                  <a:pt x="5075" y="8711"/>
                  <a:pt x="5003" y="8310"/>
                </a:cubicBezTo>
                <a:cubicBezTo>
                  <a:pt x="4961" y="8107"/>
                  <a:pt x="4836" y="7946"/>
                  <a:pt x="4752" y="7761"/>
                </a:cubicBezTo>
                <a:cubicBezTo>
                  <a:pt x="4674" y="7569"/>
                  <a:pt x="4626" y="7342"/>
                  <a:pt x="4746" y="7175"/>
                </a:cubicBezTo>
                <a:cubicBezTo>
                  <a:pt x="4836" y="7049"/>
                  <a:pt x="5003" y="6996"/>
                  <a:pt x="5152" y="6966"/>
                </a:cubicBezTo>
                <a:cubicBezTo>
                  <a:pt x="5762" y="6834"/>
                  <a:pt x="6413" y="6882"/>
                  <a:pt x="7017" y="6649"/>
                </a:cubicBezTo>
                <a:cubicBezTo>
                  <a:pt x="7376" y="6523"/>
                  <a:pt x="7746" y="6219"/>
                  <a:pt x="7716" y="5836"/>
                </a:cubicBezTo>
                <a:cubicBezTo>
                  <a:pt x="7669" y="5191"/>
                  <a:pt x="6605" y="4963"/>
                  <a:pt x="6599" y="4312"/>
                </a:cubicBezTo>
                <a:cubicBezTo>
                  <a:pt x="6593" y="3912"/>
                  <a:pt x="7005" y="3643"/>
                  <a:pt x="7370" y="3481"/>
                </a:cubicBezTo>
                <a:cubicBezTo>
                  <a:pt x="7764" y="3314"/>
                  <a:pt x="8182" y="3170"/>
                  <a:pt x="8565" y="2961"/>
                </a:cubicBezTo>
                <a:cubicBezTo>
                  <a:pt x="8948" y="2752"/>
                  <a:pt x="9294" y="2459"/>
                  <a:pt x="9485" y="2065"/>
                </a:cubicBezTo>
                <a:cubicBezTo>
                  <a:pt x="9653" y="1700"/>
                  <a:pt x="9671" y="1258"/>
                  <a:pt x="9521" y="887"/>
                </a:cubicBezTo>
                <a:cubicBezTo>
                  <a:pt x="9384" y="559"/>
                  <a:pt x="9127" y="272"/>
                  <a:pt x="8804" y="116"/>
                </a:cubicBezTo>
                <a:cubicBezTo>
                  <a:pt x="8626" y="40"/>
                  <a:pt x="8427" y="1"/>
                  <a:pt x="82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23"/>
          <p:cNvSpPr/>
          <p:nvPr/>
        </p:nvSpPr>
        <p:spPr>
          <a:xfrm rot="3908748">
            <a:off x="8071904" y="-413714"/>
            <a:ext cx="1353017" cy="1394773"/>
          </a:xfrm>
          <a:custGeom>
            <a:avLst/>
            <a:gdLst/>
            <a:ahLst/>
            <a:cxnLst/>
            <a:rect l="l" t="t" r="r" b="b"/>
            <a:pathLst>
              <a:path w="14487" h="14933" extrusionOk="0">
                <a:moveTo>
                  <a:pt x="8844" y="0"/>
                </a:moveTo>
                <a:cubicBezTo>
                  <a:pt x="8124" y="0"/>
                  <a:pt x="7409" y="113"/>
                  <a:pt x="6754" y="342"/>
                </a:cubicBezTo>
                <a:cubicBezTo>
                  <a:pt x="3114" y="1334"/>
                  <a:pt x="353" y="4717"/>
                  <a:pt x="96" y="8476"/>
                </a:cubicBezTo>
                <a:cubicBezTo>
                  <a:pt x="0" y="10562"/>
                  <a:pt x="473" y="13048"/>
                  <a:pt x="2230" y="14369"/>
                </a:cubicBezTo>
                <a:cubicBezTo>
                  <a:pt x="2752" y="14741"/>
                  <a:pt x="3406" y="14933"/>
                  <a:pt x="4056" y="14933"/>
                </a:cubicBezTo>
                <a:cubicBezTo>
                  <a:pt x="4872" y="14933"/>
                  <a:pt x="5681" y="14631"/>
                  <a:pt x="6216" y="13999"/>
                </a:cubicBezTo>
                <a:cubicBezTo>
                  <a:pt x="7238" y="12540"/>
                  <a:pt x="6623" y="10395"/>
                  <a:pt x="8404" y="9355"/>
                </a:cubicBezTo>
                <a:cubicBezTo>
                  <a:pt x="10328" y="7932"/>
                  <a:pt x="13633" y="7634"/>
                  <a:pt x="14111" y="4837"/>
                </a:cubicBezTo>
                <a:cubicBezTo>
                  <a:pt x="14487" y="1691"/>
                  <a:pt x="11633" y="0"/>
                  <a:pt x="8844" y="0"/>
                </a:cubicBezTo>
                <a:close/>
              </a:path>
            </a:pathLst>
          </a:custGeom>
          <a:solidFill>
            <a:srgbClr val="CED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23"/>
          <p:cNvSpPr/>
          <p:nvPr/>
        </p:nvSpPr>
        <p:spPr>
          <a:xfrm rot="5654272">
            <a:off x="31339" y="3830713"/>
            <a:ext cx="1507854" cy="1118356"/>
          </a:xfrm>
          <a:custGeom>
            <a:avLst/>
            <a:gdLst/>
            <a:ahLst/>
            <a:cxnLst/>
            <a:rect l="l" t="t" r="r" b="b"/>
            <a:pathLst>
              <a:path w="23238" h="17234" extrusionOk="0">
                <a:moveTo>
                  <a:pt x="16923" y="1"/>
                </a:moveTo>
                <a:cubicBezTo>
                  <a:pt x="16785" y="1"/>
                  <a:pt x="16646" y="6"/>
                  <a:pt x="16508" y="18"/>
                </a:cubicBezTo>
                <a:cubicBezTo>
                  <a:pt x="15282" y="114"/>
                  <a:pt x="14111" y="652"/>
                  <a:pt x="13304" y="1584"/>
                </a:cubicBezTo>
                <a:cubicBezTo>
                  <a:pt x="13179" y="1733"/>
                  <a:pt x="13059" y="1889"/>
                  <a:pt x="12945" y="2056"/>
                </a:cubicBezTo>
                <a:cubicBezTo>
                  <a:pt x="12623" y="2457"/>
                  <a:pt x="12378" y="2917"/>
                  <a:pt x="12174" y="3395"/>
                </a:cubicBezTo>
                <a:cubicBezTo>
                  <a:pt x="11923" y="4005"/>
                  <a:pt x="11720" y="4638"/>
                  <a:pt x="11433" y="5236"/>
                </a:cubicBezTo>
                <a:cubicBezTo>
                  <a:pt x="11152" y="5833"/>
                  <a:pt x="10770" y="6365"/>
                  <a:pt x="10232" y="6760"/>
                </a:cubicBezTo>
                <a:cubicBezTo>
                  <a:pt x="9724" y="7142"/>
                  <a:pt x="9132" y="7381"/>
                  <a:pt x="8523" y="7555"/>
                </a:cubicBezTo>
                <a:cubicBezTo>
                  <a:pt x="7214" y="7913"/>
                  <a:pt x="5857" y="7913"/>
                  <a:pt x="4524" y="8134"/>
                </a:cubicBezTo>
                <a:cubicBezTo>
                  <a:pt x="3843" y="8254"/>
                  <a:pt x="3168" y="8433"/>
                  <a:pt x="2552" y="8756"/>
                </a:cubicBezTo>
                <a:cubicBezTo>
                  <a:pt x="1990" y="9049"/>
                  <a:pt x="1506" y="9461"/>
                  <a:pt x="1118" y="9951"/>
                </a:cubicBezTo>
                <a:cubicBezTo>
                  <a:pt x="371" y="10902"/>
                  <a:pt x="0" y="12151"/>
                  <a:pt x="167" y="13352"/>
                </a:cubicBezTo>
                <a:cubicBezTo>
                  <a:pt x="341" y="14541"/>
                  <a:pt x="1022" y="15629"/>
                  <a:pt x="1978" y="16346"/>
                </a:cubicBezTo>
                <a:cubicBezTo>
                  <a:pt x="2831" y="16983"/>
                  <a:pt x="3851" y="17234"/>
                  <a:pt x="4886" y="17234"/>
                </a:cubicBezTo>
                <a:cubicBezTo>
                  <a:pt x="5222" y="17234"/>
                  <a:pt x="5559" y="17208"/>
                  <a:pt x="5893" y="17159"/>
                </a:cubicBezTo>
                <a:cubicBezTo>
                  <a:pt x="7411" y="16950"/>
                  <a:pt x="8804" y="16334"/>
                  <a:pt x="10238" y="15838"/>
                </a:cubicBezTo>
                <a:cubicBezTo>
                  <a:pt x="10955" y="15593"/>
                  <a:pt x="11696" y="15384"/>
                  <a:pt x="12449" y="15271"/>
                </a:cubicBezTo>
                <a:cubicBezTo>
                  <a:pt x="12822" y="15214"/>
                  <a:pt x="13194" y="15193"/>
                  <a:pt x="13566" y="15193"/>
                </a:cubicBezTo>
                <a:cubicBezTo>
                  <a:pt x="13986" y="15193"/>
                  <a:pt x="14406" y="15221"/>
                  <a:pt x="14828" y="15259"/>
                </a:cubicBezTo>
                <a:cubicBezTo>
                  <a:pt x="15445" y="15305"/>
                  <a:pt x="16063" y="15363"/>
                  <a:pt x="16680" y="15363"/>
                </a:cubicBezTo>
                <a:cubicBezTo>
                  <a:pt x="16852" y="15363"/>
                  <a:pt x="17023" y="15359"/>
                  <a:pt x="17195" y="15348"/>
                </a:cubicBezTo>
                <a:cubicBezTo>
                  <a:pt x="17870" y="15300"/>
                  <a:pt x="18516" y="15145"/>
                  <a:pt x="19131" y="14870"/>
                </a:cubicBezTo>
                <a:cubicBezTo>
                  <a:pt x="20291" y="14350"/>
                  <a:pt x="21259" y="13448"/>
                  <a:pt x="21934" y="12378"/>
                </a:cubicBezTo>
                <a:cubicBezTo>
                  <a:pt x="22693" y="11165"/>
                  <a:pt x="23076" y="9742"/>
                  <a:pt x="23160" y="8314"/>
                </a:cubicBezTo>
                <a:cubicBezTo>
                  <a:pt x="23237" y="6891"/>
                  <a:pt x="23046" y="5415"/>
                  <a:pt x="22478" y="4088"/>
                </a:cubicBezTo>
                <a:cubicBezTo>
                  <a:pt x="21970" y="2875"/>
                  <a:pt x="21157" y="1799"/>
                  <a:pt x="20082" y="1040"/>
                </a:cubicBezTo>
                <a:cubicBezTo>
                  <a:pt x="19155" y="385"/>
                  <a:pt x="18053" y="1"/>
                  <a:pt x="16923" y="1"/>
                </a:cubicBezTo>
                <a:close/>
              </a:path>
            </a:pathLst>
          </a:custGeom>
          <a:solidFill>
            <a:srgbClr val="CED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23"/>
          <p:cNvSpPr/>
          <p:nvPr/>
        </p:nvSpPr>
        <p:spPr>
          <a:xfrm>
            <a:off x="7075659" y="3879029"/>
            <a:ext cx="2870931" cy="1698233"/>
          </a:xfrm>
          <a:custGeom>
            <a:avLst/>
            <a:gdLst/>
            <a:ahLst/>
            <a:cxnLst/>
            <a:rect l="l" t="t" r="r" b="b"/>
            <a:pathLst>
              <a:path w="24870" h="14710" extrusionOk="0">
                <a:moveTo>
                  <a:pt x="19148" y="0"/>
                </a:moveTo>
                <a:cubicBezTo>
                  <a:pt x="18597" y="0"/>
                  <a:pt x="18043" y="137"/>
                  <a:pt x="17554" y="393"/>
                </a:cubicBezTo>
                <a:cubicBezTo>
                  <a:pt x="17004" y="686"/>
                  <a:pt x="16567" y="1128"/>
                  <a:pt x="16233" y="1642"/>
                </a:cubicBezTo>
                <a:cubicBezTo>
                  <a:pt x="16167" y="1756"/>
                  <a:pt x="16095" y="1869"/>
                  <a:pt x="16030" y="1983"/>
                </a:cubicBezTo>
                <a:cubicBezTo>
                  <a:pt x="15928" y="2144"/>
                  <a:pt x="15838" y="2305"/>
                  <a:pt x="15755" y="2479"/>
                </a:cubicBezTo>
                <a:cubicBezTo>
                  <a:pt x="15665" y="2670"/>
                  <a:pt x="15581" y="2873"/>
                  <a:pt x="15522" y="3082"/>
                </a:cubicBezTo>
                <a:cubicBezTo>
                  <a:pt x="15247" y="3734"/>
                  <a:pt x="14990" y="4391"/>
                  <a:pt x="14589" y="4983"/>
                </a:cubicBezTo>
                <a:cubicBezTo>
                  <a:pt x="14243" y="5485"/>
                  <a:pt x="13794" y="5933"/>
                  <a:pt x="13221" y="6154"/>
                </a:cubicBezTo>
                <a:cubicBezTo>
                  <a:pt x="12888" y="6288"/>
                  <a:pt x="12537" y="6339"/>
                  <a:pt x="12182" y="6339"/>
                </a:cubicBezTo>
                <a:cubicBezTo>
                  <a:pt x="11821" y="6339"/>
                  <a:pt x="11457" y="6286"/>
                  <a:pt x="11105" y="6214"/>
                </a:cubicBezTo>
                <a:cubicBezTo>
                  <a:pt x="10219" y="6034"/>
                  <a:pt x="9288" y="5700"/>
                  <a:pt x="8367" y="5700"/>
                </a:cubicBezTo>
                <a:cubicBezTo>
                  <a:pt x="8038" y="5700"/>
                  <a:pt x="7711" y="5743"/>
                  <a:pt x="7387" y="5850"/>
                </a:cubicBezTo>
                <a:cubicBezTo>
                  <a:pt x="6831" y="6035"/>
                  <a:pt x="6431" y="6417"/>
                  <a:pt x="6108" y="6896"/>
                </a:cubicBezTo>
                <a:cubicBezTo>
                  <a:pt x="5798" y="7374"/>
                  <a:pt x="5547" y="7900"/>
                  <a:pt x="5140" y="8306"/>
                </a:cubicBezTo>
                <a:cubicBezTo>
                  <a:pt x="4256" y="9167"/>
                  <a:pt x="2899" y="8904"/>
                  <a:pt x="1799" y="9185"/>
                </a:cubicBezTo>
                <a:cubicBezTo>
                  <a:pt x="1291" y="9316"/>
                  <a:pt x="825" y="9567"/>
                  <a:pt x="508" y="9991"/>
                </a:cubicBezTo>
                <a:cubicBezTo>
                  <a:pt x="209" y="10392"/>
                  <a:pt x="48" y="10876"/>
                  <a:pt x="30" y="11366"/>
                </a:cubicBezTo>
                <a:cubicBezTo>
                  <a:pt x="0" y="11868"/>
                  <a:pt x="102" y="12376"/>
                  <a:pt x="335" y="12824"/>
                </a:cubicBezTo>
                <a:cubicBezTo>
                  <a:pt x="586" y="13308"/>
                  <a:pt x="992" y="13715"/>
                  <a:pt x="1447" y="14008"/>
                </a:cubicBezTo>
                <a:cubicBezTo>
                  <a:pt x="2230" y="14511"/>
                  <a:pt x="3141" y="14710"/>
                  <a:pt x="4057" y="14710"/>
                </a:cubicBezTo>
                <a:cubicBezTo>
                  <a:pt x="4392" y="14710"/>
                  <a:pt x="4727" y="14683"/>
                  <a:pt x="5056" y="14635"/>
                </a:cubicBezTo>
                <a:cubicBezTo>
                  <a:pt x="6551" y="14420"/>
                  <a:pt x="7937" y="13799"/>
                  <a:pt x="9389" y="13392"/>
                </a:cubicBezTo>
                <a:cubicBezTo>
                  <a:pt x="10107" y="13195"/>
                  <a:pt x="10848" y="13045"/>
                  <a:pt x="11595" y="13022"/>
                </a:cubicBezTo>
                <a:cubicBezTo>
                  <a:pt x="11656" y="13020"/>
                  <a:pt x="11717" y="13019"/>
                  <a:pt x="11778" y="13019"/>
                </a:cubicBezTo>
                <a:cubicBezTo>
                  <a:pt x="12387" y="13019"/>
                  <a:pt x="13000" y="13098"/>
                  <a:pt x="13603" y="13207"/>
                </a:cubicBezTo>
                <a:cubicBezTo>
                  <a:pt x="14942" y="13452"/>
                  <a:pt x="16239" y="13870"/>
                  <a:pt x="17589" y="14044"/>
                </a:cubicBezTo>
                <a:cubicBezTo>
                  <a:pt x="17943" y="14091"/>
                  <a:pt x="18299" y="14117"/>
                  <a:pt x="18652" y="14117"/>
                </a:cubicBezTo>
                <a:cubicBezTo>
                  <a:pt x="19552" y="14117"/>
                  <a:pt x="20439" y="13949"/>
                  <a:pt x="21259" y="13542"/>
                </a:cubicBezTo>
                <a:cubicBezTo>
                  <a:pt x="22281" y="13028"/>
                  <a:pt x="23136" y="12215"/>
                  <a:pt x="23745" y="11252"/>
                </a:cubicBezTo>
                <a:cubicBezTo>
                  <a:pt x="24451" y="10147"/>
                  <a:pt x="24791" y="8844"/>
                  <a:pt x="24833" y="7547"/>
                </a:cubicBezTo>
                <a:cubicBezTo>
                  <a:pt x="24869" y="6190"/>
                  <a:pt x="24600" y="4816"/>
                  <a:pt x="24074" y="3578"/>
                </a:cubicBezTo>
                <a:cubicBezTo>
                  <a:pt x="23626" y="2509"/>
                  <a:pt x="22939" y="1493"/>
                  <a:pt x="21964" y="817"/>
                </a:cubicBezTo>
                <a:cubicBezTo>
                  <a:pt x="21343" y="387"/>
                  <a:pt x="20620" y="142"/>
                  <a:pt x="19873" y="88"/>
                </a:cubicBezTo>
                <a:cubicBezTo>
                  <a:pt x="19693" y="40"/>
                  <a:pt x="19502" y="10"/>
                  <a:pt x="19311" y="4"/>
                </a:cubicBezTo>
                <a:cubicBezTo>
                  <a:pt x="19257" y="2"/>
                  <a:pt x="19202" y="0"/>
                  <a:pt x="191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23"/>
          <p:cNvSpPr/>
          <p:nvPr/>
        </p:nvSpPr>
        <p:spPr>
          <a:xfrm>
            <a:off x="-421025" y="1876986"/>
            <a:ext cx="1011800" cy="2257425"/>
          </a:xfrm>
          <a:custGeom>
            <a:avLst/>
            <a:gdLst/>
            <a:ahLst/>
            <a:cxnLst/>
            <a:rect l="l" t="t" r="r" b="b"/>
            <a:pathLst>
              <a:path w="40472" h="90297" extrusionOk="0">
                <a:moveTo>
                  <a:pt x="11319" y="90297"/>
                </a:moveTo>
                <a:cubicBezTo>
                  <a:pt x="11871" y="86892"/>
                  <a:pt x="12745" y="75435"/>
                  <a:pt x="14632" y="69867"/>
                </a:cubicBezTo>
                <a:cubicBezTo>
                  <a:pt x="16519" y="64299"/>
                  <a:pt x="18636" y="62045"/>
                  <a:pt x="22639" y="56891"/>
                </a:cubicBezTo>
                <a:cubicBezTo>
                  <a:pt x="26642" y="51737"/>
                  <a:pt x="36075" y="46676"/>
                  <a:pt x="38652" y="38945"/>
                </a:cubicBezTo>
                <a:cubicBezTo>
                  <a:pt x="41229" y="31215"/>
                  <a:pt x="41091" y="16950"/>
                  <a:pt x="38100" y="10508"/>
                </a:cubicBezTo>
                <a:cubicBezTo>
                  <a:pt x="35109" y="4066"/>
                  <a:pt x="27056" y="1581"/>
                  <a:pt x="20706" y="293"/>
                </a:cubicBezTo>
                <a:cubicBezTo>
                  <a:pt x="14356" y="-995"/>
                  <a:pt x="3451" y="2364"/>
                  <a:pt x="0" y="277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125" name="Google Shape;1125;p23"/>
          <p:cNvSpPr/>
          <p:nvPr/>
        </p:nvSpPr>
        <p:spPr>
          <a:xfrm>
            <a:off x="8672775" y="-165650"/>
            <a:ext cx="997175" cy="3154374"/>
          </a:xfrm>
          <a:custGeom>
            <a:avLst/>
            <a:gdLst/>
            <a:ahLst/>
            <a:cxnLst/>
            <a:rect l="l" t="t" r="r" b="b"/>
            <a:pathLst>
              <a:path w="39887" h="170622" extrusionOk="0">
                <a:moveTo>
                  <a:pt x="10898" y="0"/>
                </a:moveTo>
                <a:cubicBezTo>
                  <a:pt x="10852" y="12792"/>
                  <a:pt x="12371" y="54619"/>
                  <a:pt x="10622" y="76752"/>
                </a:cubicBezTo>
                <a:cubicBezTo>
                  <a:pt x="8873" y="98885"/>
                  <a:pt x="1557" y="119500"/>
                  <a:pt x="406" y="132798"/>
                </a:cubicBezTo>
                <a:cubicBezTo>
                  <a:pt x="-744" y="146096"/>
                  <a:pt x="820" y="150743"/>
                  <a:pt x="3719" y="156541"/>
                </a:cubicBezTo>
                <a:cubicBezTo>
                  <a:pt x="6618" y="162339"/>
                  <a:pt x="11772" y="165238"/>
                  <a:pt x="17800" y="167585"/>
                </a:cubicBezTo>
                <a:cubicBezTo>
                  <a:pt x="23828" y="169932"/>
                  <a:pt x="36206" y="170116"/>
                  <a:pt x="39887" y="17062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24"/>
          <p:cNvSpPr/>
          <p:nvPr/>
        </p:nvSpPr>
        <p:spPr>
          <a:xfrm rot="-9488023" flipH="1">
            <a:off x="-409802" y="4578207"/>
            <a:ext cx="2419840" cy="991523"/>
          </a:xfrm>
          <a:custGeom>
            <a:avLst/>
            <a:gdLst/>
            <a:ahLst/>
            <a:cxnLst/>
            <a:rect l="l" t="t" r="r" b="b"/>
            <a:pathLst>
              <a:path w="24905" h="10205" extrusionOk="0">
                <a:moveTo>
                  <a:pt x="3091" y="1"/>
                </a:moveTo>
                <a:cubicBezTo>
                  <a:pt x="2946" y="1"/>
                  <a:pt x="2800" y="4"/>
                  <a:pt x="2654" y="13"/>
                </a:cubicBezTo>
                <a:cubicBezTo>
                  <a:pt x="1644" y="30"/>
                  <a:pt x="0" y="503"/>
                  <a:pt x="353" y="1800"/>
                </a:cubicBezTo>
                <a:cubicBezTo>
                  <a:pt x="299" y="1823"/>
                  <a:pt x="323" y="1907"/>
                  <a:pt x="389" y="1907"/>
                </a:cubicBezTo>
                <a:cubicBezTo>
                  <a:pt x="1327" y="3455"/>
                  <a:pt x="2666" y="4728"/>
                  <a:pt x="3760" y="6174"/>
                </a:cubicBezTo>
                <a:cubicBezTo>
                  <a:pt x="4405" y="6928"/>
                  <a:pt x="4835" y="7896"/>
                  <a:pt x="5774" y="8338"/>
                </a:cubicBezTo>
                <a:cubicBezTo>
                  <a:pt x="6254" y="8617"/>
                  <a:pt x="6750" y="8712"/>
                  <a:pt x="7255" y="8712"/>
                </a:cubicBezTo>
                <a:cubicBezTo>
                  <a:pt x="8301" y="8712"/>
                  <a:pt x="9387" y="8306"/>
                  <a:pt x="10459" y="8306"/>
                </a:cubicBezTo>
                <a:cubicBezTo>
                  <a:pt x="10695" y="8306"/>
                  <a:pt x="10930" y="8326"/>
                  <a:pt x="11165" y="8374"/>
                </a:cubicBezTo>
                <a:cubicBezTo>
                  <a:pt x="13190" y="8949"/>
                  <a:pt x="14977" y="10205"/>
                  <a:pt x="16674" y="10205"/>
                </a:cubicBezTo>
                <a:cubicBezTo>
                  <a:pt x="17766" y="10205"/>
                  <a:pt x="18821" y="9685"/>
                  <a:pt x="19879" y="8129"/>
                </a:cubicBezTo>
                <a:cubicBezTo>
                  <a:pt x="20679" y="7113"/>
                  <a:pt x="21474" y="5935"/>
                  <a:pt x="22765" y="5523"/>
                </a:cubicBezTo>
                <a:cubicBezTo>
                  <a:pt x="23237" y="5380"/>
                  <a:pt x="23787" y="5326"/>
                  <a:pt x="24158" y="4961"/>
                </a:cubicBezTo>
                <a:cubicBezTo>
                  <a:pt x="24905" y="4142"/>
                  <a:pt x="24176" y="2947"/>
                  <a:pt x="23465" y="2349"/>
                </a:cubicBezTo>
                <a:cubicBezTo>
                  <a:pt x="22313" y="1393"/>
                  <a:pt x="21011" y="1090"/>
                  <a:pt x="19654" y="1090"/>
                </a:cubicBezTo>
                <a:cubicBezTo>
                  <a:pt x="17560" y="1090"/>
                  <a:pt x="15332" y="1811"/>
                  <a:pt x="13316" y="1967"/>
                </a:cubicBezTo>
                <a:cubicBezTo>
                  <a:pt x="13100" y="1985"/>
                  <a:pt x="12885" y="1993"/>
                  <a:pt x="12672" y="1993"/>
                </a:cubicBezTo>
                <a:cubicBezTo>
                  <a:pt x="9377" y="1993"/>
                  <a:pt x="6383" y="1"/>
                  <a:pt x="309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24"/>
          <p:cNvSpPr/>
          <p:nvPr/>
        </p:nvSpPr>
        <p:spPr>
          <a:xfrm rot="-9028041" flipH="1">
            <a:off x="7645475" y="3456384"/>
            <a:ext cx="1853805" cy="2104104"/>
          </a:xfrm>
          <a:custGeom>
            <a:avLst/>
            <a:gdLst/>
            <a:ahLst/>
            <a:cxnLst/>
            <a:rect l="l" t="t" r="r" b="b"/>
            <a:pathLst>
              <a:path w="15551" h="17651" extrusionOk="0">
                <a:moveTo>
                  <a:pt x="12820" y="1"/>
                </a:moveTo>
                <a:cubicBezTo>
                  <a:pt x="12255" y="1"/>
                  <a:pt x="11596" y="229"/>
                  <a:pt x="10854" y="761"/>
                </a:cubicBezTo>
                <a:cubicBezTo>
                  <a:pt x="8332" y="2554"/>
                  <a:pt x="9324" y="6200"/>
                  <a:pt x="7202" y="8232"/>
                </a:cubicBezTo>
                <a:cubicBezTo>
                  <a:pt x="5672" y="9679"/>
                  <a:pt x="3282" y="9924"/>
                  <a:pt x="1967" y="11645"/>
                </a:cubicBezTo>
                <a:cubicBezTo>
                  <a:pt x="0" y="14191"/>
                  <a:pt x="2797" y="16366"/>
                  <a:pt x="5170" y="16958"/>
                </a:cubicBezTo>
                <a:cubicBezTo>
                  <a:pt x="6370" y="17375"/>
                  <a:pt x="7686" y="17650"/>
                  <a:pt x="8982" y="17650"/>
                </a:cubicBezTo>
                <a:cubicBezTo>
                  <a:pt x="10399" y="17650"/>
                  <a:pt x="11793" y="17322"/>
                  <a:pt x="12988" y="16492"/>
                </a:cubicBezTo>
                <a:cubicBezTo>
                  <a:pt x="14607" y="15386"/>
                  <a:pt x="15534" y="13283"/>
                  <a:pt x="14936" y="11370"/>
                </a:cubicBezTo>
                <a:cubicBezTo>
                  <a:pt x="14010" y="9039"/>
                  <a:pt x="14052" y="7234"/>
                  <a:pt x="14799" y="4855"/>
                </a:cubicBezTo>
                <a:cubicBezTo>
                  <a:pt x="15550" y="2601"/>
                  <a:pt x="14726" y="1"/>
                  <a:pt x="128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24"/>
          <p:cNvSpPr/>
          <p:nvPr/>
        </p:nvSpPr>
        <p:spPr>
          <a:xfrm rot="-5400000" flipH="1">
            <a:off x="136174" y="294774"/>
            <a:ext cx="1646810" cy="1697509"/>
          </a:xfrm>
          <a:custGeom>
            <a:avLst/>
            <a:gdLst/>
            <a:ahLst/>
            <a:cxnLst/>
            <a:rect l="l" t="t" r="r" b="b"/>
            <a:pathLst>
              <a:path w="14487" h="14933" extrusionOk="0">
                <a:moveTo>
                  <a:pt x="8844" y="0"/>
                </a:moveTo>
                <a:cubicBezTo>
                  <a:pt x="8124" y="0"/>
                  <a:pt x="7409" y="113"/>
                  <a:pt x="6754" y="342"/>
                </a:cubicBezTo>
                <a:cubicBezTo>
                  <a:pt x="3114" y="1334"/>
                  <a:pt x="353" y="4717"/>
                  <a:pt x="96" y="8476"/>
                </a:cubicBezTo>
                <a:cubicBezTo>
                  <a:pt x="0" y="10562"/>
                  <a:pt x="473" y="13048"/>
                  <a:pt x="2230" y="14369"/>
                </a:cubicBezTo>
                <a:cubicBezTo>
                  <a:pt x="2752" y="14741"/>
                  <a:pt x="3406" y="14933"/>
                  <a:pt x="4056" y="14933"/>
                </a:cubicBezTo>
                <a:cubicBezTo>
                  <a:pt x="4872" y="14933"/>
                  <a:pt x="5681" y="14631"/>
                  <a:pt x="6216" y="13999"/>
                </a:cubicBezTo>
                <a:cubicBezTo>
                  <a:pt x="7238" y="12540"/>
                  <a:pt x="6623" y="10395"/>
                  <a:pt x="8404" y="9355"/>
                </a:cubicBezTo>
                <a:cubicBezTo>
                  <a:pt x="10328" y="7932"/>
                  <a:pt x="13633" y="7634"/>
                  <a:pt x="14111" y="4837"/>
                </a:cubicBezTo>
                <a:cubicBezTo>
                  <a:pt x="14487" y="1691"/>
                  <a:pt x="11633" y="0"/>
                  <a:pt x="88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24"/>
          <p:cNvSpPr/>
          <p:nvPr/>
        </p:nvSpPr>
        <p:spPr>
          <a:xfrm rot="3138846" flipH="1">
            <a:off x="7232869" y="-184847"/>
            <a:ext cx="1795811" cy="1173416"/>
          </a:xfrm>
          <a:custGeom>
            <a:avLst/>
            <a:gdLst/>
            <a:ahLst/>
            <a:cxnLst/>
            <a:rect l="l" t="t" r="r" b="b"/>
            <a:pathLst>
              <a:path w="24003" h="15684" extrusionOk="0">
                <a:moveTo>
                  <a:pt x="11005" y="1"/>
                </a:moveTo>
                <a:cubicBezTo>
                  <a:pt x="10504" y="1"/>
                  <a:pt x="10003" y="25"/>
                  <a:pt x="9503" y="75"/>
                </a:cubicBezTo>
                <a:cubicBezTo>
                  <a:pt x="7101" y="308"/>
                  <a:pt x="4674" y="1115"/>
                  <a:pt x="2857" y="2741"/>
                </a:cubicBezTo>
                <a:cubicBezTo>
                  <a:pt x="2194" y="3338"/>
                  <a:pt x="1620" y="4061"/>
                  <a:pt x="1196" y="4856"/>
                </a:cubicBezTo>
                <a:cubicBezTo>
                  <a:pt x="1166" y="4910"/>
                  <a:pt x="1130" y="4958"/>
                  <a:pt x="1100" y="5012"/>
                </a:cubicBezTo>
                <a:cubicBezTo>
                  <a:pt x="461" y="6105"/>
                  <a:pt x="0" y="7408"/>
                  <a:pt x="72" y="8687"/>
                </a:cubicBezTo>
                <a:cubicBezTo>
                  <a:pt x="150" y="9853"/>
                  <a:pt x="753" y="10994"/>
                  <a:pt x="1859" y="11472"/>
                </a:cubicBezTo>
                <a:cubicBezTo>
                  <a:pt x="2395" y="11706"/>
                  <a:pt x="2970" y="11785"/>
                  <a:pt x="3550" y="11785"/>
                </a:cubicBezTo>
                <a:cubicBezTo>
                  <a:pt x="4142" y="11785"/>
                  <a:pt x="4738" y="11703"/>
                  <a:pt x="5302" y="11622"/>
                </a:cubicBezTo>
                <a:cubicBezTo>
                  <a:pt x="5959" y="11512"/>
                  <a:pt x="6661" y="11390"/>
                  <a:pt x="7350" y="11390"/>
                </a:cubicBezTo>
                <a:cubicBezTo>
                  <a:pt x="7971" y="11390"/>
                  <a:pt x="8581" y="11489"/>
                  <a:pt x="9139" y="11783"/>
                </a:cubicBezTo>
                <a:cubicBezTo>
                  <a:pt x="10203" y="12339"/>
                  <a:pt x="10782" y="13463"/>
                  <a:pt x="11541" y="14341"/>
                </a:cubicBezTo>
                <a:cubicBezTo>
                  <a:pt x="12135" y="15017"/>
                  <a:pt x="13008" y="15684"/>
                  <a:pt x="13929" y="15684"/>
                </a:cubicBezTo>
                <a:cubicBezTo>
                  <a:pt x="14150" y="15684"/>
                  <a:pt x="14373" y="15646"/>
                  <a:pt x="14595" y="15561"/>
                </a:cubicBezTo>
                <a:cubicBezTo>
                  <a:pt x="15594" y="15172"/>
                  <a:pt x="16131" y="14084"/>
                  <a:pt x="17153" y="13762"/>
                </a:cubicBezTo>
                <a:cubicBezTo>
                  <a:pt x="17380" y="13692"/>
                  <a:pt x="17611" y="13664"/>
                  <a:pt x="17842" y="13664"/>
                </a:cubicBezTo>
                <a:cubicBezTo>
                  <a:pt x="18183" y="13664"/>
                  <a:pt x="18525" y="13725"/>
                  <a:pt x="18857" y="13803"/>
                </a:cubicBezTo>
                <a:cubicBezTo>
                  <a:pt x="19431" y="13941"/>
                  <a:pt x="19992" y="14126"/>
                  <a:pt x="20584" y="14192"/>
                </a:cubicBezTo>
                <a:cubicBezTo>
                  <a:pt x="20704" y="14205"/>
                  <a:pt x="20825" y="14212"/>
                  <a:pt x="20944" y="14212"/>
                </a:cubicBezTo>
                <a:cubicBezTo>
                  <a:pt x="21360" y="14212"/>
                  <a:pt x="21767" y="14127"/>
                  <a:pt x="22138" y="13923"/>
                </a:cubicBezTo>
                <a:cubicBezTo>
                  <a:pt x="22574" y="13684"/>
                  <a:pt x="22933" y="13313"/>
                  <a:pt x="23202" y="12901"/>
                </a:cubicBezTo>
                <a:cubicBezTo>
                  <a:pt x="23817" y="11963"/>
                  <a:pt x="24003" y="10815"/>
                  <a:pt x="23949" y="9709"/>
                </a:cubicBezTo>
                <a:cubicBezTo>
                  <a:pt x="23889" y="8436"/>
                  <a:pt x="23501" y="7187"/>
                  <a:pt x="22873" y="6076"/>
                </a:cubicBezTo>
                <a:cubicBezTo>
                  <a:pt x="21648" y="3900"/>
                  <a:pt x="19568" y="2322"/>
                  <a:pt x="17309" y="1330"/>
                </a:cubicBezTo>
                <a:cubicBezTo>
                  <a:pt x="15325" y="457"/>
                  <a:pt x="13167" y="1"/>
                  <a:pt x="110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24"/>
          <p:cNvSpPr/>
          <p:nvPr/>
        </p:nvSpPr>
        <p:spPr>
          <a:xfrm>
            <a:off x="8431947" y="184925"/>
            <a:ext cx="1169625" cy="2955200"/>
          </a:xfrm>
          <a:custGeom>
            <a:avLst/>
            <a:gdLst/>
            <a:ahLst/>
            <a:cxnLst/>
            <a:rect l="l" t="t" r="r" b="b"/>
            <a:pathLst>
              <a:path w="46785" h="118208" extrusionOk="0">
                <a:moveTo>
                  <a:pt x="38016" y="118208"/>
                </a:moveTo>
                <a:cubicBezTo>
                  <a:pt x="39319" y="114056"/>
                  <a:pt x="49983" y="100623"/>
                  <a:pt x="45831" y="93296"/>
                </a:cubicBezTo>
                <a:cubicBezTo>
                  <a:pt x="41679" y="85969"/>
                  <a:pt x="20676" y="81085"/>
                  <a:pt x="13105" y="74246"/>
                </a:cubicBezTo>
                <a:cubicBezTo>
                  <a:pt x="5534" y="67408"/>
                  <a:pt x="1789" y="61139"/>
                  <a:pt x="405" y="52265"/>
                </a:cubicBezTo>
                <a:cubicBezTo>
                  <a:pt x="-979" y="43391"/>
                  <a:pt x="1355" y="28647"/>
                  <a:pt x="4801" y="21004"/>
                </a:cubicBezTo>
                <a:cubicBezTo>
                  <a:pt x="8247" y="13361"/>
                  <a:pt x="14163" y="9908"/>
                  <a:pt x="21083" y="6407"/>
                </a:cubicBezTo>
                <a:cubicBezTo>
                  <a:pt x="28003" y="2906"/>
                  <a:pt x="42114" y="1068"/>
                  <a:pt x="4632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132" name="Google Shape;1132;p24"/>
          <p:cNvSpPr/>
          <p:nvPr/>
        </p:nvSpPr>
        <p:spPr>
          <a:xfrm>
            <a:off x="-402801" y="3514757"/>
            <a:ext cx="2724754" cy="1987360"/>
          </a:xfrm>
          <a:custGeom>
            <a:avLst/>
            <a:gdLst/>
            <a:ahLst/>
            <a:cxnLst/>
            <a:rect l="l" t="t" r="r" b="b"/>
            <a:pathLst>
              <a:path w="148004" h="107950" extrusionOk="0">
                <a:moveTo>
                  <a:pt x="0" y="0"/>
                </a:moveTo>
                <a:cubicBezTo>
                  <a:pt x="1465" y="3989"/>
                  <a:pt x="3012" y="18154"/>
                  <a:pt x="8792" y="23934"/>
                </a:cubicBezTo>
                <a:cubicBezTo>
                  <a:pt x="14572" y="29714"/>
                  <a:pt x="18155" y="32889"/>
                  <a:pt x="34681" y="34680"/>
                </a:cubicBezTo>
                <a:cubicBezTo>
                  <a:pt x="51207" y="36471"/>
                  <a:pt x="90691" y="31098"/>
                  <a:pt x="107950" y="34680"/>
                </a:cubicBezTo>
                <a:cubicBezTo>
                  <a:pt x="125209" y="38262"/>
                  <a:pt x="131559" y="43961"/>
                  <a:pt x="138235" y="56173"/>
                </a:cubicBezTo>
                <a:cubicBezTo>
                  <a:pt x="144911" y="68385"/>
                  <a:pt x="146376" y="99321"/>
                  <a:pt x="148004" y="10795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133" name="Google Shape;1133;p24"/>
          <p:cNvSpPr/>
          <p:nvPr/>
        </p:nvSpPr>
        <p:spPr>
          <a:xfrm rot="-5400000" flipH="1">
            <a:off x="-225627" y="-289300"/>
            <a:ext cx="1648550" cy="1648575"/>
          </a:xfrm>
          <a:custGeom>
            <a:avLst/>
            <a:gdLst/>
            <a:ahLst/>
            <a:cxnLst/>
            <a:rect l="l" t="t" r="r" b="b"/>
            <a:pathLst>
              <a:path w="65942" h="65943" extrusionOk="0">
                <a:moveTo>
                  <a:pt x="0" y="65943"/>
                </a:moveTo>
                <a:cubicBezTo>
                  <a:pt x="896" y="63338"/>
                  <a:pt x="2117" y="54708"/>
                  <a:pt x="5373" y="50312"/>
                </a:cubicBezTo>
                <a:cubicBezTo>
                  <a:pt x="8629" y="45916"/>
                  <a:pt x="11886" y="43311"/>
                  <a:pt x="19538" y="39566"/>
                </a:cubicBezTo>
                <a:cubicBezTo>
                  <a:pt x="27191" y="35821"/>
                  <a:pt x="43554" y="34437"/>
                  <a:pt x="51288" y="27843"/>
                </a:cubicBezTo>
                <a:cubicBezTo>
                  <a:pt x="59022" y="21249"/>
                  <a:pt x="63500" y="4641"/>
                  <a:pt x="65942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sp>
      <p:grpSp>
        <p:nvGrpSpPr>
          <p:cNvPr id="1134" name="Google Shape;1134;p24"/>
          <p:cNvGrpSpPr/>
          <p:nvPr/>
        </p:nvGrpSpPr>
        <p:grpSpPr>
          <a:xfrm>
            <a:off x="8591835" y="1402419"/>
            <a:ext cx="84748" cy="84747"/>
            <a:chOff x="6089850" y="862325"/>
            <a:chExt cx="38875" cy="38875"/>
          </a:xfrm>
        </p:grpSpPr>
        <p:sp>
          <p:nvSpPr>
            <p:cNvPr id="1135" name="Google Shape;1135;p24"/>
            <p:cNvSpPr/>
            <p:nvPr/>
          </p:nvSpPr>
          <p:spPr>
            <a:xfrm>
              <a:off x="6089850" y="862325"/>
              <a:ext cx="38875" cy="38875"/>
            </a:xfrm>
            <a:custGeom>
              <a:avLst/>
              <a:gdLst/>
              <a:ahLst/>
              <a:cxnLst/>
              <a:rect l="l" t="t" r="r" b="b"/>
              <a:pathLst>
                <a:path w="1555" h="1555" extrusionOk="0">
                  <a:moveTo>
                    <a:pt x="778" y="0"/>
                  </a:moveTo>
                  <a:cubicBezTo>
                    <a:pt x="347" y="0"/>
                    <a:pt x="1" y="347"/>
                    <a:pt x="1" y="777"/>
                  </a:cubicBezTo>
                  <a:cubicBezTo>
                    <a:pt x="1" y="1207"/>
                    <a:pt x="347" y="1554"/>
                    <a:pt x="778" y="1554"/>
                  </a:cubicBezTo>
                  <a:cubicBezTo>
                    <a:pt x="1208" y="1554"/>
                    <a:pt x="1555" y="1207"/>
                    <a:pt x="1555" y="777"/>
                  </a:cubicBezTo>
                  <a:cubicBezTo>
                    <a:pt x="1555" y="347"/>
                    <a:pt x="1208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6" name="Google Shape;1136;p24"/>
            <p:cNvGrpSpPr/>
            <p:nvPr/>
          </p:nvGrpSpPr>
          <p:grpSpPr>
            <a:xfrm>
              <a:off x="6089850" y="862325"/>
              <a:ext cx="38875" cy="38875"/>
              <a:chOff x="3439950" y="862325"/>
              <a:chExt cx="38875" cy="38875"/>
            </a:xfrm>
          </p:grpSpPr>
          <p:sp>
            <p:nvSpPr>
              <p:cNvPr id="1137" name="Google Shape;1137;p24"/>
              <p:cNvSpPr/>
              <p:nvPr/>
            </p:nvSpPr>
            <p:spPr>
              <a:xfrm>
                <a:off x="3439950" y="862325"/>
                <a:ext cx="38875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555" extrusionOk="0">
                    <a:moveTo>
                      <a:pt x="778" y="0"/>
                    </a:moveTo>
                    <a:cubicBezTo>
                      <a:pt x="347" y="0"/>
                      <a:pt x="1" y="347"/>
                      <a:pt x="1" y="777"/>
                    </a:cubicBezTo>
                    <a:cubicBezTo>
                      <a:pt x="1" y="1207"/>
                      <a:pt x="347" y="1554"/>
                      <a:pt x="778" y="1554"/>
                    </a:cubicBezTo>
                    <a:cubicBezTo>
                      <a:pt x="1208" y="1554"/>
                      <a:pt x="1555" y="1207"/>
                      <a:pt x="1555" y="777"/>
                    </a:cubicBezTo>
                    <a:cubicBezTo>
                      <a:pt x="1555" y="347"/>
                      <a:pt x="1208" y="0"/>
                      <a:pt x="778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4"/>
              <p:cNvSpPr/>
              <p:nvPr/>
            </p:nvSpPr>
            <p:spPr>
              <a:xfrm>
                <a:off x="3443400" y="871125"/>
                <a:ext cx="78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692" extrusionOk="0">
                    <a:moveTo>
                      <a:pt x="227" y="0"/>
                    </a:moveTo>
                    <a:cubicBezTo>
                      <a:pt x="215" y="0"/>
                      <a:pt x="203" y="4"/>
                      <a:pt x="192" y="13"/>
                    </a:cubicBezTo>
                    <a:cubicBezTo>
                      <a:pt x="12" y="186"/>
                      <a:pt x="0" y="485"/>
                      <a:pt x="156" y="676"/>
                    </a:cubicBezTo>
                    <a:cubicBezTo>
                      <a:pt x="164" y="687"/>
                      <a:pt x="177" y="692"/>
                      <a:pt x="191" y="692"/>
                    </a:cubicBezTo>
                    <a:cubicBezTo>
                      <a:pt x="207" y="692"/>
                      <a:pt x="224" y="686"/>
                      <a:pt x="233" y="676"/>
                    </a:cubicBezTo>
                    <a:cubicBezTo>
                      <a:pt x="251" y="658"/>
                      <a:pt x="245" y="628"/>
                      <a:pt x="233" y="604"/>
                    </a:cubicBezTo>
                    <a:cubicBezTo>
                      <a:pt x="120" y="455"/>
                      <a:pt x="144" y="222"/>
                      <a:pt x="269" y="96"/>
                    </a:cubicBezTo>
                    <a:cubicBezTo>
                      <a:pt x="312" y="54"/>
                      <a:pt x="272" y="0"/>
                      <a:pt x="227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39" name="Google Shape;1139;p24"/>
          <p:cNvSpPr txBox="1">
            <a:spLocks noGrp="1"/>
          </p:cNvSpPr>
          <p:nvPr>
            <p:ph type="ctrTitle"/>
          </p:nvPr>
        </p:nvSpPr>
        <p:spPr>
          <a:xfrm>
            <a:off x="2382250" y="863933"/>
            <a:ext cx="43794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40" name="Google Shape;1140;p24"/>
          <p:cNvSpPr txBox="1">
            <a:spLocks noGrp="1"/>
          </p:cNvSpPr>
          <p:nvPr>
            <p:ph type="subTitle" idx="1"/>
          </p:nvPr>
        </p:nvSpPr>
        <p:spPr>
          <a:xfrm>
            <a:off x="2382350" y="1966926"/>
            <a:ext cx="43794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41" name="Google Shape;1141;p24"/>
          <p:cNvSpPr txBox="1"/>
          <p:nvPr/>
        </p:nvSpPr>
        <p:spPr>
          <a:xfrm>
            <a:off x="2382325" y="3564401"/>
            <a:ext cx="43794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25"/>
          <p:cNvSpPr/>
          <p:nvPr/>
        </p:nvSpPr>
        <p:spPr>
          <a:xfrm rot="-2230768" flipH="1">
            <a:off x="194579" y="4216543"/>
            <a:ext cx="605607" cy="935856"/>
          </a:xfrm>
          <a:custGeom>
            <a:avLst/>
            <a:gdLst/>
            <a:ahLst/>
            <a:cxnLst/>
            <a:rect l="l" t="t" r="r" b="b"/>
            <a:pathLst>
              <a:path w="7913" h="12227" extrusionOk="0">
                <a:moveTo>
                  <a:pt x="5230" y="1"/>
                </a:moveTo>
                <a:cubicBezTo>
                  <a:pt x="4962" y="1"/>
                  <a:pt x="4669" y="177"/>
                  <a:pt x="4352" y="570"/>
                </a:cubicBezTo>
                <a:cubicBezTo>
                  <a:pt x="3730" y="1341"/>
                  <a:pt x="3019" y="2542"/>
                  <a:pt x="2475" y="3529"/>
                </a:cubicBezTo>
                <a:cubicBezTo>
                  <a:pt x="1130" y="4921"/>
                  <a:pt x="1" y="6899"/>
                  <a:pt x="975" y="8818"/>
                </a:cubicBezTo>
                <a:cubicBezTo>
                  <a:pt x="1738" y="10280"/>
                  <a:pt x="3350" y="12226"/>
                  <a:pt x="5123" y="12226"/>
                </a:cubicBezTo>
                <a:cubicBezTo>
                  <a:pt x="5155" y="12226"/>
                  <a:pt x="5187" y="12226"/>
                  <a:pt x="5219" y="12225"/>
                </a:cubicBezTo>
                <a:cubicBezTo>
                  <a:pt x="5223" y="12225"/>
                  <a:pt x="5228" y="12225"/>
                  <a:pt x="5233" y="12225"/>
                </a:cubicBezTo>
                <a:cubicBezTo>
                  <a:pt x="7913" y="12225"/>
                  <a:pt x="7464" y="1"/>
                  <a:pt x="523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25"/>
          <p:cNvSpPr/>
          <p:nvPr/>
        </p:nvSpPr>
        <p:spPr>
          <a:xfrm rot="-3938017" flipH="1">
            <a:off x="7963061" y="3323447"/>
            <a:ext cx="2148708" cy="2063021"/>
          </a:xfrm>
          <a:custGeom>
            <a:avLst/>
            <a:gdLst/>
            <a:ahLst/>
            <a:cxnLst/>
            <a:rect l="l" t="t" r="r" b="b"/>
            <a:pathLst>
              <a:path w="9671" h="9285" extrusionOk="0">
                <a:moveTo>
                  <a:pt x="8229" y="1"/>
                </a:moveTo>
                <a:cubicBezTo>
                  <a:pt x="8055" y="1"/>
                  <a:pt x="7882" y="31"/>
                  <a:pt x="7722" y="92"/>
                </a:cubicBezTo>
                <a:cubicBezTo>
                  <a:pt x="7310" y="248"/>
                  <a:pt x="6987" y="571"/>
                  <a:pt x="6748" y="935"/>
                </a:cubicBezTo>
                <a:cubicBezTo>
                  <a:pt x="6509" y="1306"/>
                  <a:pt x="6342" y="1706"/>
                  <a:pt x="6133" y="2089"/>
                </a:cubicBezTo>
                <a:cubicBezTo>
                  <a:pt x="5951" y="2429"/>
                  <a:pt x="5667" y="2791"/>
                  <a:pt x="5301" y="2791"/>
                </a:cubicBezTo>
                <a:cubicBezTo>
                  <a:pt x="5282" y="2791"/>
                  <a:pt x="5262" y="2790"/>
                  <a:pt x="5242" y="2788"/>
                </a:cubicBezTo>
                <a:cubicBezTo>
                  <a:pt x="4591" y="2728"/>
                  <a:pt x="4447" y="1652"/>
                  <a:pt x="3808" y="1557"/>
                </a:cubicBezTo>
                <a:cubicBezTo>
                  <a:pt x="3780" y="1553"/>
                  <a:pt x="3752" y="1551"/>
                  <a:pt x="3725" y="1551"/>
                </a:cubicBezTo>
                <a:cubicBezTo>
                  <a:pt x="3378" y="1551"/>
                  <a:pt x="3085" y="1857"/>
                  <a:pt x="2935" y="2184"/>
                </a:cubicBezTo>
                <a:cubicBezTo>
                  <a:pt x="2660" y="2752"/>
                  <a:pt x="2660" y="3410"/>
                  <a:pt x="2475" y="4007"/>
                </a:cubicBezTo>
                <a:cubicBezTo>
                  <a:pt x="2433" y="4157"/>
                  <a:pt x="2361" y="4306"/>
                  <a:pt x="2230" y="4390"/>
                </a:cubicBezTo>
                <a:cubicBezTo>
                  <a:pt x="2167" y="4431"/>
                  <a:pt x="2097" y="4448"/>
                  <a:pt x="2026" y="4448"/>
                </a:cubicBezTo>
                <a:cubicBezTo>
                  <a:pt x="1901" y="4448"/>
                  <a:pt x="1770" y="4397"/>
                  <a:pt x="1656" y="4336"/>
                </a:cubicBezTo>
                <a:cubicBezTo>
                  <a:pt x="1483" y="4228"/>
                  <a:pt x="1315" y="4097"/>
                  <a:pt x="1124" y="4043"/>
                </a:cubicBezTo>
                <a:cubicBezTo>
                  <a:pt x="1070" y="4029"/>
                  <a:pt x="1016" y="4022"/>
                  <a:pt x="962" y="4022"/>
                </a:cubicBezTo>
                <a:cubicBezTo>
                  <a:pt x="624" y="4022"/>
                  <a:pt x="291" y="4281"/>
                  <a:pt x="162" y="4611"/>
                </a:cubicBezTo>
                <a:cubicBezTo>
                  <a:pt x="0" y="4987"/>
                  <a:pt x="72" y="5418"/>
                  <a:pt x="198" y="5806"/>
                </a:cubicBezTo>
                <a:cubicBezTo>
                  <a:pt x="323" y="6195"/>
                  <a:pt x="520" y="6565"/>
                  <a:pt x="622" y="6960"/>
                </a:cubicBezTo>
                <a:cubicBezTo>
                  <a:pt x="748" y="7444"/>
                  <a:pt x="748" y="7964"/>
                  <a:pt x="616" y="8454"/>
                </a:cubicBezTo>
                <a:cubicBezTo>
                  <a:pt x="780" y="8423"/>
                  <a:pt x="947" y="8408"/>
                  <a:pt x="1115" y="8408"/>
                </a:cubicBezTo>
                <a:cubicBezTo>
                  <a:pt x="1434" y="8408"/>
                  <a:pt x="1754" y="8464"/>
                  <a:pt x="2056" y="8573"/>
                </a:cubicBezTo>
                <a:cubicBezTo>
                  <a:pt x="2439" y="8705"/>
                  <a:pt x="2792" y="8932"/>
                  <a:pt x="3162" y="9087"/>
                </a:cubicBezTo>
                <a:cubicBezTo>
                  <a:pt x="3426" y="9203"/>
                  <a:pt x="3710" y="9284"/>
                  <a:pt x="3988" y="9284"/>
                </a:cubicBezTo>
                <a:cubicBezTo>
                  <a:pt x="4113" y="9284"/>
                  <a:pt x="4237" y="9268"/>
                  <a:pt x="4357" y="9231"/>
                </a:cubicBezTo>
                <a:cubicBezTo>
                  <a:pt x="4746" y="9111"/>
                  <a:pt x="5075" y="8711"/>
                  <a:pt x="5003" y="8310"/>
                </a:cubicBezTo>
                <a:cubicBezTo>
                  <a:pt x="4961" y="8107"/>
                  <a:pt x="4836" y="7946"/>
                  <a:pt x="4752" y="7761"/>
                </a:cubicBezTo>
                <a:cubicBezTo>
                  <a:pt x="4674" y="7569"/>
                  <a:pt x="4626" y="7342"/>
                  <a:pt x="4746" y="7175"/>
                </a:cubicBezTo>
                <a:cubicBezTo>
                  <a:pt x="4836" y="7049"/>
                  <a:pt x="5003" y="6996"/>
                  <a:pt x="5152" y="6966"/>
                </a:cubicBezTo>
                <a:cubicBezTo>
                  <a:pt x="5762" y="6834"/>
                  <a:pt x="6413" y="6882"/>
                  <a:pt x="7017" y="6649"/>
                </a:cubicBezTo>
                <a:cubicBezTo>
                  <a:pt x="7376" y="6523"/>
                  <a:pt x="7746" y="6219"/>
                  <a:pt x="7716" y="5836"/>
                </a:cubicBezTo>
                <a:cubicBezTo>
                  <a:pt x="7669" y="5191"/>
                  <a:pt x="6605" y="4963"/>
                  <a:pt x="6599" y="4312"/>
                </a:cubicBezTo>
                <a:cubicBezTo>
                  <a:pt x="6593" y="3912"/>
                  <a:pt x="7005" y="3643"/>
                  <a:pt x="7370" y="3481"/>
                </a:cubicBezTo>
                <a:cubicBezTo>
                  <a:pt x="7764" y="3314"/>
                  <a:pt x="8182" y="3170"/>
                  <a:pt x="8565" y="2961"/>
                </a:cubicBezTo>
                <a:cubicBezTo>
                  <a:pt x="8948" y="2752"/>
                  <a:pt x="9294" y="2459"/>
                  <a:pt x="9485" y="2065"/>
                </a:cubicBezTo>
                <a:cubicBezTo>
                  <a:pt x="9653" y="1700"/>
                  <a:pt x="9671" y="1258"/>
                  <a:pt x="9521" y="887"/>
                </a:cubicBezTo>
                <a:cubicBezTo>
                  <a:pt x="9384" y="559"/>
                  <a:pt x="9127" y="272"/>
                  <a:pt x="8804" y="116"/>
                </a:cubicBezTo>
                <a:cubicBezTo>
                  <a:pt x="8626" y="40"/>
                  <a:pt x="8427" y="1"/>
                  <a:pt x="82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25"/>
          <p:cNvSpPr/>
          <p:nvPr/>
        </p:nvSpPr>
        <p:spPr>
          <a:xfrm rot="523140" flipH="1">
            <a:off x="7752395" y="31943"/>
            <a:ext cx="1353003" cy="1394762"/>
          </a:xfrm>
          <a:custGeom>
            <a:avLst/>
            <a:gdLst/>
            <a:ahLst/>
            <a:cxnLst/>
            <a:rect l="l" t="t" r="r" b="b"/>
            <a:pathLst>
              <a:path w="14487" h="14933" extrusionOk="0">
                <a:moveTo>
                  <a:pt x="8844" y="0"/>
                </a:moveTo>
                <a:cubicBezTo>
                  <a:pt x="8124" y="0"/>
                  <a:pt x="7409" y="113"/>
                  <a:pt x="6754" y="342"/>
                </a:cubicBezTo>
                <a:cubicBezTo>
                  <a:pt x="3114" y="1334"/>
                  <a:pt x="353" y="4717"/>
                  <a:pt x="96" y="8476"/>
                </a:cubicBezTo>
                <a:cubicBezTo>
                  <a:pt x="0" y="10562"/>
                  <a:pt x="473" y="13048"/>
                  <a:pt x="2230" y="14369"/>
                </a:cubicBezTo>
                <a:cubicBezTo>
                  <a:pt x="2752" y="14741"/>
                  <a:pt x="3406" y="14933"/>
                  <a:pt x="4056" y="14933"/>
                </a:cubicBezTo>
                <a:cubicBezTo>
                  <a:pt x="4872" y="14933"/>
                  <a:pt x="5681" y="14631"/>
                  <a:pt x="6216" y="13999"/>
                </a:cubicBezTo>
                <a:cubicBezTo>
                  <a:pt x="7238" y="12540"/>
                  <a:pt x="6623" y="10395"/>
                  <a:pt x="8404" y="9355"/>
                </a:cubicBezTo>
                <a:cubicBezTo>
                  <a:pt x="10328" y="7932"/>
                  <a:pt x="13633" y="7634"/>
                  <a:pt x="14111" y="4837"/>
                </a:cubicBezTo>
                <a:cubicBezTo>
                  <a:pt x="14487" y="1691"/>
                  <a:pt x="11633" y="0"/>
                  <a:pt x="884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25"/>
          <p:cNvSpPr/>
          <p:nvPr/>
        </p:nvSpPr>
        <p:spPr>
          <a:xfrm rot="10800000">
            <a:off x="-1169846" y="-451189"/>
            <a:ext cx="3334445" cy="1972390"/>
          </a:xfrm>
          <a:custGeom>
            <a:avLst/>
            <a:gdLst/>
            <a:ahLst/>
            <a:cxnLst/>
            <a:rect l="l" t="t" r="r" b="b"/>
            <a:pathLst>
              <a:path w="24870" h="14710" extrusionOk="0">
                <a:moveTo>
                  <a:pt x="19148" y="0"/>
                </a:moveTo>
                <a:cubicBezTo>
                  <a:pt x="18597" y="0"/>
                  <a:pt x="18043" y="137"/>
                  <a:pt x="17554" y="393"/>
                </a:cubicBezTo>
                <a:cubicBezTo>
                  <a:pt x="17004" y="686"/>
                  <a:pt x="16567" y="1128"/>
                  <a:pt x="16233" y="1642"/>
                </a:cubicBezTo>
                <a:cubicBezTo>
                  <a:pt x="16167" y="1756"/>
                  <a:pt x="16095" y="1869"/>
                  <a:pt x="16030" y="1983"/>
                </a:cubicBezTo>
                <a:cubicBezTo>
                  <a:pt x="15928" y="2144"/>
                  <a:pt x="15838" y="2305"/>
                  <a:pt x="15755" y="2479"/>
                </a:cubicBezTo>
                <a:cubicBezTo>
                  <a:pt x="15665" y="2670"/>
                  <a:pt x="15581" y="2873"/>
                  <a:pt x="15522" y="3082"/>
                </a:cubicBezTo>
                <a:cubicBezTo>
                  <a:pt x="15247" y="3734"/>
                  <a:pt x="14990" y="4391"/>
                  <a:pt x="14589" y="4983"/>
                </a:cubicBezTo>
                <a:cubicBezTo>
                  <a:pt x="14243" y="5485"/>
                  <a:pt x="13794" y="5933"/>
                  <a:pt x="13221" y="6154"/>
                </a:cubicBezTo>
                <a:cubicBezTo>
                  <a:pt x="12888" y="6288"/>
                  <a:pt x="12537" y="6339"/>
                  <a:pt x="12182" y="6339"/>
                </a:cubicBezTo>
                <a:cubicBezTo>
                  <a:pt x="11821" y="6339"/>
                  <a:pt x="11457" y="6286"/>
                  <a:pt x="11105" y="6214"/>
                </a:cubicBezTo>
                <a:cubicBezTo>
                  <a:pt x="10219" y="6034"/>
                  <a:pt x="9288" y="5700"/>
                  <a:pt x="8367" y="5700"/>
                </a:cubicBezTo>
                <a:cubicBezTo>
                  <a:pt x="8038" y="5700"/>
                  <a:pt x="7711" y="5743"/>
                  <a:pt x="7387" y="5850"/>
                </a:cubicBezTo>
                <a:cubicBezTo>
                  <a:pt x="6831" y="6035"/>
                  <a:pt x="6431" y="6417"/>
                  <a:pt x="6108" y="6896"/>
                </a:cubicBezTo>
                <a:cubicBezTo>
                  <a:pt x="5798" y="7374"/>
                  <a:pt x="5547" y="7900"/>
                  <a:pt x="5140" y="8306"/>
                </a:cubicBezTo>
                <a:cubicBezTo>
                  <a:pt x="4256" y="9167"/>
                  <a:pt x="2899" y="8904"/>
                  <a:pt x="1799" y="9185"/>
                </a:cubicBezTo>
                <a:cubicBezTo>
                  <a:pt x="1291" y="9316"/>
                  <a:pt x="825" y="9567"/>
                  <a:pt x="508" y="9991"/>
                </a:cubicBezTo>
                <a:cubicBezTo>
                  <a:pt x="209" y="10392"/>
                  <a:pt x="48" y="10876"/>
                  <a:pt x="30" y="11366"/>
                </a:cubicBezTo>
                <a:cubicBezTo>
                  <a:pt x="0" y="11868"/>
                  <a:pt x="102" y="12376"/>
                  <a:pt x="335" y="12824"/>
                </a:cubicBezTo>
                <a:cubicBezTo>
                  <a:pt x="586" y="13308"/>
                  <a:pt x="992" y="13715"/>
                  <a:pt x="1447" y="14008"/>
                </a:cubicBezTo>
                <a:cubicBezTo>
                  <a:pt x="2230" y="14511"/>
                  <a:pt x="3141" y="14710"/>
                  <a:pt x="4057" y="14710"/>
                </a:cubicBezTo>
                <a:cubicBezTo>
                  <a:pt x="4392" y="14710"/>
                  <a:pt x="4727" y="14683"/>
                  <a:pt x="5056" y="14635"/>
                </a:cubicBezTo>
                <a:cubicBezTo>
                  <a:pt x="6551" y="14420"/>
                  <a:pt x="7937" y="13799"/>
                  <a:pt x="9389" y="13392"/>
                </a:cubicBezTo>
                <a:cubicBezTo>
                  <a:pt x="10107" y="13195"/>
                  <a:pt x="10848" y="13045"/>
                  <a:pt x="11595" y="13022"/>
                </a:cubicBezTo>
                <a:cubicBezTo>
                  <a:pt x="11656" y="13020"/>
                  <a:pt x="11717" y="13019"/>
                  <a:pt x="11778" y="13019"/>
                </a:cubicBezTo>
                <a:cubicBezTo>
                  <a:pt x="12387" y="13019"/>
                  <a:pt x="13000" y="13098"/>
                  <a:pt x="13603" y="13207"/>
                </a:cubicBezTo>
                <a:cubicBezTo>
                  <a:pt x="14942" y="13452"/>
                  <a:pt x="16239" y="13870"/>
                  <a:pt x="17589" y="14044"/>
                </a:cubicBezTo>
                <a:cubicBezTo>
                  <a:pt x="17943" y="14091"/>
                  <a:pt x="18299" y="14117"/>
                  <a:pt x="18652" y="14117"/>
                </a:cubicBezTo>
                <a:cubicBezTo>
                  <a:pt x="19552" y="14117"/>
                  <a:pt x="20439" y="13949"/>
                  <a:pt x="21259" y="13542"/>
                </a:cubicBezTo>
                <a:cubicBezTo>
                  <a:pt x="22281" y="13028"/>
                  <a:pt x="23136" y="12215"/>
                  <a:pt x="23745" y="11252"/>
                </a:cubicBezTo>
                <a:cubicBezTo>
                  <a:pt x="24451" y="10147"/>
                  <a:pt x="24791" y="8844"/>
                  <a:pt x="24833" y="7547"/>
                </a:cubicBezTo>
                <a:cubicBezTo>
                  <a:pt x="24869" y="6190"/>
                  <a:pt x="24600" y="4816"/>
                  <a:pt x="24074" y="3578"/>
                </a:cubicBezTo>
                <a:cubicBezTo>
                  <a:pt x="23626" y="2509"/>
                  <a:pt x="22939" y="1493"/>
                  <a:pt x="21964" y="817"/>
                </a:cubicBezTo>
                <a:cubicBezTo>
                  <a:pt x="21343" y="387"/>
                  <a:pt x="20620" y="142"/>
                  <a:pt x="19873" y="88"/>
                </a:cubicBezTo>
                <a:cubicBezTo>
                  <a:pt x="19693" y="40"/>
                  <a:pt x="19502" y="10"/>
                  <a:pt x="19311" y="4"/>
                </a:cubicBezTo>
                <a:cubicBezTo>
                  <a:pt x="19257" y="2"/>
                  <a:pt x="19202" y="0"/>
                  <a:pt x="191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25"/>
          <p:cNvSpPr/>
          <p:nvPr/>
        </p:nvSpPr>
        <p:spPr>
          <a:xfrm>
            <a:off x="5143500" y="0"/>
            <a:ext cx="4630375" cy="547350"/>
          </a:xfrm>
          <a:custGeom>
            <a:avLst/>
            <a:gdLst/>
            <a:ahLst/>
            <a:cxnLst/>
            <a:rect l="l" t="t" r="r" b="b"/>
            <a:pathLst>
              <a:path w="185215" h="21894" extrusionOk="0">
                <a:moveTo>
                  <a:pt x="0" y="0"/>
                </a:moveTo>
                <a:cubicBezTo>
                  <a:pt x="4808" y="3357"/>
                  <a:pt x="17961" y="16964"/>
                  <a:pt x="28847" y="20139"/>
                </a:cubicBezTo>
                <a:cubicBezTo>
                  <a:pt x="39733" y="23314"/>
                  <a:pt x="48515" y="21711"/>
                  <a:pt x="65314" y="19050"/>
                </a:cubicBezTo>
                <a:cubicBezTo>
                  <a:pt x="82113" y="16389"/>
                  <a:pt x="113115" y="3821"/>
                  <a:pt x="129642" y="4175"/>
                </a:cubicBezTo>
                <a:cubicBezTo>
                  <a:pt x="146170" y="4529"/>
                  <a:pt x="155217" y="20154"/>
                  <a:pt x="164479" y="21173"/>
                </a:cubicBezTo>
                <a:cubicBezTo>
                  <a:pt x="173741" y="22192"/>
                  <a:pt x="181759" y="12102"/>
                  <a:pt x="185215" y="102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148" name="Google Shape;1148;p25"/>
          <p:cNvSpPr/>
          <p:nvPr/>
        </p:nvSpPr>
        <p:spPr>
          <a:xfrm>
            <a:off x="-405085" y="2746658"/>
            <a:ext cx="1179500" cy="3382075"/>
          </a:xfrm>
          <a:custGeom>
            <a:avLst/>
            <a:gdLst/>
            <a:ahLst/>
            <a:cxnLst/>
            <a:rect l="l" t="t" r="r" b="b"/>
            <a:pathLst>
              <a:path w="47180" h="135283" extrusionOk="0">
                <a:moveTo>
                  <a:pt x="45278" y="135283"/>
                </a:moveTo>
                <a:cubicBezTo>
                  <a:pt x="45370" y="128749"/>
                  <a:pt x="48960" y="108594"/>
                  <a:pt x="45831" y="96078"/>
                </a:cubicBezTo>
                <a:cubicBezTo>
                  <a:pt x="42702" y="83562"/>
                  <a:pt x="30461" y="72611"/>
                  <a:pt x="26504" y="60187"/>
                </a:cubicBezTo>
                <a:cubicBezTo>
                  <a:pt x="22547" y="47763"/>
                  <a:pt x="24388" y="30370"/>
                  <a:pt x="22087" y="21535"/>
                </a:cubicBezTo>
                <a:cubicBezTo>
                  <a:pt x="19786" y="12700"/>
                  <a:pt x="16381" y="10767"/>
                  <a:pt x="12700" y="7178"/>
                </a:cubicBezTo>
                <a:cubicBezTo>
                  <a:pt x="9019" y="3589"/>
                  <a:pt x="2117" y="1196"/>
                  <a:pt x="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26"/>
          <p:cNvSpPr/>
          <p:nvPr/>
        </p:nvSpPr>
        <p:spPr>
          <a:xfrm rot="10800000">
            <a:off x="-551184" y="3519681"/>
            <a:ext cx="976049" cy="1508139"/>
          </a:xfrm>
          <a:custGeom>
            <a:avLst/>
            <a:gdLst/>
            <a:ahLst/>
            <a:cxnLst/>
            <a:rect l="l" t="t" r="r" b="b"/>
            <a:pathLst>
              <a:path w="7913" h="12227" extrusionOk="0">
                <a:moveTo>
                  <a:pt x="5230" y="1"/>
                </a:moveTo>
                <a:cubicBezTo>
                  <a:pt x="4962" y="1"/>
                  <a:pt x="4669" y="177"/>
                  <a:pt x="4352" y="570"/>
                </a:cubicBezTo>
                <a:cubicBezTo>
                  <a:pt x="3730" y="1341"/>
                  <a:pt x="3019" y="2542"/>
                  <a:pt x="2475" y="3529"/>
                </a:cubicBezTo>
                <a:cubicBezTo>
                  <a:pt x="1130" y="4921"/>
                  <a:pt x="1" y="6899"/>
                  <a:pt x="975" y="8818"/>
                </a:cubicBezTo>
                <a:cubicBezTo>
                  <a:pt x="1738" y="10280"/>
                  <a:pt x="3350" y="12226"/>
                  <a:pt x="5123" y="12226"/>
                </a:cubicBezTo>
                <a:cubicBezTo>
                  <a:pt x="5155" y="12226"/>
                  <a:pt x="5187" y="12226"/>
                  <a:pt x="5219" y="12225"/>
                </a:cubicBezTo>
                <a:cubicBezTo>
                  <a:pt x="5223" y="12225"/>
                  <a:pt x="5228" y="12225"/>
                  <a:pt x="5233" y="12225"/>
                </a:cubicBezTo>
                <a:cubicBezTo>
                  <a:pt x="7913" y="12225"/>
                  <a:pt x="7464" y="1"/>
                  <a:pt x="5230" y="1"/>
                </a:cubicBezTo>
                <a:close/>
              </a:path>
            </a:pathLst>
          </a:custGeom>
          <a:solidFill>
            <a:srgbClr val="CED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26"/>
          <p:cNvSpPr/>
          <p:nvPr/>
        </p:nvSpPr>
        <p:spPr>
          <a:xfrm rot="10800000">
            <a:off x="7879617" y="3959597"/>
            <a:ext cx="976050" cy="716871"/>
          </a:xfrm>
          <a:custGeom>
            <a:avLst/>
            <a:gdLst/>
            <a:ahLst/>
            <a:cxnLst/>
            <a:rect l="l" t="t" r="r" b="b"/>
            <a:pathLst>
              <a:path w="15316" h="11249" extrusionOk="0">
                <a:moveTo>
                  <a:pt x="8188" y="0"/>
                </a:moveTo>
                <a:cubicBezTo>
                  <a:pt x="8023" y="0"/>
                  <a:pt x="7856" y="6"/>
                  <a:pt x="7686" y="20"/>
                </a:cubicBezTo>
                <a:cubicBezTo>
                  <a:pt x="2690" y="229"/>
                  <a:pt x="0" y="6367"/>
                  <a:pt x="3198" y="10186"/>
                </a:cubicBezTo>
                <a:cubicBezTo>
                  <a:pt x="3783" y="10918"/>
                  <a:pt x="4509" y="11249"/>
                  <a:pt x="5239" y="11249"/>
                </a:cubicBezTo>
                <a:cubicBezTo>
                  <a:pt x="6112" y="11249"/>
                  <a:pt x="6993" y="10776"/>
                  <a:pt x="7651" y="9953"/>
                </a:cubicBezTo>
                <a:cubicBezTo>
                  <a:pt x="8702" y="9158"/>
                  <a:pt x="9772" y="8369"/>
                  <a:pt x="10824" y="7568"/>
                </a:cubicBezTo>
                <a:cubicBezTo>
                  <a:pt x="15315" y="4743"/>
                  <a:pt x="12672" y="0"/>
                  <a:pt x="81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26"/>
          <p:cNvSpPr/>
          <p:nvPr/>
        </p:nvSpPr>
        <p:spPr>
          <a:xfrm rot="10800000">
            <a:off x="86025" y="63499"/>
            <a:ext cx="991026" cy="1124854"/>
          </a:xfrm>
          <a:custGeom>
            <a:avLst/>
            <a:gdLst/>
            <a:ahLst/>
            <a:cxnLst/>
            <a:rect l="l" t="t" r="r" b="b"/>
            <a:pathLst>
              <a:path w="15551" h="17651" extrusionOk="0">
                <a:moveTo>
                  <a:pt x="12820" y="1"/>
                </a:moveTo>
                <a:cubicBezTo>
                  <a:pt x="12255" y="1"/>
                  <a:pt x="11596" y="229"/>
                  <a:pt x="10854" y="761"/>
                </a:cubicBezTo>
                <a:cubicBezTo>
                  <a:pt x="8332" y="2554"/>
                  <a:pt x="9324" y="6200"/>
                  <a:pt x="7202" y="8232"/>
                </a:cubicBezTo>
                <a:cubicBezTo>
                  <a:pt x="5672" y="9679"/>
                  <a:pt x="3282" y="9924"/>
                  <a:pt x="1967" y="11645"/>
                </a:cubicBezTo>
                <a:cubicBezTo>
                  <a:pt x="0" y="14191"/>
                  <a:pt x="2797" y="16366"/>
                  <a:pt x="5170" y="16958"/>
                </a:cubicBezTo>
                <a:cubicBezTo>
                  <a:pt x="6370" y="17375"/>
                  <a:pt x="7686" y="17650"/>
                  <a:pt x="8982" y="17650"/>
                </a:cubicBezTo>
                <a:cubicBezTo>
                  <a:pt x="10399" y="17650"/>
                  <a:pt x="11793" y="17322"/>
                  <a:pt x="12988" y="16492"/>
                </a:cubicBezTo>
                <a:cubicBezTo>
                  <a:pt x="14607" y="15386"/>
                  <a:pt x="15534" y="13283"/>
                  <a:pt x="14936" y="11370"/>
                </a:cubicBezTo>
                <a:cubicBezTo>
                  <a:pt x="14010" y="9039"/>
                  <a:pt x="14052" y="7234"/>
                  <a:pt x="14799" y="4855"/>
                </a:cubicBezTo>
                <a:cubicBezTo>
                  <a:pt x="15550" y="2601"/>
                  <a:pt x="14726" y="1"/>
                  <a:pt x="12820" y="1"/>
                </a:cubicBezTo>
                <a:close/>
              </a:path>
            </a:pathLst>
          </a:custGeom>
          <a:solidFill>
            <a:srgbClr val="EBC8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26"/>
          <p:cNvSpPr/>
          <p:nvPr/>
        </p:nvSpPr>
        <p:spPr>
          <a:xfrm rot="6257523">
            <a:off x="7301584" y="207007"/>
            <a:ext cx="1489401" cy="1535290"/>
          </a:xfrm>
          <a:custGeom>
            <a:avLst/>
            <a:gdLst/>
            <a:ahLst/>
            <a:cxnLst/>
            <a:rect l="l" t="t" r="r" b="b"/>
            <a:pathLst>
              <a:path w="14487" h="14933" extrusionOk="0">
                <a:moveTo>
                  <a:pt x="8844" y="0"/>
                </a:moveTo>
                <a:cubicBezTo>
                  <a:pt x="8124" y="0"/>
                  <a:pt x="7409" y="113"/>
                  <a:pt x="6754" y="342"/>
                </a:cubicBezTo>
                <a:cubicBezTo>
                  <a:pt x="3114" y="1334"/>
                  <a:pt x="353" y="4717"/>
                  <a:pt x="96" y="8476"/>
                </a:cubicBezTo>
                <a:cubicBezTo>
                  <a:pt x="0" y="10562"/>
                  <a:pt x="473" y="13048"/>
                  <a:pt x="2230" y="14369"/>
                </a:cubicBezTo>
                <a:cubicBezTo>
                  <a:pt x="2752" y="14741"/>
                  <a:pt x="3406" y="14933"/>
                  <a:pt x="4056" y="14933"/>
                </a:cubicBezTo>
                <a:cubicBezTo>
                  <a:pt x="4872" y="14933"/>
                  <a:pt x="5681" y="14631"/>
                  <a:pt x="6216" y="13999"/>
                </a:cubicBezTo>
                <a:cubicBezTo>
                  <a:pt x="7238" y="12540"/>
                  <a:pt x="6623" y="10395"/>
                  <a:pt x="8404" y="9355"/>
                </a:cubicBezTo>
                <a:cubicBezTo>
                  <a:pt x="10328" y="7932"/>
                  <a:pt x="13633" y="7634"/>
                  <a:pt x="14111" y="4837"/>
                </a:cubicBezTo>
                <a:cubicBezTo>
                  <a:pt x="14487" y="1691"/>
                  <a:pt x="11633" y="0"/>
                  <a:pt x="8844" y="0"/>
                </a:cubicBezTo>
                <a:close/>
              </a:path>
            </a:pathLst>
          </a:custGeom>
          <a:solidFill>
            <a:srgbClr val="CED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26"/>
          <p:cNvSpPr/>
          <p:nvPr/>
        </p:nvSpPr>
        <p:spPr>
          <a:xfrm rot="10800000">
            <a:off x="8428890" y="-249447"/>
            <a:ext cx="651000" cy="3078375"/>
          </a:xfrm>
          <a:custGeom>
            <a:avLst/>
            <a:gdLst/>
            <a:ahLst/>
            <a:cxnLst/>
            <a:rect l="l" t="t" r="r" b="b"/>
            <a:pathLst>
              <a:path w="26040" h="123135" extrusionOk="0">
                <a:moveTo>
                  <a:pt x="2761" y="123135"/>
                </a:moveTo>
                <a:cubicBezTo>
                  <a:pt x="5016" y="121295"/>
                  <a:pt x="12792" y="116095"/>
                  <a:pt x="16289" y="112092"/>
                </a:cubicBezTo>
                <a:cubicBezTo>
                  <a:pt x="19786" y="108089"/>
                  <a:pt x="22685" y="105374"/>
                  <a:pt x="23743" y="99116"/>
                </a:cubicBezTo>
                <a:cubicBezTo>
                  <a:pt x="24801" y="92858"/>
                  <a:pt x="24434" y="82137"/>
                  <a:pt x="22639" y="74544"/>
                </a:cubicBezTo>
                <a:cubicBezTo>
                  <a:pt x="20845" y="66952"/>
                  <a:pt x="12700" y="59543"/>
                  <a:pt x="12976" y="53561"/>
                </a:cubicBezTo>
                <a:cubicBezTo>
                  <a:pt x="13252" y="47579"/>
                  <a:pt x="22179" y="43899"/>
                  <a:pt x="24296" y="38653"/>
                </a:cubicBezTo>
                <a:cubicBezTo>
                  <a:pt x="26413" y="33407"/>
                  <a:pt x="26228" y="26781"/>
                  <a:pt x="25676" y="22087"/>
                </a:cubicBezTo>
                <a:cubicBezTo>
                  <a:pt x="25124" y="17394"/>
                  <a:pt x="23146" y="13713"/>
                  <a:pt x="20983" y="10492"/>
                </a:cubicBezTo>
                <a:cubicBezTo>
                  <a:pt x="18820" y="7271"/>
                  <a:pt x="16197" y="4510"/>
                  <a:pt x="12700" y="2761"/>
                </a:cubicBezTo>
                <a:cubicBezTo>
                  <a:pt x="9203" y="1012"/>
                  <a:pt x="2117" y="460"/>
                  <a:pt x="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155" name="Google Shape;1155;p26"/>
          <p:cNvSpPr/>
          <p:nvPr/>
        </p:nvSpPr>
        <p:spPr>
          <a:xfrm rot="10800000">
            <a:off x="818215" y="4793828"/>
            <a:ext cx="2346750" cy="506675"/>
          </a:xfrm>
          <a:custGeom>
            <a:avLst/>
            <a:gdLst/>
            <a:ahLst/>
            <a:cxnLst/>
            <a:rect l="l" t="t" r="r" b="b"/>
            <a:pathLst>
              <a:path w="93870" h="20267" extrusionOk="0">
                <a:moveTo>
                  <a:pt x="0" y="1105"/>
                </a:moveTo>
                <a:cubicBezTo>
                  <a:pt x="1335" y="2808"/>
                  <a:pt x="3590" y="8283"/>
                  <a:pt x="8007" y="11320"/>
                </a:cubicBezTo>
                <a:cubicBezTo>
                  <a:pt x="12424" y="14357"/>
                  <a:pt x="16979" y="18222"/>
                  <a:pt x="26504" y="19326"/>
                </a:cubicBezTo>
                <a:cubicBezTo>
                  <a:pt x="36029" y="20430"/>
                  <a:pt x="53929" y="21167"/>
                  <a:pt x="65157" y="17946"/>
                </a:cubicBezTo>
                <a:cubicBezTo>
                  <a:pt x="76385" y="14725"/>
                  <a:pt x="89085" y="2991"/>
                  <a:pt x="9387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sp>
      <p:grpSp>
        <p:nvGrpSpPr>
          <p:cNvPr id="1156" name="Google Shape;1156;p26"/>
          <p:cNvGrpSpPr/>
          <p:nvPr/>
        </p:nvGrpSpPr>
        <p:grpSpPr>
          <a:xfrm rot="10800000">
            <a:off x="85262" y="515018"/>
            <a:ext cx="541421" cy="478349"/>
            <a:chOff x="6063731" y="3208900"/>
            <a:chExt cx="147169" cy="130025"/>
          </a:xfrm>
        </p:grpSpPr>
        <p:sp>
          <p:nvSpPr>
            <p:cNvPr id="1157" name="Google Shape;1157;p26"/>
            <p:cNvSpPr/>
            <p:nvPr/>
          </p:nvSpPr>
          <p:spPr>
            <a:xfrm>
              <a:off x="6085375" y="3208900"/>
              <a:ext cx="125525" cy="130025"/>
            </a:xfrm>
            <a:custGeom>
              <a:avLst/>
              <a:gdLst/>
              <a:ahLst/>
              <a:cxnLst/>
              <a:rect l="l" t="t" r="r" b="b"/>
              <a:pathLst>
                <a:path w="5021" h="5201" extrusionOk="0">
                  <a:moveTo>
                    <a:pt x="4059" y="0"/>
                  </a:moveTo>
                  <a:cubicBezTo>
                    <a:pt x="1" y="1232"/>
                    <a:pt x="509" y="3999"/>
                    <a:pt x="807" y="4907"/>
                  </a:cubicBezTo>
                  <a:cubicBezTo>
                    <a:pt x="795" y="4937"/>
                    <a:pt x="807" y="4961"/>
                    <a:pt x="831" y="4967"/>
                  </a:cubicBezTo>
                  <a:cubicBezTo>
                    <a:pt x="885" y="5116"/>
                    <a:pt x="921" y="5200"/>
                    <a:pt x="921" y="5200"/>
                  </a:cubicBezTo>
                  <a:cubicBezTo>
                    <a:pt x="921" y="5200"/>
                    <a:pt x="5021" y="5027"/>
                    <a:pt x="4059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8" name="Google Shape;1158;p26"/>
            <p:cNvGrpSpPr/>
            <p:nvPr/>
          </p:nvGrpSpPr>
          <p:grpSpPr>
            <a:xfrm>
              <a:off x="6063731" y="3208900"/>
              <a:ext cx="146450" cy="130025"/>
              <a:chOff x="3414550" y="3208900"/>
              <a:chExt cx="146450" cy="130025"/>
            </a:xfrm>
          </p:grpSpPr>
          <p:sp>
            <p:nvSpPr>
              <p:cNvPr id="1159" name="Google Shape;1159;p26"/>
              <p:cNvSpPr/>
              <p:nvPr/>
            </p:nvSpPr>
            <p:spPr>
              <a:xfrm>
                <a:off x="3414550" y="3208900"/>
                <a:ext cx="146450" cy="130025"/>
              </a:xfrm>
              <a:custGeom>
                <a:avLst/>
                <a:gdLst/>
                <a:ahLst/>
                <a:cxnLst/>
                <a:rect l="l" t="t" r="r" b="b"/>
                <a:pathLst>
                  <a:path w="5858" h="5201" extrusionOk="0">
                    <a:moveTo>
                      <a:pt x="4896" y="0"/>
                    </a:moveTo>
                    <a:lnTo>
                      <a:pt x="4896" y="0"/>
                    </a:lnTo>
                    <a:cubicBezTo>
                      <a:pt x="1" y="1495"/>
                      <a:pt x="1758" y="5200"/>
                      <a:pt x="1758" y="5200"/>
                    </a:cubicBezTo>
                    <a:cubicBezTo>
                      <a:pt x="1758" y="5200"/>
                      <a:pt x="5858" y="5027"/>
                      <a:pt x="4896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6"/>
              <p:cNvSpPr/>
              <p:nvPr/>
            </p:nvSpPr>
            <p:spPr>
              <a:xfrm>
                <a:off x="3455400" y="3233600"/>
                <a:ext cx="71725" cy="99575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3983" extrusionOk="0">
                    <a:moveTo>
                      <a:pt x="2795" y="0"/>
                    </a:moveTo>
                    <a:cubicBezTo>
                      <a:pt x="2780" y="0"/>
                      <a:pt x="2764" y="7"/>
                      <a:pt x="2754" y="23"/>
                    </a:cubicBezTo>
                    <a:cubicBezTo>
                      <a:pt x="2419" y="459"/>
                      <a:pt x="2090" y="907"/>
                      <a:pt x="1767" y="1355"/>
                    </a:cubicBezTo>
                    <a:cubicBezTo>
                      <a:pt x="1767" y="1056"/>
                      <a:pt x="1773" y="758"/>
                      <a:pt x="1773" y="459"/>
                    </a:cubicBezTo>
                    <a:cubicBezTo>
                      <a:pt x="1773" y="426"/>
                      <a:pt x="1748" y="409"/>
                      <a:pt x="1723" y="409"/>
                    </a:cubicBezTo>
                    <a:cubicBezTo>
                      <a:pt x="1697" y="409"/>
                      <a:pt x="1672" y="426"/>
                      <a:pt x="1672" y="459"/>
                    </a:cubicBezTo>
                    <a:cubicBezTo>
                      <a:pt x="1672" y="811"/>
                      <a:pt x="1660" y="1158"/>
                      <a:pt x="1660" y="1505"/>
                    </a:cubicBezTo>
                    <a:cubicBezTo>
                      <a:pt x="1301" y="2013"/>
                      <a:pt x="949" y="2521"/>
                      <a:pt x="602" y="3041"/>
                    </a:cubicBezTo>
                    <a:cubicBezTo>
                      <a:pt x="596" y="3047"/>
                      <a:pt x="584" y="3053"/>
                      <a:pt x="584" y="3059"/>
                    </a:cubicBezTo>
                    <a:cubicBezTo>
                      <a:pt x="584" y="2575"/>
                      <a:pt x="596" y="2090"/>
                      <a:pt x="596" y="1594"/>
                    </a:cubicBezTo>
                    <a:cubicBezTo>
                      <a:pt x="596" y="1561"/>
                      <a:pt x="569" y="1545"/>
                      <a:pt x="542" y="1545"/>
                    </a:cubicBezTo>
                    <a:cubicBezTo>
                      <a:pt x="515" y="1545"/>
                      <a:pt x="488" y="1561"/>
                      <a:pt x="488" y="1594"/>
                    </a:cubicBezTo>
                    <a:cubicBezTo>
                      <a:pt x="488" y="2132"/>
                      <a:pt x="482" y="2682"/>
                      <a:pt x="482" y="3220"/>
                    </a:cubicBezTo>
                    <a:cubicBezTo>
                      <a:pt x="333" y="3447"/>
                      <a:pt x="178" y="3674"/>
                      <a:pt x="28" y="3907"/>
                    </a:cubicBezTo>
                    <a:cubicBezTo>
                      <a:pt x="0" y="3948"/>
                      <a:pt x="32" y="3983"/>
                      <a:pt x="68" y="3983"/>
                    </a:cubicBezTo>
                    <a:cubicBezTo>
                      <a:pt x="86" y="3983"/>
                      <a:pt x="104" y="3975"/>
                      <a:pt x="118" y="3955"/>
                    </a:cubicBezTo>
                    <a:lnTo>
                      <a:pt x="542" y="3310"/>
                    </a:lnTo>
                    <a:cubicBezTo>
                      <a:pt x="1146" y="3089"/>
                      <a:pt x="1744" y="2867"/>
                      <a:pt x="2347" y="2652"/>
                    </a:cubicBezTo>
                    <a:cubicBezTo>
                      <a:pt x="2401" y="2631"/>
                      <a:pt x="2392" y="2541"/>
                      <a:pt x="2337" y="2541"/>
                    </a:cubicBezTo>
                    <a:cubicBezTo>
                      <a:pt x="2331" y="2541"/>
                      <a:pt x="2324" y="2542"/>
                      <a:pt x="2317" y="2545"/>
                    </a:cubicBezTo>
                    <a:cubicBezTo>
                      <a:pt x="1761" y="2748"/>
                      <a:pt x="1200" y="2957"/>
                      <a:pt x="638" y="3160"/>
                    </a:cubicBezTo>
                    <a:cubicBezTo>
                      <a:pt x="991" y="2634"/>
                      <a:pt x="1343" y="2126"/>
                      <a:pt x="1708" y="1612"/>
                    </a:cubicBezTo>
                    <a:lnTo>
                      <a:pt x="1732" y="1612"/>
                    </a:lnTo>
                    <a:cubicBezTo>
                      <a:pt x="2090" y="1547"/>
                      <a:pt x="2449" y="1475"/>
                      <a:pt x="2795" y="1409"/>
                    </a:cubicBezTo>
                    <a:cubicBezTo>
                      <a:pt x="2863" y="1398"/>
                      <a:pt x="2840" y="1307"/>
                      <a:pt x="2777" y="1307"/>
                    </a:cubicBezTo>
                    <a:cubicBezTo>
                      <a:pt x="2773" y="1307"/>
                      <a:pt x="2770" y="1307"/>
                      <a:pt x="2766" y="1307"/>
                    </a:cubicBezTo>
                    <a:lnTo>
                      <a:pt x="1779" y="1487"/>
                    </a:lnTo>
                    <a:cubicBezTo>
                      <a:pt x="1923" y="1284"/>
                      <a:pt x="2066" y="1086"/>
                      <a:pt x="2216" y="895"/>
                    </a:cubicBezTo>
                    <a:cubicBezTo>
                      <a:pt x="2419" y="632"/>
                      <a:pt x="2628" y="357"/>
                      <a:pt x="2843" y="70"/>
                    </a:cubicBezTo>
                    <a:cubicBezTo>
                      <a:pt x="2869" y="37"/>
                      <a:pt x="2832" y="0"/>
                      <a:pt x="279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1" name="Google Shape;1161;p26"/>
          <p:cNvGrpSpPr/>
          <p:nvPr/>
        </p:nvGrpSpPr>
        <p:grpSpPr>
          <a:xfrm rot="3214607">
            <a:off x="512177" y="184159"/>
            <a:ext cx="541414" cy="478343"/>
            <a:chOff x="6063731" y="3208900"/>
            <a:chExt cx="147169" cy="130025"/>
          </a:xfrm>
        </p:grpSpPr>
        <p:sp>
          <p:nvSpPr>
            <p:cNvPr id="1162" name="Google Shape;1162;p26"/>
            <p:cNvSpPr/>
            <p:nvPr/>
          </p:nvSpPr>
          <p:spPr>
            <a:xfrm>
              <a:off x="6085375" y="3208900"/>
              <a:ext cx="125525" cy="130025"/>
            </a:xfrm>
            <a:custGeom>
              <a:avLst/>
              <a:gdLst/>
              <a:ahLst/>
              <a:cxnLst/>
              <a:rect l="l" t="t" r="r" b="b"/>
              <a:pathLst>
                <a:path w="5021" h="5201" extrusionOk="0">
                  <a:moveTo>
                    <a:pt x="4059" y="0"/>
                  </a:moveTo>
                  <a:cubicBezTo>
                    <a:pt x="1" y="1232"/>
                    <a:pt x="509" y="3999"/>
                    <a:pt x="807" y="4907"/>
                  </a:cubicBezTo>
                  <a:cubicBezTo>
                    <a:pt x="795" y="4937"/>
                    <a:pt x="807" y="4961"/>
                    <a:pt x="831" y="4967"/>
                  </a:cubicBezTo>
                  <a:cubicBezTo>
                    <a:pt x="885" y="5116"/>
                    <a:pt x="921" y="5200"/>
                    <a:pt x="921" y="5200"/>
                  </a:cubicBezTo>
                  <a:cubicBezTo>
                    <a:pt x="921" y="5200"/>
                    <a:pt x="5021" y="5027"/>
                    <a:pt x="4059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3" name="Google Shape;1163;p26"/>
            <p:cNvGrpSpPr/>
            <p:nvPr/>
          </p:nvGrpSpPr>
          <p:grpSpPr>
            <a:xfrm>
              <a:off x="6063731" y="3208900"/>
              <a:ext cx="146450" cy="130025"/>
              <a:chOff x="3414550" y="3208900"/>
              <a:chExt cx="146450" cy="130025"/>
            </a:xfrm>
          </p:grpSpPr>
          <p:sp>
            <p:nvSpPr>
              <p:cNvPr id="1164" name="Google Shape;1164;p26"/>
              <p:cNvSpPr/>
              <p:nvPr/>
            </p:nvSpPr>
            <p:spPr>
              <a:xfrm>
                <a:off x="3414550" y="3208900"/>
                <a:ext cx="146450" cy="130025"/>
              </a:xfrm>
              <a:custGeom>
                <a:avLst/>
                <a:gdLst/>
                <a:ahLst/>
                <a:cxnLst/>
                <a:rect l="l" t="t" r="r" b="b"/>
                <a:pathLst>
                  <a:path w="5858" h="5201" extrusionOk="0">
                    <a:moveTo>
                      <a:pt x="4896" y="0"/>
                    </a:moveTo>
                    <a:lnTo>
                      <a:pt x="4896" y="0"/>
                    </a:lnTo>
                    <a:cubicBezTo>
                      <a:pt x="1" y="1495"/>
                      <a:pt x="1758" y="5200"/>
                      <a:pt x="1758" y="5200"/>
                    </a:cubicBezTo>
                    <a:cubicBezTo>
                      <a:pt x="1758" y="5200"/>
                      <a:pt x="5858" y="5027"/>
                      <a:pt x="4896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6"/>
              <p:cNvSpPr/>
              <p:nvPr/>
            </p:nvSpPr>
            <p:spPr>
              <a:xfrm>
                <a:off x="3455400" y="3233600"/>
                <a:ext cx="71725" cy="99575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3983" extrusionOk="0">
                    <a:moveTo>
                      <a:pt x="2795" y="0"/>
                    </a:moveTo>
                    <a:cubicBezTo>
                      <a:pt x="2780" y="0"/>
                      <a:pt x="2764" y="7"/>
                      <a:pt x="2754" y="23"/>
                    </a:cubicBezTo>
                    <a:cubicBezTo>
                      <a:pt x="2419" y="459"/>
                      <a:pt x="2090" y="907"/>
                      <a:pt x="1767" y="1355"/>
                    </a:cubicBezTo>
                    <a:cubicBezTo>
                      <a:pt x="1767" y="1056"/>
                      <a:pt x="1773" y="758"/>
                      <a:pt x="1773" y="459"/>
                    </a:cubicBezTo>
                    <a:cubicBezTo>
                      <a:pt x="1773" y="426"/>
                      <a:pt x="1748" y="409"/>
                      <a:pt x="1723" y="409"/>
                    </a:cubicBezTo>
                    <a:cubicBezTo>
                      <a:pt x="1697" y="409"/>
                      <a:pt x="1672" y="426"/>
                      <a:pt x="1672" y="459"/>
                    </a:cubicBezTo>
                    <a:cubicBezTo>
                      <a:pt x="1672" y="811"/>
                      <a:pt x="1660" y="1158"/>
                      <a:pt x="1660" y="1505"/>
                    </a:cubicBezTo>
                    <a:cubicBezTo>
                      <a:pt x="1301" y="2013"/>
                      <a:pt x="949" y="2521"/>
                      <a:pt x="602" y="3041"/>
                    </a:cubicBezTo>
                    <a:cubicBezTo>
                      <a:pt x="596" y="3047"/>
                      <a:pt x="584" y="3053"/>
                      <a:pt x="584" y="3059"/>
                    </a:cubicBezTo>
                    <a:cubicBezTo>
                      <a:pt x="584" y="2575"/>
                      <a:pt x="596" y="2090"/>
                      <a:pt x="596" y="1594"/>
                    </a:cubicBezTo>
                    <a:cubicBezTo>
                      <a:pt x="596" y="1561"/>
                      <a:pt x="569" y="1545"/>
                      <a:pt x="542" y="1545"/>
                    </a:cubicBezTo>
                    <a:cubicBezTo>
                      <a:pt x="515" y="1545"/>
                      <a:pt x="488" y="1561"/>
                      <a:pt x="488" y="1594"/>
                    </a:cubicBezTo>
                    <a:cubicBezTo>
                      <a:pt x="488" y="2132"/>
                      <a:pt x="482" y="2682"/>
                      <a:pt x="482" y="3220"/>
                    </a:cubicBezTo>
                    <a:cubicBezTo>
                      <a:pt x="333" y="3447"/>
                      <a:pt x="178" y="3674"/>
                      <a:pt x="28" y="3907"/>
                    </a:cubicBezTo>
                    <a:cubicBezTo>
                      <a:pt x="0" y="3948"/>
                      <a:pt x="32" y="3983"/>
                      <a:pt x="68" y="3983"/>
                    </a:cubicBezTo>
                    <a:cubicBezTo>
                      <a:pt x="86" y="3983"/>
                      <a:pt x="104" y="3975"/>
                      <a:pt x="118" y="3955"/>
                    </a:cubicBezTo>
                    <a:lnTo>
                      <a:pt x="542" y="3310"/>
                    </a:lnTo>
                    <a:cubicBezTo>
                      <a:pt x="1146" y="3089"/>
                      <a:pt x="1744" y="2867"/>
                      <a:pt x="2347" y="2652"/>
                    </a:cubicBezTo>
                    <a:cubicBezTo>
                      <a:pt x="2401" y="2631"/>
                      <a:pt x="2392" y="2541"/>
                      <a:pt x="2337" y="2541"/>
                    </a:cubicBezTo>
                    <a:cubicBezTo>
                      <a:pt x="2331" y="2541"/>
                      <a:pt x="2324" y="2542"/>
                      <a:pt x="2317" y="2545"/>
                    </a:cubicBezTo>
                    <a:cubicBezTo>
                      <a:pt x="1761" y="2748"/>
                      <a:pt x="1200" y="2957"/>
                      <a:pt x="638" y="3160"/>
                    </a:cubicBezTo>
                    <a:cubicBezTo>
                      <a:pt x="991" y="2634"/>
                      <a:pt x="1343" y="2126"/>
                      <a:pt x="1708" y="1612"/>
                    </a:cubicBezTo>
                    <a:lnTo>
                      <a:pt x="1732" y="1612"/>
                    </a:lnTo>
                    <a:cubicBezTo>
                      <a:pt x="2090" y="1547"/>
                      <a:pt x="2449" y="1475"/>
                      <a:pt x="2795" y="1409"/>
                    </a:cubicBezTo>
                    <a:cubicBezTo>
                      <a:pt x="2863" y="1398"/>
                      <a:pt x="2840" y="1307"/>
                      <a:pt x="2777" y="1307"/>
                    </a:cubicBezTo>
                    <a:cubicBezTo>
                      <a:pt x="2773" y="1307"/>
                      <a:pt x="2770" y="1307"/>
                      <a:pt x="2766" y="1307"/>
                    </a:cubicBezTo>
                    <a:lnTo>
                      <a:pt x="1779" y="1487"/>
                    </a:lnTo>
                    <a:cubicBezTo>
                      <a:pt x="1923" y="1284"/>
                      <a:pt x="2066" y="1086"/>
                      <a:pt x="2216" y="895"/>
                    </a:cubicBezTo>
                    <a:cubicBezTo>
                      <a:pt x="2419" y="632"/>
                      <a:pt x="2628" y="357"/>
                      <a:pt x="2843" y="70"/>
                    </a:cubicBezTo>
                    <a:cubicBezTo>
                      <a:pt x="2869" y="37"/>
                      <a:pt x="2832" y="0"/>
                      <a:pt x="279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6" name="Google Shape;1166;p26"/>
          <p:cNvGrpSpPr/>
          <p:nvPr/>
        </p:nvGrpSpPr>
        <p:grpSpPr>
          <a:xfrm rot="10800000">
            <a:off x="8352655" y="4040402"/>
            <a:ext cx="709070" cy="888331"/>
            <a:chOff x="8045017" y="3905839"/>
            <a:chExt cx="709070" cy="888331"/>
          </a:xfrm>
        </p:grpSpPr>
        <p:sp>
          <p:nvSpPr>
            <p:cNvPr id="1167" name="Google Shape;1167;p26"/>
            <p:cNvSpPr/>
            <p:nvPr/>
          </p:nvSpPr>
          <p:spPr>
            <a:xfrm rot="10800000">
              <a:off x="8045017" y="3905839"/>
              <a:ext cx="698786" cy="887976"/>
            </a:xfrm>
            <a:custGeom>
              <a:avLst/>
              <a:gdLst/>
              <a:ahLst/>
              <a:cxnLst/>
              <a:rect l="l" t="t" r="r" b="b"/>
              <a:pathLst>
                <a:path w="15934" h="20248" extrusionOk="0">
                  <a:moveTo>
                    <a:pt x="9174" y="5258"/>
                  </a:moveTo>
                  <a:cubicBezTo>
                    <a:pt x="9228" y="5515"/>
                    <a:pt x="9258" y="5778"/>
                    <a:pt x="9234" y="6029"/>
                  </a:cubicBezTo>
                  <a:cubicBezTo>
                    <a:pt x="9049" y="6358"/>
                    <a:pt x="8851" y="6692"/>
                    <a:pt x="8666" y="7021"/>
                  </a:cubicBezTo>
                  <a:cubicBezTo>
                    <a:pt x="8582" y="7164"/>
                    <a:pt x="8505" y="7314"/>
                    <a:pt x="8421" y="7457"/>
                  </a:cubicBezTo>
                  <a:cubicBezTo>
                    <a:pt x="8415" y="7451"/>
                    <a:pt x="8397" y="7439"/>
                    <a:pt x="8373" y="7433"/>
                  </a:cubicBezTo>
                  <a:cubicBezTo>
                    <a:pt x="8523" y="6860"/>
                    <a:pt x="8630" y="6268"/>
                    <a:pt x="8690" y="5676"/>
                  </a:cubicBezTo>
                  <a:cubicBezTo>
                    <a:pt x="8839" y="5539"/>
                    <a:pt x="9013" y="5401"/>
                    <a:pt x="9174" y="5258"/>
                  </a:cubicBezTo>
                  <a:close/>
                  <a:moveTo>
                    <a:pt x="9796" y="5873"/>
                  </a:moveTo>
                  <a:cubicBezTo>
                    <a:pt x="9802" y="6083"/>
                    <a:pt x="9820" y="6292"/>
                    <a:pt x="9820" y="6483"/>
                  </a:cubicBezTo>
                  <a:cubicBezTo>
                    <a:pt x="9461" y="6764"/>
                    <a:pt x="9108" y="7051"/>
                    <a:pt x="8780" y="7368"/>
                  </a:cubicBezTo>
                  <a:cubicBezTo>
                    <a:pt x="8714" y="7427"/>
                    <a:pt x="8654" y="7487"/>
                    <a:pt x="8582" y="7553"/>
                  </a:cubicBezTo>
                  <a:cubicBezTo>
                    <a:pt x="8553" y="7529"/>
                    <a:pt x="8535" y="7517"/>
                    <a:pt x="8517" y="7505"/>
                  </a:cubicBezTo>
                  <a:cubicBezTo>
                    <a:pt x="8780" y="7051"/>
                    <a:pt x="9043" y="6591"/>
                    <a:pt x="9300" y="6136"/>
                  </a:cubicBezTo>
                  <a:cubicBezTo>
                    <a:pt x="9449" y="6023"/>
                    <a:pt x="9616" y="5939"/>
                    <a:pt x="9796" y="5873"/>
                  </a:cubicBezTo>
                  <a:close/>
                  <a:moveTo>
                    <a:pt x="12556" y="0"/>
                  </a:moveTo>
                  <a:cubicBezTo>
                    <a:pt x="12505" y="0"/>
                    <a:pt x="12453" y="6"/>
                    <a:pt x="12402" y="16"/>
                  </a:cubicBezTo>
                  <a:cubicBezTo>
                    <a:pt x="12103" y="76"/>
                    <a:pt x="11870" y="315"/>
                    <a:pt x="11738" y="584"/>
                  </a:cubicBezTo>
                  <a:cubicBezTo>
                    <a:pt x="11601" y="853"/>
                    <a:pt x="11541" y="1152"/>
                    <a:pt x="11469" y="1445"/>
                  </a:cubicBezTo>
                  <a:cubicBezTo>
                    <a:pt x="11439" y="1564"/>
                    <a:pt x="11403" y="1690"/>
                    <a:pt x="11296" y="1750"/>
                  </a:cubicBezTo>
                  <a:cubicBezTo>
                    <a:pt x="11265" y="1767"/>
                    <a:pt x="11231" y="1774"/>
                    <a:pt x="11197" y="1774"/>
                  </a:cubicBezTo>
                  <a:cubicBezTo>
                    <a:pt x="11126" y="1774"/>
                    <a:pt x="11052" y="1742"/>
                    <a:pt x="10991" y="1702"/>
                  </a:cubicBezTo>
                  <a:cubicBezTo>
                    <a:pt x="10901" y="1642"/>
                    <a:pt x="10824" y="1552"/>
                    <a:pt x="10746" y="1487"/>
                  </a:cubicBezTo>
                  <a:cubicBezTo>
                    <a:pt x="10705" y="1456"/>
                    <a:pt x="10654" y="1424"/>
                    <a:pt x="10607" y="1424"/>
                  </a:cubicBezTo>
                  <a:cubicBezTo>
                    <a:pt x="10599" y="1424"/>
                    <a:pt x="10592" y="1425"/>
                    <a:pt x="10585" y="1427"/>
                  </a:cubicBezTo>
                  <a:cubicBezTo>
                    <a:pt x="10549" y="1433"/>
                    <a:pt x="10525" y="1463"/>
                    <a:pt x="10495" y="1493"/>
                  </a:cubicBezTo>
                  <a:cubicBezTo>
                    <a:pt x="10268" y="1773"/>
                    <a:pt x="10196" y="2144"/>
                    <a:pt x="10184" y="2497"/>
                  </a:cubicBezTo>
                  <a:cubicBezTo>
                    <a:pt x="10166" y="2855"/>
                    <a:pt x="10208" y="3214"/>
                    <a:pt x="10136" y="3566"/>
                  </a:cubicBezTo>
                  <a:cubicBezTo>
                    <a:pt x="10130" y="3602"/>
                    <a:pt x="10124" y="3644"/>
                    <a:pt x="10095" y="3674"/>
                  </a:cubicBezTo>
                  <a:cubicBezTo>
                    <a:pt x="10067" y="3709"/>
                    <a:pt x="10028" y="3723"/>
                    <a:pt x="9985" y="3723"/>
                  </a:cubicBezTo>
                  <a:cubicBezTo>
                    <a:pt x="9924" y="3723"/>
                    <a:pt x="9857" y="3695"/>
                    <a:pt x="9808" y="3656"/>
                  </a:cubicBezTo>
                  <a:cubicBezTo>
                    <a:pt x="9730" y="3578"/>
                    <a:pt x="9676" y="3483"/>
                    <a:pt x="9581" y="3435"/>
                  </a:cubicBezTo>
                  <a:cubicBezTo>
                    <a:pt x="9546" y="3421"/>
                    <a:pt x="9509" y="3414"/>
                    <a:pt x="9471" y="3414"/>
                  </a:cubicBezTo>
                  <a:cubicBezTo>
                    <a:pt x="9382" y="3414"/>
                    <a:pt x="9291" y="3450"/>
                    <a:pt x="9228" y="3513"/>
                  </a:cubicBezTo>
                  <a:cubicBezTo>
                    <a:pt x="9204" y="3537"/>
                    <a:pt x="9180" y="3555"/>
                    <a:pt x="9168" y="3578"/>
                  </a:cubicBezTo>
                  <a:cubicBezTo>
                    <a:pt x="9168" y="3572"/>
                    <a:pt x="9162" y="3566"/>
                    <a:pt x="9162" y="3555"/>
                  </a:cubicBezTo>
                  <a:cubicBezTo>
                    <a:pt x="9144" y="3519"/>
                    <a:pt x="9144" y="3483"/>
                    <a:pt x="9150" y="3447"/>
                  </a:cubicBezTo>
                  <a:cubicBezTo>
                    <a:pt x="9174" y="3136"/>
                    <a:pt x="9234" y="2855"/>
                    <a:pt x="9234" y="2538"/>
                  </a:cubicBezTo>
                  <a:cubicBezTo>
                    <a:pt x="9234" y="2228"/>
                    <a:pt x="9150" y="1845"/>
                    <a:pt x="8863" y="1511"/>
                  </a:cubicBezTo>
                  <a:cubicBezTo>
                    <a:pt x="8834" y="1475"/>
                    <a:pt x="8792" y="1445"/>
                    <a:pt x="8756" y="1421"/>
                  </a:cubicBezTo>
                  <a:cubicBezTo>
                    <a:pt x="8728" y="1404"/>
                    <a:pt x="8699" y="1398"/>
                    <a:pt x="8674" y="1398"/>
                  </a:cubicBezTo>
                  <a:cubicBezTo>
                    <a:pt x="8645" y="1398"/>
                    <a:pt x="8619" y="1405"/>
                    <a:pt x="8600" y="1415"/>
                  </a:cubicBezTo>
                  <a:cubicBezTo>
                    <a:pt x="8523" y="1445"/>
                    <a:pt x="8475" y="1493"/>
                    <a:pt x="8391" y="1516"/>
                  </a:cubicBezTo>
                  <a:cubicBezTo>
                    <a:pt x="8363" y="1524"/>
                    <a:pt x="8331" y="1529"/>
                    <a:pt x="8297" y="1529"/>
                  </a:cubicBezTo>
                  <a:cubicBezTo>
                    <a:pt x="8229" y="1529"/>
                    <a:pt x="8150" y="1511"/>
                    <a:pt x="8074" y="1463"/>
                  </a:cubicBezTo>
                  <a:cubicBezTo>
                    <a:pt x="7955" y="1391"/>
                    <a:pt x="7877" y="1277"/>
                    <a:pt x="7806" y="1182"/>
                  </a:cubicBezTo>
                  <a:cubicBezTo>
                    <a:pt x="7644" y="925"/>
                    <a:pt x="7459" y="674"/>
                    <a:pt x="7166" y="465"/>
                  </a:cubicBezTo>
                  <a:cubicBezTo>
                    <a:pt x="6892" y="269"/>
                    <a:pt x="6497" y="110"/>
                    <a:pt x="6120" y="110"/>
                  </a:cubicBezTo>
                  <a:cubicBezTo>
                    <a:pt x="6094" y="110"/>
                    <a:pt x="6068" y="110"/>
                    <a:pt x="6042" y="112"/>
                  </a:cubicBezTo>
                  <a:cubicBezTo>
                    <a:pt x="5857" y="118"/>
                    <a:pt x="5684" y="172"/>
                    <a:pt x="5564" y="249"/>
                  </a:cubicBezTo>
                  <a:cubicBezTo>
                    <a:pt x="5505" y="339"/>
                    <a:pt x="5499" y="441"/>
                    <a:pt x="5546" y="530"/>
                  </a:cubicBezTo>
                  <a:cubicBezTo>
                    <a:pt x="5642" y="728"/>
                    <a:pt x="5941" y="895"/>
                    <a:pt x="6240" y="1038"/>
                  </a:cubicBezTo>
                  <a:cubicBezTo>
                    <a:pt x="6538" y="1182"/>
                    <a:pt x="6849" y="1307"/>
                    <a:pt x="7142" y="1475"/>
                  </a:cubicBezTo>
                  <a:cubicBezTo>
                    <a:pt x="7256" y="1540"/>
                    <a:pt x="7375" y="1624"/>
                    <a:pt x="7405" y="1714"/>
                  </a:cubicBezTo>
                  <a:cubicBezTo>
                    <a:pt x="7429" y="1791"/>
                    <a:pt x="7369" y="1851"/>
                    <a:pt x="7286" y="1881"/>
                  </a:cubicBezTo>
                  <a:cubicBezTo>
                    <a:pt x="7202" y="1911"/>
                    <a:pt x="7112" y="1923"/>
                    <a:pt x="7029" y="1953"/>
                  </a:cubicBezTo>
                  <a:cubicBezTo>
                    <a:pt x="6987" y="1965"/>
                    <a:pt x="6939" y="1989"/>
                    <a:pt x="6939" y="2030"/>
                  </a:cubicBezTo>
                  <a:cubicBezTo>
                    <a:pt x="6939" y="2054"/>
                    <a:pt x="6963" y="2084"/>
                    <a:pt x="6981" y="2108"/>
                  </a:cubicBezTo>
                  <a:cubicBezTo>
                    <a:pt x="7166" y="2347"/>
                    <a:pt x="7435" y="2550"/>
                    <a:pt x="7686" y="2742"/>
                  </a:cubicBezTo>
                  <a:cubicBezTo>
                    <a:pt x="7943" y="2939"/>
                    <a:pt x="8194" y="3148"/>
                    <a:pt x="8361" y="3423"/>
                  </a:cubicBezTo>
                  <a:cubicBezTo>
                    <a:pt x="8385" y="3453"/>
                    <a:pt x="8397" y="3489"/>
                    <a:pt x="8403" y="3519"/>
                  </a:cubicBezTo>
                  <a:cubicBezTo>
                    <a:pt x="8413" y="3596"/>
                    <a:pt x="8348" y="3629"/>
                    <a:pt x="8281" y="3629"/>
                  </a:cubicBezTo>
                  <a:cubicBezTo>
                    <a:pt x="8270" y="3629"/>
                    <a:pt x="8259" y="3628"/>
                    <a:pt x="8248" y="3626"/>
                  </a:cubicBezTo>
                  <a:cubicBezTo>
                    <a:pt x="8193" y="3613"/>
                    <a:pt x="8131" y="3588"/>
                    <a:pt x="8071" y="3588"/>
                  </a:cubicBezTo>
                  <a:cubicBezTo>
                    <a:pt x="8052" y="3588"/>
                    <a:pt x="8033" y="3591"/>
                    <a:pt x="8015" y="3596"/>
                  </a:cubicBezTo>
                  <a:cubicBezTo>
                    <a:pt x="7937" y="3614"/>
                    <a:pt x="7883" y="3704"/>
                    <a:pt x="7883" y="3794"/>
                  </a:cubicBezTo>
                  <a:cubicBezTo>
                    <a:pt x="7877" y="3883"/>
                    <a:pt x="7907" y="3991"/>
                    <a:pt x="7949" y="4063"/>
                  </a:cubicBezTo>
                  <a:cubicBezTo>
                    <a:pt x="8152" y="4463"/>
                    <a:pt x="8517" y="4941"/>
                    <a:pt x="8612" y="5437"/>
                  </a:cubicBezTo>
                  <a:cubicBezTo>
                    <a:pt x="8571" y="5927"/>
                    <a:pt x="8505" y="6411"/>
                    <a:pt x="8403" y="6889"/>
                  </a:cubicBezTo>
                  <a:cubicBezTo>
                    <a:pt x="8367" y="7063"/>
                    <a:pt x="8331" y="7230"/>
                    <a:pt x="8284" y="7398"/>
                  </a:cubicBezTo>
                  <a:cubicBezTo>
                    <a:pt x="7972" y="7250"/>
                    <a:pt x="7382" y="7007"/>
                    <a:pt x="6788" y="7007"/>
                  </a:cubicBezTo>
                  <a:cubicBezTo>
                    <a:pt x="6754" y="7007"/>
                    <a:pt x="6721" y="7007"/>
                    <a:pt x="6688" y="7009"/>
                  </a:cubicBezTo>
                  <a:cubicBezTo>
                    <a:pt x="5791" y="7045"/>
                    <a:pt x="0" y="19620"/>
                    <a:pt x="1034" y="20223"/>
                  </a:cubicBezTo>
                  <a:cubicBezTo>
                    <a:pt x="1061" y="20239"/>
                    <a:pt x="1093" y="20247"/>
                    <a:pt x="1130" y="20247"/>
                  </a:cubicBezTo>
                  <a:cubicBezTo>
                    <a:pt x="2487" y="20247"/>
                    <a:pt x="10234" y="9648"/>
                    <a:pt x="9850" y="8868"/>
                  </a:cubicBezTo>
                  <a:cubicBezTo>
                    <a:pt x="9557" y="8276"/>
                    <a:pt x="8971" y="7828"/>
                    <a:pt x="8684" y="7631"/>
                  </a:cubicBezTo>
                  <a:cubicBezTo>
                    <a:pt x="9162" y="7164"/>
                    <a:pt x="9670" y="6734"/>
                    <a:pt x="10208" y="6346"/>
                  </a:cubicBezTo>
                  <a:cubicBezTo>
                    <a:pt x="10615" y="6142"/>
                    <a:pt x="11140" y="6089"/>
                    <a:pt x="11523" y="5987"/>
                  </a:cubicBezTo>
                  <a:cubicBezTo>
                    <a:pt x="11601" y="5963"/>
                    <a:pt x="11702" y="5915"/>
                    <a:pt x="11762" y="5850"/>
                  </a:cubicBezTo>
                  <a:cubicBezTo>
                    <a:pt x="11828" y="5784"/>
                    <a:pt x="11858" y="5688"/>
                    <a:pt x="11822" y="5610"/>
                  </a:cubicBezTo>
                  <a:cubicBezTo>
                    <a:pt x="11780" y="5545"/>
                    <a:pt x="11702" y="5515"/>
                    <a:pt x="11643" y="5461"/>
                  </a:cubicBezTo>
                  <a:cubicBezTo>
                    <a:pt x="11583" y="5407"/>
                    <a:pt x="11535" y="5330"/>
                    <a:pt x="11613" y="5276"/>
                  </a:cubicBezTo>
                  <a:cubicBezTo>
                    <a:pt x="11643" y="5252"/>
                    <a:pt x="11678" y="5246"/>
                    <a:pt x="11708" y="5240"/>
                  </a:cubicBezTo>
                  <a:cubicBezTo>
                    <a:pt x="11816" y="5219"/>
                    <a:pt x="11926" y="5211"/>
                    <a:pt x="12037" y="5211"/>
                  </a:cubicBezTo>
                  <a:cubicBezTo>
                    <a:pt x="12246" y="5211"/>
                    <a:pt x="12458" y="5241"/>
                    <a:pt x="12665" y="5276"/>
                  </a:cubicBezTo>
                  <a:cubicBezTo>
                    <a:pt x="12922" y="5320"/>
                    <a:pt x="13191" y="5373"/>
                    <a:pt x="13452" y="5373"/>
                  </a:cubicBezTo>
                  <a:cubicBezTo>
                    <a:pt x="13507" y="5373"/>
                    <a:pt x="13561" y="5371"/>
                    <a:pt x="13615" y="5365"/>
                  </a:cubicBezTo>
                  <a:cubicBezTo>
                    <a:pt x="13645" y="5365"/>
                    <a:pt x="13681" y="5359"/>
                    <a:pt x="13693" y="5342"/>
                  </a:cubicBezTo>
                  <a:cubicBezTo>
                    <a:pt x="13722" y="5312"/>
                    <a:pt x="13710" y="5270"/>
                    <a:pt x="13693" y="5222"/>
                  </a:cubicBezTo>
                  <a:cubicBezTo>
                    <a:pt x="13657" y="5150"/>
                    <a:pt x="13597" y="5067"/>
                    <a:pt x="13567" y="4989"/>
                  </a:cubicBezTo>
                  <a:cubicBezTo>
                    <a:pt x="13537" y="4917"/>
                    <a:pt x="13537" y="4828"/>
                    <a:pt x="13621" y="4792"/>
                  </a:cubicBezTo>
                  <a:cubicBezTo>
                    <a:pt x="13651" y="4775"/>
                    <a:pt x="13688" y="4769"/>
                    <a:pt x="13728" y="4769"/>
                  </a:cubicBezTo>
                  <a:cubicBezTo>
                    <a:pt x="13805" y="4769"/>
                    <a:pt x="13894" y="4794"/>
                    <a:pt x="13973" y="4822"/>
                  </a:cubicBezTo>
                  <a:cubicBezTo>
                    <a:pt x="14284" y="4923"/>
                    <a:pt x="14589" y="5067"/>
                    <a:pt x="14900" y="5192"/>
                  </a:cubicBezTo>
                  <a:cubicBezTo>
                    <a:pt x="15145" y="5293"/>
                    <a:pt x="15406" y="5382"/>
                    <a:pt x="15607" y="5382"/>
                  </a:cubicBezTo>
                  <a:cubicBezTo>
                    <a:pt x="15656" y="5382"/>
                    <a:pt x="15702" y="5377"/>
                    <a:pt x="15743" y="5365"/>
                  </a:cubicBezTo>
                  <a:cubicBezTo>
                    <a:pt x="15844" y="5336"/>
                    <a:pt x="15916" y="5258"/>
                    <a:pt x="15934" y="5156"/>
                  </a:cubicBezTo>
                  <a:cubicBezTo>
                    <a:pt x="15904" y="5019"/>
                    <a:pt x="15832" y="4857"/>
                    <a:pt x="15713" y="4714"/>
                  </a:cubicBezTo>
                  <a:cubicBezTo>
                    <a:pt x="15456" y="4391"/>
                    <a:pt x="15049" y="4176"/>
                    <a:pt x="14691" y="4110"/>
                  </a:cubicBezTo>
                  <a:cubicBezTo>
                    <a:pt x="14544" y="4079"/>
                    <a:pt x="14405" y="4067"/>
                    <a:pt x="14271" y="4067"/>
                  </a:cubicBezTo>
                  <a:cubicBezTo>
                    <a:pt x="14077" y="4067"/>
                    <a:pt x="13896" y="4092"/>
                    <a:pt x="13722" y="4116"/>
                  </a:cubicBezTo>
                  <a:cubicBezTo>
                    <a:pt x="13657" y="4129"/>
                    <a:pt x="13588" y="4139"/>
                    <a:pt x="13516" y="4139"/>
                  </a:cubicBezTo>
                  <a:cubicBezTo>
                    <a:pt x="13457" y="4139"/>
                    <a:pt x="13396" y="4133"/>
                    <a:pt x="13334" y="4116"/>
                  </a:cubicBezTo>
                  <a:cubicBezTo>
                    <a:pt x="13208" y="4080"/>
                    <a:pt x="13125" y="3997"/>
                    <a:pt x="13089" y="3925"/>
                  </a:cubicBezTo>
                  <a:cubicBezTo>
                    <a:pt x="13053" y="3847"/>
                    <a:pt x="13053" y="3776"/>
                    <a:pt x="13023" y="3698"/>
                  </a:cubicBezTo>
                  <a:cubicBezTo>
                    <a:pt x="13005" y="3662"/>
                    <a:pt x="12975" y="3608"/>
                    <a:pt x="12910" y="3584"/>
                  </a:cubicBezTo>
                  <a:cubicBezTo>
                    <a:pt x="12868" y="3572"/>
                    <a:pt x="12820" y="3572"/>
                    <a:pt x="12766" y="3572"/>
                  </a:cubicBezTo>
                  <a:cubicBezTo>
                    <a:pt x="12318" y="3584"/>
                    <a:pt x="11983" y="3782"/>
                    <a:pt x="11750" y="3991"/>
                  </a:cubicBezTo>
                  <a:cubicBezTo>
                    <a:pt x="11589" y="4140"/>
                    <a:pt x="11451" y="4314"/>
                    <a:pt x="11308" y="4475"/>
                  </a:cubicBezTo>
                  <a:cubicBezTo>
                    <a:pt x="11260" y="4463"/>
                    <a:pt x="11200" y="4451"/>
                    <a:pt x="11146" y="4439"/>
                  </a:cubicBezTo>
                  <a:cubicBezTo>
                    <a:pt x="11045" y="4403"/>
                    <a:pt x="10943" y="4302"/>
                    <a:pt x="10985" y="4200"/>
                  </a:cubicBezTo>
                  <a:cubicBezTo>
                    <a:pt x="10997" y="4164"/>
                    <a:pt x="11027" y="4134"/>
                    <a:pt x="11057" y="4110"/>
                  </a:cubicBezTo>
                  <a:cubicBezTo>
                    <a:pt x="11332" y="3883"/>
                    <a:pt x="11660" y="3734"/>
                    <a:pt x="11971" y="3549"/>
                  </a:cubicBezTo>
                  <a:cubicBezTo>
                    <a:pt x="12276" y="3363"/>
                    <a:pt x="12569" y="3124"/>
                    <a:pt x="12694" y="2790"/>
                  </a:cubicBezTo>
                  <a:cubicBezTo>
                    <a:pt x="12706" y="2748"/>
                    <a:pt x="12718" y="2712"/>
                    <a:pt x="12706" y="2682"/>
                  </a:cubicBezTo>
                  <a:cubicBezTo>
                    <a:pt x="12694" y="2622"/>
                    <a:pt x="12635" y="2592"/>
                    <a:pt x="12581" y="2568"/>
                  </a:cubicBezTo>
                  <a:cubicBezTo>
                    <a:pt x="12473" y="2533"/>
                    <a:pt x="12372" y="2509"/>
                    <a:pt x="12276" y="2467"/>
                  </a:cubicBezTo>
                  <a:cubicBezTo>
                    <a:pt x="12180" y="2419"/>
                    <a:pt x="12091" y="2323"/>
                    <a:pt x="12091" y="2222"/>
                  </a:cubicBezTo>
                  <a:cubicBezTo>
                    <a:pt x="12079" y="2102"/>
                    <a:pt x="12174" y="2001"/>
                    <a:pt x="12270" y="1923"/>
                  </a:cubicBezTo>
                  <a:cubicBezTo>
                    <a:pt x="12491" y="1720"/>
                    <a:pt x="12724" y="1516"/>
                    <a:pt x="12898" y="1271"/>
                  </a:cubicBezTo>
                  <a:cubicBezTo>
                    <a:pt x="13059" y="1026"/>
                    <a:pt x="13155" y="704"/>
                    <a:pt x="13065" y="411"/>
                  </a:cubicBezTo>
                  <a:cubicBezTo>
                    <a:pt x="13023" y="267"/>
                    <a:pt x="12939" y="148"/>
                    <a:pt x="12826" y="52"/>
                  </a:cubicBezTo>
                  <a:cubicBezTo>
                    <a:pt x="12741" y="18"/>
                    <a:pt x="12649" y="0"/>
                    <a:pt x="12556" y="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8" name="Google Shape;1168;p26"/>
            <p:cNvGrpSpPr/>
            <p:nvPr/>
          </p:nvGrpSpPr>
          <p:grpSpPr>
            <a:xfrm rot="10800000">
              <a:off x="8054205" y="3906633"/>
              <a:ext cx="699882" cy="887537"/>
              <a:chOff x="3803475" y="757875"/>
              <a:chExt cx="398975" cy="505950"/>
            </a:xfrm>
          </p:grpSpPr>
          <p:sp>
            <p:nvSpPr>
              <p:cNvPr id="1169" name="Google Shape;1169;p26"/>
              <p:cNvSpPr/>
              <p:nvPr/>
            </p:nvSpPr>
            <p:spPr>
              <a:xfrm>
                <a:off x="3941100" y="760650"/>
                <a:ext cx="109100" cy="140825"/>
              </a:xfrm>
              <a:custGeom>
                <a:avLst/>
                <a:gdLst/>
                <a:ahLst/>
                <a:cxnLst/>
                <a:rect l="l" t="t" r="r" b="b"/>
                <a:pathLst>
                  <a:path w="4364" h="5633" extrusionOk="0">
                    <a:moveTo>
                      <a:pt x="624" y="1"/>
                    </a:moveTo>
                    <a:cubicBezTo>
                      <a:pt x="597" y="1"/>
                      <a:pt x="571" y="1"/>
                      <a:pt x="544" y="3"/>
                    </a:cubicBezTo>
                    <a:cubicBezTo>
                      <a:pt x="359" y="9"/>
                      <a:pt x="186" y="63"/>
                      <a:pt x="66" y="134"/>
                    </a:cubicBezTo>
                    <a:cubicBezTo>
                      <a:pt x="6" y="224"/>
                      <a:pt x="0" y="332"/>
                      <a:pt x="48" y="421"/>
                    </a:cubicBezTo>
                    <a:cubicBezTo>
                      <a:pt x="144" y="613"/>
                      <a:pt x="443" y="786"/>
                      <a:pt x="742" y="929"/>
                    </a:cubicBezTo>
                    <a:cubicBezTo>
                      <a:pt x="1040" y="1067"/>
                      <a:pt x="1351" y="1198"/>
                      <a:pt x="1644" y="1360"/>
                    </a:cubicBezTo>
                    <a:cubicBezTo>
                      <a:pt x="1758" y="1425"/>
                      <a:pt x="1877" y="1509"/>
                      <a:pt x="1907" y="1599"/>
                    </a:cubicBezTo>
                    <a:cubicBezTo>
                      <a:pt x="1925" y="1682"/>
                      <a:pt x="1865" y="1742"/>
                      <a:pt x="1788" y="1772"/>
                    </a:cubicBezTo>
                    <a:cubicBezTo>
                      <a:pt x="1704" y="1802"/>
                      <a:pt x="1614" y="1808"/>
                      <a:pt x="1531" y="1838"/>
                    </a:cubicBezTo>
                    <a:cubicBezTo>
                      <a:pt x="1489" y="1856"/>
                      <a:pt x="1441" y="1874"/>
                      <a:pt x="1441" y="1922"/>
                    </a:cubicBezTo>
                    <a:cubicBezTo>
                      <a:pt x="1441" y="1945"/>
                      <a:pt x="1465" y="1975"/>
                      <a:pt x="1477" y="1993"/>
                    </a:cubicBezTo>
                    <a:cubicBezTo>
                      <a:pt x="1668" y="2232"/>
                      <a:pt x="1937" y="2435"/>
                      <a:pt x="2188" y="2633"/>
                    </a:cubicBezTo>
                    <a:cubicBezTo>
                      <a:pt x="2445" y="2824"/>
                      <a:pt x="2696" y="3033"/>
                      <a:pt x="2863" y="3314"/>
                    </a:cubicBezTo>
                    <a:cubicBezTo>
                      <a:pt x="2881" y="3338"/>
                      <a:pt x="2899" y="3380"/>
                      <a:pt x="2905" y="3410"/>
                    </a:cubicBezTo>
                    <a:cubicBezTo>
                      <a:pt x="2910" y="3483"/>
                      <a:pt x="2851" y="3516"/>
                      <a:pt x="2790" y="3516"/>
                    </a:cubicBezTo>
                    <a:cubicBezTo>
                      <a:pt x="2777" y="3516"/>
                      <a:pt x="2763" y="3515"/>
                      <a:pt x="2750" y="3511"/>
                    </a:cubicBezTo>
                    <a:cubicBezTo>
                      <a:pt x="2687" y="3502"/>
                      <a:pt x="2624" y="3476"/>
                      <a:pt x="2562" y="3476"/>
                    </a:cubicBezTo>
                    <a:cubicBezTo>
                      <a:pt x="2547" y="3476"/>
                      <a:pt x="2532" y="3478"/>
                      <a:pt x="2517" y="3481"/>
                    </a:cubicBezTo>
                    <a:cubicBezTo>
                      <a:pt x="2439" y="3505"/>
                      <a:pt x="2385" y="3595"/>
                      <a:pt x="2385" y="3685"/>
                    </a:cubicBezTo>
                    <a:cubicBezTo>
                      <a:pt x="2385" y="3768"/>
                      <a:pt x="2415" y="3870"/>
                      <a:pt x="2451" y="3948"/>
                    </a:cubicBezTo>
                    <a:cubicBezTo>
                      <a:pt x="2696" y="4426"/>
                      <a:pt x="3174" y="5023"/>
                      <a:pt x="3132" y="5633"/>
                    </a:cubicBezTo>
                    <a:cubicBezTo>
                      <a:pt x="3533" y="5215"/>
                      <a:pt x="4172" y="4898"/>
                      <a:pt x="4328" y="4306"/>
                    </a:cubicBezTo>
                    <a:cubicBezTo>
                      <a:pt x="4357" y="4193"/>
                      <a:pt x="4363" y="4049"/>
                      <a:pt x="4328" y="3918"/>
                    </a:cubicBezTo>
                    <a:cubicBezTo>
                      <a:pt x="4286" y="3774"/>
                      <a:pt x="4196" y="3631"/>
                      <a:pt x="4100" y="3595"/>
                    </a:cubicBezTo>
                    <a:cubicBezTo>
                      <a:pt x="4078" y="3586"/>
                      <a:pt x="4055" y="3583"/>
                      <a:pt x="4033" y="3583"/>
                    </a:cubicBezTo>
                    <a:cubicBezTo>
                      <a:pt x="3981" y="3583"/>
                      <a:pt x="3930" y="3601"/>
                      <a:pt x="3879" y="3601"/>
                    </a:cubicBezTo>
                    <a:cubicBezTo>
                      <a:pt x="3802" y="3601"/>
                      <a:pt x="3700" y="3553"/>
                      <a:pt x="3658" y="3446"/>
                    </a:cubicBezTo>
                    <a:cubicBezTo>
                      <a:pt x="3646" y="3410"/>
                      <a:pt x="3646" y="3374"/>
                      <a:pt x="3652" y="3332"/>
                    </a:cubicBezTo>
                    <a:cubicBezTo>
                      <a:pt x="3676" y="3027"/>
                      <a:pt x="3736" y="2746"/>
                      <a:pt x="3736" y="2430"/>
                    </a:cubicBezTo>
                    <a:cubicBezTo>
                      <a:pt x="3736" y="2119"/>
                      <a:pt x="3652" y="1736"/>
                      <a:pt x="3359" y="1396"/>
                    </a:cubicBezTo>
                    <a:cubicBezTo>
                      <a:pt x="3329" y="1360"/>
                      <a:pt x="3294" y="1330"/>
                      <a:pt x="3258" y="1312"/>
                    </a:cubicBezTo>
                    <a:cubicBezTo>
                      <a:pt x="3230" y="1292"/>
                      <a:pt x="3201" y="1286"/>
                      <a:pt x="3175" y="1286"/>
                    </a:cubicBezTo>
                    <a:cubicBezTo>
                      <a:pt x="3147" y="1286"/>
                      <a:pt x="3121" y="1294"/>
                      <a:pt x="3102" y="1300"/>
                    </a:cubicBezTo>
                    <a:cubicBezTo>
                      <a:pt x="3025" y="1330"/>
                      <a:pt x="2971" y="1384"/>
                      <a:pt x="2893" y="1408"/>
                    </a:cubicBezTo>
                    <a:cubicBezTo>
                      <a:pt x="2868" y="1413"/>
                      <a:pt x="2839" y="1416"/>
                      <a:pt x="2808" y="1416"/>
                    </a:cubicBezTo>
                    <a:cubicBezTo>
                      <a:pt x="2737" y="1416"/>
                      <a:pt x="2655" y="1399"/>
                      <a:pt x="2576" y="1354"/>
                    </a:cubicBezTo>
                    <a:cubicBezTo>
                      <a:pt x="2457" y="1276"/>
                      <a:pt x="2373" y="1168"/>
                      <a:pt x="2307" y="1067"/>
                    </a:cubicBezTo>
                    <a:cubicBezTo>
                      <a:pt x="2146" y="816"/>
                      <a:pt x="1955" y="559"/>
                      <a:pt x="1668" y="350"/>
                    </a:cubicBezTo>
                    <a:cubicBezTo>
                      <a:pt x="1394" y="154"/>
                      <a:pt x="1001" y="1"/>
                      <a:pt x="624" y="1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6"/>
              <p:cNvSpPr/>
              <p:nvPr/>
            </p:nvSpPr>
            <p:spPr>
              <a:xfrm>
                <a:off x="4045100" y="847225"/>
                <a:ext cx="157350" cy="75775"/>
              </a:xfrm>
              <a:custGeom>
                <a:avLst/>
                <a:gdLst/>
                <a:ahLst/>
                <a:cxnLst/>
                <a:rect l="l" t="t" r="r" b="b"/>
                <a:pathLst>
                  <a:path w="6294" h="3031" extrusionOk="0">
                    <a:moveTo>
                      <a:pt x="3126" y="0"/>
                    </a:moveTo>
                    <a:cubicBezTo>
                      <a:pt x="2678" y="12"/>
                      <a:pt x="2343" y="210"/>
                      <a:pt x="2110" y="419"/>
                    </a:cubicBezTo>
                    <a:cubicBezTo>
                      <a:pt x="1877" y="628"/>
                      <a:pt x="1716" y="867"/>
                      <a:pt x="1494" y="1088"/>
                    </a:cubicBezTo>
                    <a:cubicBezTo>
                      <a:pt x="1476" y="1112"/>
                      <a:pt x="1447" y="1142"/>
                      <a:pt x="1405" y="1154"/>
                    </a:cubicBezTo>
                    <a:cubicBezTo>
                      <a:pt x="1372" y="1169"/>
                      <a:pt x="1338" y="1176"/>
                      <a:pt x="1305" y="1176"/>
                    </a:cubicBezTo>
                    <a:cubicBezTo>
                      <a:pt x="1237" y="1176"/>
                      <a:pt x="1176" y="1147"/>
                      <a:pt x="1148" y="1106"/>
                    </a:cubicBezTo>
                    <a:cubicBezTo>
                      <a:pt x="1100" y="1046"/>
                      <a:pt x="1076" y="969"/>
                      <a:pt x="1004" y="933"/>
                    </a:cubicBezTo>
                    <a:cubicBezTo>
                      <a:pt x="974" y="917"/>
                      <a:pt x="935" y="910"/>
                      <a:pt x="892" y="910"/>
                    </a:cubicBezTo>
                    <a:cubicBezTo>
                      <a:pt x="804" y="910"/>
                      <a:pt x="700" y="939"/>
                      <a:pt x="616" y="987"/>
                    </a:cubicBezTo>
                    <a:cubicBezTo>
                      <a:pt x="490" y="1052"/>
                      <a:pt x="389" y="1154"/>
                      <a:pt x="329" y="1256"/>
                    </a:cubicBezTo>
                    <a:cubicBezTo>
                      <a:pt x="0" y="1770"/>
                      <a:pt x="197" y="2451"/>
                      <a:pt x="162" y="3031"/>
                    </a:cubicBezTo>
                    <a:cubicBezTo>
                      <a:pt x="580" y="2588"/>
                      <a:pt x="1339" y="2541"/>
                      <a:pt x="1865" y="2397"/>
                    </a:cubicBezTo>
                    <a:cubicBezTo>
                      <a:pt x="1943" y="2373"/>
                      <a:pt x="2032" y="2331"/>
                      <a:pt x="2116" y="2260"/>
                    </a:cubicBezTo>
                    <a:cubicBezTo>
                      <a:pt x="2182" y="2194"/>
                      <a:pt x="2224" y="2098"/>
                      <a:pt x="2176" y="2021"/>
                    </a:cubicBezTo>
                    <a:cubicBezTo>
                      <a:pt x="2140" y="1955"/>
                      <a:pt x="2056" y="1919"/>
                      <a:pt x="1996" y="1871"/>
                    </a:cubicBezTo>
                    <a:cubicBezTo>
                      <a:pt x="1937" y="1829"/>
                      <a:pt x="1895" y="1740"/>
                      <a:pt x="1967" y="1686"/>
                    </a:cubicBezTo>
                    <a:cubicBezTo>
                      <a:pt x="1990" y="1662"/>
                      <a:pt x="2026" y="1656"/>
                      <a:pt x="2062" y="1650"/>
                    </a:cubicBezTo>
                    <a:cubicBezTo>
                      <a:pt x="2172" y="1629"/>
                      <a:pt x="2284" y="1621"/>
                      <a:pt x="2395" y="1621"/>
                    </a:cubicBezTo>
                    <a:cubicBezTo>
                      <a:pt x="2605" y="1621"/>
                      <a:pt x="2816" y="1651"/>
                      <a:pt x="3018" y="1686"/>
                    </a:cubicBezTo>
                    <a:cubicBezTo>
                      <a:pt x="3286" y="1731"/>
                      <a:pt x="3562" y="1781"/>
                      <a:pt x="3825" y="1781"/>
                    </a:cubicBezTo>
                    <a:cubicBezTo>
                      <a:pt x="3873" y="1781"/>
                      <a:pt x="3921" y="1779"/>
                      <a:pt x="3969" y="1776"/>
                    </a:cubicBezTo>
                    <a:cubicBezTo>
                      <a:pt x="3999" y="1776"/>
                      <a:pt x="4029" y="1770"/>
                      <a:pt x="4052" y="1752"/>
                    </a:cubicBezTo>
                    <a:cubicBezTo>
                      <a:pt x="4082" y="1722"/>
                      <a:pt x="4076" y="1680"/>
                      <a:pt x="4052" y="1632"/>
                    </a:cubicBezTo>
                    <a:cubicBezTo>
                      <a:pt x="4017" y="1560"/>
                      <a:pt x="3957" y="1477"/>
                      <a:pt x="3927" y="1399"/>
                    </a:cubicBezTo>
                    <a:cubicBezTo>
                      <a:pt x="3897" y="1327"/>
                      <a:pt x="3897" y="1238"/>
                      <a:pt x="3975" y="1202"/>
                    </a:cubicBezTo>
                    <a:cubicBezTo>
                      <a:pt x="4003" y="1186"/>
                      <a:pt x="4038" y="1179"/>
                      <a:pt x="4077" y="1179"/>
                    </a:cubicBezTo>
                    <a:cubicBezTo>
                      <a:pt x="4154" y="1179"/>
                      <a:pt x="4244" y="1204"/>
                      <a:pt x="4327" y="1232"/>
                    </a:cubicBezTo>
                    <a:cubicBezTo>
                      <a:pt x="4644" y="1333"/>
                      <a:pt x="4949" y="1477"/>
                      <a:pt x="5254" y="1602"/>
                    </a:cubicBezTo>
                    <a:cubicBezTo>
                      <a:pt x="5499" y="1703"/>
                      <a:pt x="5760" y="1793"/>
                      <a:pt x="5961" y="1793"/>
                    </a:cubicBezTo>
                    <a:cubicBezTo>
                      <a:pt x="6010" y="1793"/>
                      <a:pt x="6056" y="1787"/>
                      <a:pt x="6096" y="1776"/>
                    </a:cubicBezTo>
                    <a:cubicBezTo>
                      <a:pt x="6198" y="1746"/>
                      <a:pt x="6270" y="1668"/>
                      <a:pt x="6294" y="1566"/>
                    </a:cubicBezTo>
                    <a:cubicBezTo>
                      <a:pt x="6270" y="1435"/>
                      <a:pt x="6186" y="1274"/>
                      <a:pt x="6067" y="1124"/>
                    </a:cubicBezTo>
                    <a:cubicBezTo>
                      <a:pt x="5810" y="819"/>
                      <a:pt x="5397" y="610"/>
                      <a:pt x="5045" y="538"/>
                    </a:cubicBezTo>
                    <a:cubicBezTo>
                      <a:pt x="4891" y="505"/>
                      <a:pt x="4746" y="491"/>
                      <a:pt x="4606" y="491"/>
                    </a:cubicBezTo>
                    <a:cubicBezTo>
                      <a:pt x="4424" y="491"/>
                      <a:pt x="4251" y="514"/>
                      <a:pt x="4082" y="544"/>
                    </a:cubicBezTo>
                    <a:cubicBezTo>
                      <a:pt x="4018" y="558"/>
                      <a:pt x="3945" y="569"/>
                      <a:pt x="3869" y="569"/>
                    </a:cubicBezTo>
                    <a:cubicBezTo>
                      <a:pt x="3811" y="569"/>
                      <a:pt x="3751" y="563"/>
                      <a:pt x="3694" y="544"/>
                    </a:cubicBezTo>
                    <a:cubicBezTo>
                      <a:pt x="3568" y="508"/>
                      <a:pt x="3485" y="425"/>
                      <a:pt x="3449" y="347"/>
                    </a:cubicBezTo>
                    <a:cubicBezTo>
                      <a:pt x="3407" y="275"/>
                      <a:pt x="3401" y="198"/>
                      <a:pt x="3377" y="126"/>
                    </a:cubicBezTo>
                    <a:cubicBezTo>
                      <a:pt x="3365" y="78"/>
                      <a:pt x="3335" y="36"/>
                      <a:pt x="3269" y="12"/>
                    </a:cubicBezTo>
                    <a:cubicBezTo>
                      <a:pt x="3222" y="0"/>
                      <a:pt x="3168" y="0"/>
                      <a:pt x="3126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6"/>
              <p:cNvSpPr/>
              <p:nvPr/>
            </p:nvSpPr>
            <p:spPr>
              <a:xfrm>
                <a:off x="3803475" y="932800"/>
                <a:ext cx="256000" cy="331025"/>
              </a:xfrm>
              <a:custGeom>
                <a:avLst/>
                <a:gdLst/>
                <a:ahLst/>
                <a:cxnLst/>
                <a:rect l="l" t="t" r="r" b="b"/>
                <a:pathLst>
                  <a:path w="10240" h="13241" extrusionOk="0">
                    <a:moveTo>
                      <a:pt x="6775" y="0"/>
                    </a:moveTo>
                    <a:cubicBezTo>
                      <a:pt x="6746" y="0"/>
                      <a:pt x="6717" y="1"/>
                      <a:pt x="6689" y="2"/>
                    </a:cubicBezTo>
                    <a:cubicBezTo>
                      <a:pt x="5792" y="44"/>
                      <a:pt x="1" y="12613"/>
                      <a:pt x="1029" y="13216"/>
                    </a:cubicBezTo>
                    <a:cubicBezTo>
                      <a:pt x="1057" y="13233"/>
                      <a:pt x="1090" y="13241"/>
                      <a:pt x="1127" y="13241"/>
                    </a:cubicBezTo>
                    <a:cubicBezTo>
                      <a:pt x="2495" y="13241"/>
                      <a:pt x="10240" y="2640"/>
                      <a:pt x="9839" y="1867"/>
                    </a:cubicBezTo>
                    <a:cubicBezTo>
                      <a:pt x="9444" y="1060"/>
                      <a:pt x="8512" y="510"/>
                      <a:pt x="8512" y="510"/>
                    </a:cubicBezTo>
                    <a:cubicBezTo>
                      <a:pt x="8512" y="510"/>
                      <a:pt x="7644" y="0"/>
                      <a:pt x="6775" y="0"/>
                    </a:cubicBezTo>
                    <a:close/>
                  </a:path>
                </a:pathLst>
              </a:custGeom>
              <a:solidFill>
                <a:srgbClr val="FD8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6"/>
              <p:cNvSpPr/>
              <p:nvPr/>
            </p:nvSpPr>
            <p:spPr>
              <a:xfrm>
                <a:off x="4025675" y="757875"/>
                <a:ext cx="107000" cy="155275"/>
              </a:xfrm>
              <a:custGeom>
                <a:avLst/>
                <a:gdLst/>
                <a:ahLst/>
                <a:cxnLst/>
                <a:rect l="l" t="t" r="r" b="b"/>
                <a:pathLst>
                  <a:path w="4280" h="6211" extrusionOk="0">
                    <a:moveTo>
                      <a:pt x="3667" y="1"/>
                    </a:moveTo>
                    <a:cubicBezTo>
                      <a:pt x="3620" y="1"/>
                      <a:pt x="3573" y="5"/>
                      <a:pt x="3527" y="12"/>
                    </a:cubicBezTo>
                    <a:cubicBezTo>
                      <a:pt x="3228" y="78"/>
                      <a:pt x="2995" y="311"/>
                      <a:pt x="2863" y="586"/>
                    </a:cubicBezTo>
                    <a:cubicBezTo>
                      <a:pt x="2720" y="855"/>
                      <a:pt x="2660" y="1154"/>
                      <a:pt x="2594" y="1441"/>
                    </a:cubicBezTo>
                    <a:cubicBezTo>
                      <a:pt x="2570" y="1560"/>
                      <a:pt x="2528" y="1692"/>
                      <a:pt x="2421" y="1752"/>
                    </a:cubicBezTo>
                    <a:cubicBezTo>
                      <a:pt x="2390" y="1765"/>
                      <a:pt x="2357" y="1771"/>
                      <a:pt x="2323" y="1771"/>
                    </a:cubicBezTo>
                    <a:cubicBezTo>
                      <a:pt x="2251" y="1771"/>
                      <a:pt x="2177" y="1744"/>
                      <a:pt x="2116" y="1704"/>
                    </a:cubicBezTo>
                    <a:cubicBezTo>
                      <a:pt x="2026" y="1644"/>
                      <a:pt x="1949" y="1560"/>
                      <a:pt x="1871" y="1489"/>
                    </a:cubicBezTo>
                    <a:cubicBezTo>
                      <a:pt x="1831" y="1459"/>
                      <a:pt x="1787" y="1425"/>
                      <a:pt x="1739" y="1425"/>
                    </a:cubicBezTo>
                    <a:cubicBezTo>
                      <a:pt x="1729" y="1425"/>
                      <a:pt x="1719" y="1426"/>
                      <a:pt x="1710" y="1429"/>
                    </a:cubicBezTo>
                    <a:cubicBezTo>
                      <a:pt x="1674" y="1441"/>
                      <a:pt x="1644" y="1465"/>
                      <a:pt x="1620" y="1495"/>
                    </a:cubicBezTo>
                    <a:cubicBezTo>
                      <a:pt x="1393" y="1764"/>
                      <a:pt x="1321" y="2134"/>
                      <a:pt x="1309" y="2493"/>
                    </a:cubicBezTo>
                    <a:cubicBezTo>
                      <a:pt x="1297" y="2851"/>
                      <a:pt x="1333" y="3216"/>
                      <a:pt x="1261" y="3563"/>
                    </a:cubicBezTo>
                    <a:cubicBezTo>
                      <a:pt x="1255" y="3598"/>
                      <a:pt x="1243" y="3646"/>
                      <a:pt x="1220" y="3676"/>
                    </a:cubicBezTo>
                    <a:cubicBezTo>
                      <a:pt x="1193" y="3709"/>
                      <a:pt x="1156" y="3723"/>
                      <a:pt x="1115" y="3723"/>
                    </a:cubicBezTo>
                    <a:cubicBezTo>
                      <a:pt x="1054" y="3723"/>
                      <a:pt x="985" y="3692"/>
                      <a:pt x="939" y="3652"/>
                    </a:cubicBezTo>
                    <a:cubicBezTo>
                      <a:pt x="861" y="3580"/>
                      <a:pt x="801" y="3485"/>
                      <a:pt x="706" y="3437"/>
                    </a:cubicBezTo>
                    <a:cubicBezTo>
                      <a:pt x="671" y="3421"/>
                      <a:pt x="633" y="3413"/>
                      <a:pt x="595" y="3413"/>
                    </a:cubicBezTo>
                    <a:cubicBezTo>
                      <a:pt x="507" y="3413"/>
                      <a:pt x="415" y="3452"/>
                      <a:pt x="353" y="3515"/>
                    </a:cubicBezTo>
                    <a:cubicBezTo>
                      <a:pt x="257" y="3598"/>
                      <a:pt x="209" y="3730"/>
                      <a:pt x="180" y="3849"/>
                    </a:cubicBezTo>
                    <a:cubicBezTo>
                      <a:pt x="0" y="4626"/>
                      <a:pt x="502" y="5433"/>
                      <a:pt x="329" y="6210"/>
                    </a:cubicBezTo>
                    <a:cubicBezTo>
                      <a:pt x="927" y="5684"/>
                      <a:pt x="1877" y="5732"/>
                      <a:pt x="2469" y="5194"/>
                    </a:cubicBezTo>
                    <a:cubicBezTo>
                      <a:pt x="2564" y="5110"/>
                      <a:pt x="2648" y="5009"/>
                      <a:pt x="2678" y="4877"/>
                    </a:cubicBezTo>
                    <a:cubicBezTo>
                      <a:pt x="2708" y="4758"/>
                      <a:pt x="2678" y="4608"/>
                      <a:pt x="2570" y="4537"/>
                    </a:cubicBezTo>
                    <a:cubicBezTo>
                      <a:pt x="2487" y="4477"/>
                      <a:pt x="2367" y="4477"/>
                      <a:pt x="2271" y="4435"/>
                    </a:cubicBezTo>
                    <a:cubicBezTo>
                      <a:pt x="2170" y="4399"/>
                      <a:pt x="2068" y="4298"/>
                      <a:pt x="2110" y="4196"/>
                    </a:cubicBezTo>
                    <a:cubicBezTo>
                      <a:pt x="2122" y="4160"/>
                      <a:pt x="2152" y="4130"/>
                      <a:pt x="2182" y="4106"/>
                    </a:cubicBezTo>
                    <a:cubicBezTo>
                      <a:pt x="2457" y="3879"/>
                      <a:pt x="2785" y="3736"/>
                      <a:pt x="3096" y="3551"/>
                    </a:cubicBezTo>
                    <a:cubicBezTo>
                      <a:pt x="3401" y="3359"/>
                      <a:pt x="3694" y="3120"/>
                      <a:pt x="3819" y="2786"/>
                    </a:cubicBezTo>
                    <a:cubicBezTo>
                      <a:pt x="3831" y="2756"/>
                      <a:pt x="3843" y="2720"/>
                      <a:pt x="3831" y="2684"/>
                    </a:cubicBezTo>
                    <a:cubicBezTo>
                      <a:pt x="3819" y="2624"/>
                      <a:pt x="3760" y="2594"/>
                      <a:pt x="3706" y="2570"/>
                    </a:cubicBezTo>
                    <a:cubicBezTo>
                      <a:pt x="3610" y="2535"/>
                      <a:pt x="3497" y="2517"/>
                      <a:pt x="3401" y="2469"/>
                    </a:cubicBezTo>
                    <a:cubicBezTo>
                      <a:pt x="3305" y="2421"/>
                      <a:pt x="3216" y="2331"/>
                      <a:pt x="3216" y="2218"/>
                    </a:cubicBezTo>
                    <a:cubicBezTo>
                      <a:pt x="3204" y="2098"/>
                      <a:pt x="3305" y="2003"/>
                      <a:pt x="3395" y="1919"/>
                    </a:cubicBezTo>
                    <a:cubicBezTo>
                      <a:pt x="3616" y="1722"/>
                      <a:pt x="3855" y="1524"/>
                      <a:pt x="4023" y="1273"/>
                    </a:cubicBezTo>
                    <a:cubicBezTo>
                      <a:pt x="4184" y="1016"/>
                      <a:pt x="4280" y="700"/>
                      <a:pt x="4190" y="413"/>
                    </a:cubicBezTo>
                    <a:cubicBezTo>
                      <a:pt x="4148" y="269"/>
                      <a:pt x="4064" y="144"/>
                      <a:pt x="3951" y="54"/>
                    </a:cubicBezTo>
                    <a:cubicBezTo>
                      <a:pt x="3862" y="18"/>
                      <a:pt x="3765" y="1"/>
                      <a:pt x="3667" y="1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6"/>
              <p:cNvSpPr/>
              <p:nvPr/>
            </p:nvSpPr>
            <p:spPr>
              <a:xfrm>
                <a:off x="3988625" y="821200"/>
                <a:ext cx="96600" cy="146500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5860" extrusionOk="0">
                    <a:moveTo>
                      <a:pt x="1190" y="1"/>
                    </a:moveTo>
                    <a:cubicBezTo>
                      <a:pt x="1158" y="1"/>
                      <a:pt x="1120" y="27"/>
                      <a:pt x="1124" y="67"/>
                    </a:cubicBezTo>
                    <a:cubicBezTo>
                      <a:pt x="1333" y="1496"/>
                      <a:pt x="1291" y="2954"/>
                      <a:pt x="998" y="4364"/>
                    </a:cubicBezTo>
                    <a:cubicBezTo>
                      <a:pt x="915" y="4747"/>
                      <a:pt x="819" y="5118"/>
                      <a:pt x="705" y="5482"/>
                    </a:cubicBezTo>
                    <a:cubicBezTo>
                      <a:pt x="490" y="5363"/>
                      <a:pt x="287" y="5207"/>
                      <a:pt x="114" y="5028"/>
                    </a:cubicBezTo>
                    <a:cubicBezTo>
                      <a:pt x="104" y="5015"/>
                      <a:pt x="91" y="5010"/>
                      <a:pt x="79" y="5010"/>
                    </a:cubicBezTo>
                    <a:cubicBezTo>
                      <a:pt x="40" y="5010"/>
                      <a:pt x="1" y="5065"/>
                      <a:pt x="42" y="5106"/>
                    </a:cubicBezTo>
                    <a:cubicBezTo>
                      <a:pt x="412" y="5494"/>
                      <a:pt x="909" y="5763"/>
                      <a:pt x="1440" y="5859"/>
                    </a:cubicBezTo>
                    <a:cubicBezTo>
                      <a:pt x="1444" y="5859"/>
                      <a:pt x="1448" y="5860"/>
                      <a:pt x="1451" y="5860"/>
                    </a:cubicBezTo>
                    <a:cubicBezTo>
                      <a:pt x="1509" y="5860"/>
                      <a:pt x="1532" y="5768"/>
                      <a:pt x="1470" y="5751"/>
                    </a:cubicBezTo>
                    <a:cubicBezTo>
                      <a:pt x="1243" y="5715"/>
                      <a:pt x="1034" y="5643"/>
                      <a:pt x="837" y="5542"/>
                    </a:cubicBezTo>
                    <a:cubicBezTo>
                      <a:pt x="843" y="5542"/>
                      <a:pt x="843" y="5536"/>
                      <a:pt x="849" y="5536"/>
                    </a:cubicBezTo>
                    <a:cubicBezTo>
                      <a:pt x="1536" y="4819"/>
                      <a:pt x="2289" y="4161"/>
                      <a:pt x="3108" y="3594"/>
                    </a:cubicBezTo>
                    <a:cubicBezTo>
                      <a:pt x="3335" y="3432"/>
                      <a:pt x="3574" y="3283"/>
                      <a:pt x="3813" y="3133"/>
                    </a:cubicBezTo>
                    <a:cubicBezTo>
                      <a:pt x="3864" y="3093"/>
                      <a:pt x="3829" y="3018"/>
                      <a:pt x="3780" y="3018"/>
                    </a:cubicBezTo>
                    <a:cubicBezTo>
                      <a:pt x="3772" y="3018"/>
                      <a:pt x="3763" y="3020"/>
                      <a:pt x="3753" y="3026"/>
                    </a:cubicBezTo>
                    <a:cubicBezTo>
                      <a:pt x="2905" y="3552"/>
                      <a:pt x="2104" y="4155"/>
                      <a:pt x="1381" y="4843"/>
                    </a:cubicBezTo>
                    <a:cubicBezTo>
                      <a:pt x="1243" y="4968"/>
                      <a:pt x="1112" y="5106"/>
                      <a:pt x="974" y="5237"/>
                    </a:cubicBezTo>
                    <a:cubicBezTo>
                      <a:pt x="1590" y="4155"/>
                      <a:pt x="2211" y="3080"/>
                      <a:pt x="2821" y="1998"/>
                    </a:cubicBezTo>
                    <a:cubicBezTo>
                      <a:pt x="3018" y="1657"/>
                      <a:pt x="3204" y="1322"/>
                      <a:pt x="3395" y="988"/>
                    </a:cubicBezTo>
                    <a:cubicBezTo>
                      <a:pt x="3424" y="946"/>
                      <a:pt x="3384" y="908"/>
                      <a:pt x="3347" y="908"/>
                    </a:cubicBezTo>
                    <a:cubicBezTo>
                      <a:pt x="3330" y="908"/>
                      <a:pt x="3314" y="915"/>
                      <a:pt x="3305" y="934"/>
                    </a:cubicBezTo>
                    <a:cubicBezTo>
                      <a:pt x="2630" y="2123"/>
                      <a:pt x="1954" y="3319"/>
                      <a:pt x="1273" y="4508"/>
                    </a:cubicBezTo>
                    <a:cubicBezTo>
                      <a:pt x="1154" y="4717"/>
                      <a:pt x="1046" y="4914"/>
                      <a:pt x="926" y="5124"/>
                    </a:cubicBezTo>
                    <a:cubicBezTo>
                      <a:pt x="1267" y="3862"/>
                      <a:pt x="1417" y="2548"/>
                      <a:pt x="1351" y="1251"/>
                    </a:cubicBezTo>
                    <a:cubicBezTo>
                      <a:pt x="1327" y="844"/>
                      <a:pt x="1291" y="444"/>
                      <a:pt x="1231" y="37"/>
                    </a:cubicBezTo>
                    <a:cubicBezTo>
                      <a:pt x="1229" y="12"/>
                      <a:pt x="1211" y="1"/>
                      <a:pt x="119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6"/>
              <p:cNvSpPr/>
              <p:nvPr/>
            </p:nvSpPr>
            <p:spPr>
              <a:xfrm>
                <a:off x="3944600" y="970975"/>
                <a:ext cx="57400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2296" h="1823" extrusionOk="0">
                    <a:moveTo>
                      <a:pt x="80" y="1"/>
                    </a:moveTo>
                    <a:cubicBezTo>
                      <a:pt x="41" y="1"/>
                      <a:pt x="0" y="39"/>
                      <a:pt x="34" y="77"/>
                    </a:cubicBezTo>
                    <a:cubicBezTo>
                      <a:pt x="452" y="663"/>
                      <a:pt x="996" y="1165"/>
                      <a:pt x="1624" y="1529"/>
                    </a:cubicBezTo>
                    <a:cubicBezTo>
                      <a:pt x="1803" y="1637"/>
                      <a:pt x="1988" y="1732"/>
                      <a:pt x="2185" y="1816"/>
                    </a:cubicBezTo>
                    <a:cubicBezTo>
                      <a:pt x="2194" y="1820"/>
                      <a:pt x="2202" y="1822"/>
                      <a:pt x="2210" y="1822"/>
                    </a:cubicBezTo>
                    <a:cubicBezTo>
                      <a:pt x="2259" y="1822"/>
                      <a:pt x="2296" y="1752"/>
                      <a:pt x="2239" y="1726"/>
                    </a:cubicBezTo>
                    <a:cubicBezTo>
                      <a:pt x="1391" y="1362"/>
                      <a:pt x="655" y="770"/>
                      <a:pt x="123" y="23"/>
                    </a:cubicBezTo>
                    <a:cubicBezTo>
                      <a:pt x="113" y="7"/>
                      <a:pt x="97" y="1"/>
                      <a:pt x="8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6"/>
              <p:cNvSpPr/>
              <p:nvPr/>
            </p:nvSpPr>
            <p:spPr>
              <a:xfrm>
                <a:off x="3989750" y="990900"/>
                <a:ext cx="4517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826" extrusionOk="0">
                    <a:moveTo>
                      <a:pt x="78" y="1"/>
                    </a:moveTo>
                    <a:cubicBezTo>
                      <a:pt x="35" y="1"/>
                      <a:pt x="1" y="69"/>
                      <a:pt x="51" y="99"/>
                    </a:cubicBezTo>
                    <a:cubicBezTo>
                      <a:pt x="541" y="457"/>
                      <a:pt x="1121" y="714"/>
                      <a:pt x="1718" y="822"/>
                    </a:cubicBezTo>
                    <a:cubicBezTo>
                      <a:pt x="1725" y="824"/>
                      <a:pt x="1732" y="825"/>
                      <a:pt x="1738" y="825"/>
                    </a:cubicBezTo>
                    <a:cubicBezTo>
                      <a:pt x="1789" y="825"/>
                      <a:pt x="1807" y="742"/>
                      <a:pt x="1748" y="726"/>
                    </a:cubicBezTo>
                    <a:cubicBezTo>
                      <a:pt x="1150" y="619"/>
                      <a:pt x="589" y="368"/>
                      <a:pt x="104" y="9"/>
                    </a:cubicBezTo>
                    <a:cubicBezTo>
                      <a:pt x="96" y="3"/>
                      <a:pt x="87" y="1"/>
                      <a:pt x="78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6"/>
              <p:cNvSpPr/>
              <p:nvPr/>
            </p:nvSpPr>
            <p:spPr>
              <a:xfrm>
                <a:off x="3916125" y="1025025"/>
                <a:ext cx="74075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1831" extrusionOk="0">
                    <a:moveTo>
                      <a:pt x="75" y="0"/>
                    </a:moveTo>
                    <a:cubicBezTo>
                      <a:pt x="37" y="0"/>
                      <a:pt x="1" y="55"/>
                      <a:pt x="37" y="96"/>
                    </a:cubicBezTo>
                    <a:cubicBezTo>
                      <a:pt x="581" y="790"/>
                      <a:pt x="1322" y="1322"/>
                      <a:pt x="2153" y="1626"/>
                    </a:cubicBezTo>
                    <a:cubicBezTo>
                      <a:pt x="2380" y="1716"/>
                      <a:pt x="2631" y="1782"/>
                      <a:pt x="2876" y="1830"/>
                    </a:cubicBezTo>
                    <a:cubicBezTo>
                      <a:pt x="2880" y="1830"/>
                      <a:pt x="2883" y="1831"/>
                      <a:pt x="2887" y="1831"/>
                    </a:cubicBezTo>
                    <a:cubicBezTo>
                      <a:pt x="2944" y="1831"/>
                      <a:pt x="2962" y="1740"/>
                      <a:pt x="2900" y="1734"/>
                    </a:cubicBezTo>
                    <a:cubicBezTo>
                      <a:pt x="2045" y="1567"/>
                      <a:pt x="1245" y="1154"/>
                      <a:pt x="611" y="562"/>
                    </a:cubicBezTo>
                    <a:cubicBezTo>
                      <a:pt x="432" y="401"/>
                      <a:pt x="258" y="216"/>
                      <a:pt x="109" y="19"/>
                    </a:cubicBezTo>
                    <a:cubicBezTo>
                      <a:pt x="99" y="6"/>
                      <a:pt x="87" y="0"/>
                      <a:pt x="7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6"/>
              <p:cNvSpPr/>
              <p:nvPr/>
            </p:nvSpPr>
            <p:spPr>
              <a:xfrm>
                <a:off x="3958275" y="1038900"/>
                <a:ext cx="37950" cy="18075"/>
              </a:xfrm>
              <a:custGeom>
                <a:avLst/>
                <a:gdLst/>
                <a:ahLst/>
                <a:cxnLst/>
                <a:rect l="l" t="t" r="r" b="b"/>
                <a:pathLst>
                  <a:path w="1518" h="723" extrusionOk="0">
                    <a:moveTo>
                      <a:pt x="69" y="0"/>
                    </a:moveTo>
                    <a:cubicBezTo>
                      <a:pt x="30" y="0"/>
                      <a:pt x="0" y="69"/>
                      <a:pt x="49" y="103"/>
                    </a:cubicBezTo>
                    <a:cubicBezTo>
                      <a:pt x="455" y="408"/>
                      <a:pt x="933" y="617"/>
                      <a:pt x="1435" y="719"/>
                    </a:cubicBezTo>
                    <a:cubicBezTo>
                      <a:pt x="1441" y="721"/>
                      <a:pt x="1447" y="722"/>
                      <a:pt x="1453" y="722"/>
                    </a:cubicBezTo>
                    <a:cubicBezTo>
                      <a:pt x="1500" y="722"/>
                      <a:pt x="1518" y="639"/>
                      <a:pt x="1459" y="623"/>
                    </a:cubicBezTo>
                    <a:cubicBezTo>
                      <a:pt x="963" y="527"/>
                      <a:pt x="503" y="318"/>
                      <a:pt x="96" y="13"/>
                    </a:cubicBezTo>
                    <a:cubicBezTo>
                      <a:pt x="87" y="4"/>
                      <a:pt x="78" y="0"/>
                      <a:pt x="69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>
                <a:off x="3892825" y="1078525"/>
                <a:ext cx="62375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1551" extrusionOk="0">
                    <a:moveTo>
                      <a:pt x="75" y="0"/>
                    </a:moveTo>
                    <a:cubicBezTo>
                      <a:pt x="37" y="0"/>
                      <a:pt x="1" y="54"/>
                      <a:pt x="37" y="90"/>
                    </a:cubicBezTo>
                    <a:cubicBezTo>
                      <a:pt x="485" y="676"/>
                      <a:pt x="1101" y="1124"/>
                      <a:pt x="1788" y="1375"/>
                    </a:cubicBezTo>
                    <a:cubicBezTo>
                      <a:pt x="1991" y="1453"/>
                      <a:pt x="2194" y="1500"/>
                      <a:pt x="2404" y="1548"/>
                    </a:cubicBezTo>
                    <a:cubicBezTo>
                      <a:pt x="2409" y="1550"/>
                      <a:pt x="2414" y="1550"/>
                      <a:pt x="2418" y="1550"/>
                    </a:cubicBezTo>
                    <a:cubicBezTo>
                      <a:pt x="2473" y="1550"/>
                      <a:pt x="2494" y="1458"/>
                      <a:pt x="2434" y="1447"/>
                    </a:cubicBezTo>
                    <a:cubicBezTo>
                      <a:pt x="1722" y="1309"/>
                      <a:pt x="1053" y="969"/>
                      <a:pt x="521" y="472"/>
                    </a:cubicBezTo>
                    <a:cubicBezTo>
                      <a:pt x="372" y="329"/>
                      <a:pt x="234" y="180"/>
                      <a:pt x="109" y="18"/>
                    </a:cubicBezTo>
                    <a:cubicBezTo>
                      <a:pt x="99" y="5"/>
                      <a:pt x="86" y="0"/>
                      <a:pt x="7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6"/>
              <p:cNvSpPr/>
              <p:nvPr/>
            </p:nvSpPr>
            <p:spPr>
              <a:xfrm>
                <a:off x="3901450" y="1068425"/>
                <a:ext cx="32750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919" extrusionOk="0">
                    <a:moveTo>
                      <a:pt x="75" y="0"/>
                    </a:moveTo>
                    <a:cubicBezTo>
                      <a:pt x="35" y="0"/>
                      <a:pt x="0" y="52"/>
                      <a:pt x="33" y="94"/>
                    </a:cubicBezTo>
                    <a:cubicBezTo>
                      <a:pt x="361" y="446"/>
                      <a:pt x="768" y="727"/>
                      <a:pt x="1204" y="912"/>
                    </a:cubicBezTo>
                    <a:cubicBezTo>
                      <a:pt x="1212" y="916"/>
                      <a:pt x="1220" y="918"/>
                      <a:pt x="1227" y="918"/>
                    </a:cubicBezTo>
                    <a:cubicBezTo>
                      <a:pt x="1276" y="918"/>
                      <a:pt x="1310" y="843"/>
                      <a:pt x="1258" y="823"/>
                    </a:cubicBezTo>
                    <a:cubicBezTo>
                      <a:pt x="827" y="637"/>
                      <a:pt x="427" y="362"/>
                      <a:pt x="110" y="16"/>
                    </a:cubicBezTo>
                    <a:cubicBezTo>
                      <a:pt x="99" y="5"/>
                      <a:pt x="87" y="0"/>
                      <a:pt x="7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26"/>
              <p:cNvSpPr/>
              <p:nvPr/>
            </p:nvSpPr>
            <p:spPr>
              <a:xfrm>
                <a:off x="3878450" y="1107050"/>
                <a:ext cx="2927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4" extrusionOk="0">
                    <a:moveTo>
                      <a:pt x="74" y="1"/>
                    </a:moveTo>
                    <a:cubicBezTo>
                      <a:pt x="34" y="1"/>
                      <a:pt x="0" y="56"/>
                      <a:pt x="32" y="97"/>
                    </a:cubicBezTo>
                    <a:cubicBezTo>
                      <a:pt x="331" y="407"/>
                      <a:pt x="678" y="676"/>
                      <a:pt x="1066" y="885"/>
                    </a:cubicBezTo>
                    <a:cubicBezTo>
                      <a:pt x="1075" y="891"/>
                      <a:pt x="1084" y="893"/>
                      <a:pt x="1093" y="893"/>
                    </a:cubicBezTo>
                    <a:cubicBezTo>
                      <a:pt x="1140" y="893"/>
                      <a:pt x="1170" y="821"/>
                      <a:pt x="1120" y="796"/>
                    </a:cubicBezTo>
                    <a:cubicBezTo>
                      <a:pt x="743" y="593"/>
                      <a:pt x="403" y="336"/>
                      <a:pt x="110" y="19"/>
                    </a:cubicBezTo>
                    <a:cubicBezTo>
                      <a:pt x="98" y="6"/>
                      <a:pt x="86" y="1"/>
                      <a:pt x="74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26"/>
              <p:cNvSpPr/>
              <p:nvPr/>
            </p:nvSpPr>
            <p:spPr>
              <a:xfrm>
                <a:off x="3897450" y="1141300"/>
                <a:ext cx="30925" cy="18075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723" extrusionOk="0">
                    <a:moveTo>
                      <a:pt x="71" y="1"/>
                    </a:moveTo>
                    <a:cubicBezTo>
                      <a:pt x="27" y="1"/>
                      <a:pt x="0" y="66"/>
                      <a:pt x="49" y="95"/>
                    </a:cubicBezTo>
                    <a:cubicBezTo>
                      <a:pt x="396" y="334"/>
                      <a:pt x="754" y="543"/>
                      <a:pt x="1137" y="717"/>
                    </a:cubicBezTo>
                    <a:cubicBezTo>
                      <a:pt x="1145" y="721"/>
                      <a:pt x="1153" y="723"/>
                      <a:pt x="1161" y="723"/>
                    </a:cubicBezTo>
                    <a:cubicBezTo>
                      <a:pt x="1208" y="723"/>
                      <a:pt x="1236" y="653"/>
                      <a:pt x="1185" y="627"/>
                    </a:cubicBezTo>
                    <a:cubicBezTo>
                      <a:pt x="808" y="460"/>
                      <a:pt x="450" y="245"/>
                      <a:pt x="103" y="11"/>
                    </a:cubicBezTo>
                    <a:cubicBezTo>
                      <a:pt x="92" y="4"/>
                      <a:pt x="81" y="1"/>
                      <a:pt x="71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6"/>
              <p:cNvSpPr/>
              <p:nvPr/>
            </p:nvSpPr>
            <p:spPr>
              <a:xfrm>
                <a:off x="3854150" y="1162800"/>
                <a:ext cx="2830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853" extrusionOk="0">
                    <a:moveTo>
                      <a:pt x="81" y="1"/>
                    </a:moveTo>
                    <a:cubicBezTo>
                      <a:pt x="37" y="1"/>
                      <a:pt x="1" y="58"/>
                      <a:pt x="42" y="90"/>
                    </a:cubicBezTo>
                    <a:cubicBezTo>
                      <a:pt x="335" y="383"/>
                      <a:pt x="669" y="634"/>
                      <a:pt x="1028" y="843"/>
                    </a:cubicBezTo>
                    <a:cubicBezTo>
                      <a:pt x="1038" y="850"/>
                      <a:pt x="1048" y="853"/>
                      <a:pt x="1057" y="853"/>
                    </a:cubicBezTo>
                    <a:cubicBezTo>
                      <a:pt x="1103" y="853"/>
                      <a:pt x="1132" y="778"/>
                      <a:pt x="1082" y="753"/>
                    </a:cubicBezTo>
                    <a:cubicBezTo>
                      <a:pt x="729" y="556"/>
                      <a:pt x="401" y="299"/>
                      <a:pt x="120" y="18"/>
                    </a:cubicBezTo>
                    <a:cubicBezTo>
                      <a:pt x="107" y="6"/>
                      <a:pt x="94" y="1"/>
                      <a:pt x="81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26"/>
              <p:cNvSpPr/>
              <p:nvPr/>
            </p:nvSpPr>
            <p:spPr>
              <a:xfrm>
                <a:off x="3856025" y="1198300"/>
                <a:ext cx="24200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968" h="665" extrusionOk="0">
                    <a:moveTo>
                      <a:pt x="76" y="0"/>
                    </a:moveTo>
                    <a:cubicBezTo>
                      <a:pt x="30" y="0"/>
                      <a:pt x="0" y="68"/>
                      <a:pt x="51" y="98"/>
                    </a:cubicBezTo>
                    <a:cubicBezTo>
                      <a:pt x="326" y="284"/>
                      <a:pt x="594" y="469"/>
                      <a:pt x="869" y="654"/>
                    </a:cubicBezTo>
                    <a:cubicBezTo>
                      <a:pt x="879" y="662"/>
                      <a:pt x="889" y="665"/>
                      <a:pt x="898" y="665"/>
                    </a:cubicBezTo>
                    <a:cubicBezTo>
                      <a:pt x="939" y="665"/>
                      <a:pt x="967" y="600"/>
                      <a:pt x="923" y="570"/>
                    </a:cubicBezTo>
                    <a:cubicBezTo>
                      <a:pt x="648" y="379"/>
                      <a:pt x="379" y="194"/>
                      <a:pt x="104" y="9"/>
                    </a:cubicBezTo>
                    <a:cubicBezTo>
                      <a:pt x="95" y="3"/>
                      <a:pt x="85" y="0"/>
                      <a:pt x="76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84" name="Google Shape;1184;p26"/>
          <p:cNvGrpSpPr/>
          <p:nvPr/>
        </p:nvGrpSpPr>
        <p:grpSpPr>
          <a:xfrm rot="10800000">
            <a:off x="8054227" y="161196"/>
            <a:ext cx="471538" cy="623352"/>
            <a:chOff x="6664550" y="3395475"/>
            <a:chExt cx="180100" cy="238075"/>
          </a:xfrm>
        </p:grpSpPr>
        <p:sp>
          <p:nvSpPr>
            <p:cNvPr id="1185" name="Google Shape;1185;p26"/>
            <p:cNvSpPr/>
            <p:nvPr/>
          </p:nvSpPr>
          <p:spPr>
            <a:xfrm>
              <a:off x="6664625" y="3395550"/>
              <a:ext cx="179950" cy="237925"/>
            </a:xfrm>
            <a:custGeom>
              <a:avLst/>
              <a:gdLst/>
              <a:ahLst/>
              <a:cxnLst/>
              <a:rect l="l" t="t" r="r" b="b"/>
              <a:pathLst>
                <a:path w="7198" h="9517" extrusionOk="0">
                  <a:moveTo>
                    <a:pt x="3098" y="6194"/>
                  </a:moveTo>
                  <a:lnTo>
                    <a:pt x="3098" y="6206"/>
                  </a:lnTo>
                  <a:lnTo>
                    <a:pt x="3092" y="6200"/>
                  </a:lnTo>
                  <a:lnTo>
                    <a:pt x="3080" y="6200"/>
                  </a:lnTo>
                  <a:cubicBezTo>
                    <a:pt x="3086" y="6200"/>
                    <a:pt x="3086" y="6194"/>
                    <a:pt x="3092" y="6194"/>
                  </a:cubicBezTo>
                  <a:close/>
                  <a:moveTo>
                    <a:pt x="5174" y="0"/>
                  </a:moveTo>
                  <a:cubicBezTo>
                    <a:pt x="5032" y="0"/>
                    <a:pt x="4895" y="86"/>
                    <a:pt x="4807" y="211"/>
                  </a:cubicBezTo>
                  <a:cubicBezTo>
                    <a:pt x="4712" y="337"/>
                    <a:pt x="4676" y="492"/>
                    <a:pt x="4640" y="648"/>
                  </a:cubicBezTo>
                  <a:cubicBezTo>
                    <a:pt x="4538" y="1108"/>
                    <a:pt x="4526" y="1574"/>
                    <a:pt x="4502" y="2046"/>
                  </a:cubicBezTo>
                  <a:cubicBezTo>
                    <a:pt x="4479" y="2554"/>
                    <a:pt x="4467" y="3068"/>
                    <a:pt x="4443" y="3576"/>
                  </a:cubicBezTo>
                  <a:cubicBezTo>
                    <a:pt x="4413" y="3666"/>
                    <a:pt x="4377" y="3750"/>
                    <a:pt x="4347" y="3839"/>
                  </a:cubicBezTo>
                  <a:cubicBezTo>
                    <a:pt x="4239" y="4102"/>
                    <a:pt x="4120" y="4353"/>
                    <a:pt x="4000" y="4604"/>
                  </a:cubicBezTo>
                  <a:cubicBezTo>
                    <a:pt x="4114" y="3750"/>
                    <a:pt x="4174" y="2877"/>
                    <a:pt x="3923" y="2052"/>
                  </a:cubicBezTo>
                  <a:cubicBezTo>
                    <a:pt x="3869" y="1885"/>
                    <a:pt x="3791" y="1706"/>
                    <a:pt x="3660" y="1586"/>
                  </a:cubicBezTo>
                  <a:cubicBezTo>
                    <a:pt x="3568" y="1506"/>
                    <a:pt x="3445" y="1453"/>
                    <a:pt x="3325" y="1453"/>
                  </a:cubicBezTo>
                  <a:cubicBezTo>
                    <a:pt x="3265" y="1453"/>
                    <a:pt x="3206" y="1467"/>
                    <a:pt x="3152" y="1496"/>
                  </a:cubicBezTo>
                  <a:cubicBezTo>
                    <a:pt x="2954" y="1604"/>
                    <a:pt x="2925" y="1867"/>
                    <a:pt x="2949" y="2082"/>
                  </a:cubicBezTo>
                  <a:cubicBezTo>
                    <a:pt x="3038" y="2991"/>
                    <a:pt x="3702" y="3756"/>
                    <a:pt x="3923" y="4622"/>
                  </a:cubicBezTo>
                  <a:lnTo>
                    <a:pt x="3941" y="4712"/>
                  </a:lnTo>
                  <a:cubicBezTo>
                    <a:pt x="3881" y="4831"/>
                    <a:pt x="3815" y="4951"/>
                    <a:pt x="3749" y="5070"/>
                  </a:cubicBezTo>
                  <a:cubicBezTo>
                    <a:pt x="3552" y="5417"/>
                    <a:pt x="3337" y="5752"/>
                    <a:pt x="3104" y="6081"/>
                  </a:cubicBezTo>
                  <a:cubicBezTo>
                    <a:pt x="3128" y="5602"/>
                    <a:pt x="3146" y="5118"/>
                    <a:pt x="3098" y="4640"/>
                  </a:cubicBezTo>
                  <a:cubicBezTo>
                    <a:pt x="3050" y="4108"/>
                    <a:pt x="2913" y="3588"/>
                    <a:pt x="2644" y="3128"/>
                  </a:cubicBezTo>
                  <a:cubicBezTo>
                    <a:pt x="2584" y="3032"/>
                    <a:pt x="2524" y="2937"/>
                    <a:pt x="2435" y="2877"/>
                  </a:cubicBezTo>
                  <a:cubicBezTo>
                    <a:pt x="2371" y="2831"/>
                    <a:pt x="2293" y="2802"/>
                    <a:pt x="2214" y="2802"/>
                  </a:cubicBezTo>
                  <a:cubicBezTo>
                    <a:pt x="2182" y="2802"/>
                    <a:pt x="2149" y="2807"/>
                    <a:pt x="2118" y="2817"/>
                  </a:cubicBezTo>
                  <a:cubicBezTo>
                    <a:pt x="1938" y="2883"/>
                    <a:pt x="1897" y="3122"/>
                    <a:pt x="1909" y="3319"/>
                  </a:cubicBezTo>
                  <a:cubicBezTo>
                    <a:pt x="1956" y="3786"/>
                    <a:pt x="2195" y="4204"/>
                    <a:pt x="2440" y="4604"/>
                  </a:cubicBezTo>
                  <a:cubicBezTo>
                    <a:pt x="2476" y="4664"/>
                    <a:pt x="2518" y="4712"/>
                    <a:pt x="2548" y="4772"/>
                  </a:cubicBezTo>
                  <a:cubicBezTo>
                    <a:pt x="2799" y="5184"/>
                    <a:pt x="3056" y="5626"/>
                    <a:pt x="3092" y="6104"/>
                  </a:cubicBezTo>
                  <a:cubicBezTo>
                    <a:pt x="2733" y="6606"/>
                    <a:pt x="2345" y="7085"/>
                    <a:pt x="1932" y="7539"/>
                  </a:cubicBezTo>
                  <a:cubicBezTo>
                    <a:pt x="2136" y="6768"/>
                    <a:pt x="2237" y="5967"/>
                    <a:pt x="2231" y="5172"/>
                  </a:cubicBezTo>
                  <a:cubicBezTo>
                    <a:pt x="2231" y="4969"/>
                    <a:pt x="2225" y="4754"/>
                    <a:pt x="2136" y="4562"/>
                  </a:cubicBezTo>
                  <a:cubicBezTo>
                    <a:pt x="2130" y="4551"/>
                    <a:pt x="2118" y="4545"/>
                    <a:pt x="2112" y="4527"/>
                  </a:cubicBezTo>
                  <a:cubicBezTo>
                    <a:pt x="2026" y="4365"/>
                    <a:pt x="1851" y="4238"/>
                    <a:pt x="1673" y="4238"/>
                  </a:cubicBezTo>
                  <a:cubicBezTo>
                    <a:pt x="1640" y="4238"/>
                    <a:pt x="1607" y="4242"/>
                    <a:pt x="1574" y="4252"/>
                  </a:cubicBezTo>
                  <a:cubicBezTo>
                    <a:pt x="1442" y="4288"/>
                    <a:pt x="1335" y="4401"/>
                    <a:pt x="1281" y="4527"/>
                  </a:cubicBezTo>
                  <a:cubicBezTo>
                    <a:pt x="1233" y="4652"/>
                    <a:pt x="1215" y="4796"/>
                    <a:pt x="1215" y="4939"/>
                  </a:cubicBezTo>
                  <a:cubicBezTo>
                    <a:pt x="1233" y="5847"/>
                    <a:pt x="1783" y="6672"/>
                    <a:pt x="1903" y="7569"/>
                  </a:cubicBezTo>
                  <a:cubicBezTo>
                    <a:pt x="1777" y="7712"/>
                    <a:pt x="1640" y="7850"/>
                    <a:pt x="1508" y="7993"/>
                  </a:cubicBezTo>
                  <a:cubicBezTo>
                    <a:pt x="1335" y="8172"/>
                    <a:pt x="1156" y="8352"/>
                    <a:pt x="976" y="8531"/>
                  </a:cubicBezTo>
                  <a:cubicBezTo>
                    <a:pt x="1042" y="8083"/>
                    <a:pt x="1090" y="7640"/>
                    <a:pt x="1066" y="7186"/>
                  </a:cubicBezTo>
                  <a:cubicBezTo>
                    <a:pt x="1042" y="6684"/>
                    <a:pt x="922" y="6188"/>
                    <a:pt x="677" y="5752"/>
                  </a:cubicBezTo>
                  <a:cubicBezTo>
                    <a:pt x="616" y="5640"/>
                    <a:pt x="512" y="5517"/>
                    <a:pt x="391" y="5517"/>
                  </a:cubicBezTo>
                  <a:cubicBezTo>
                    <a:pt x="383" y="5517"/>
                    <a:pt x="375" y="5518"/>
                    <a:pt x="367" y="5519"/>
                  </a:cubicBezTo>
                  <a:cubicBezTo>
                    <a:pt x="205" y="5543"/>
                    <a:pt x="145" y="5746"/>
                    <a:pt x="139" y="5901"/>
                  </a:cubicBezTo>
                  <a:cubicBezTo>
                    <a:pt x="134" y="6846"/>
                    <a:pt x="910" y="7664"/>
                    <a:pt x="916" y="8591"/>
                  </a:cubicBezTo>
                  <a:cubicBezTo>
                    <a:pt x="624" y="8878"/>
                    <a:pt x="325" y="9159"/>
                    <a:pt x="38" y="9445"/>
                  </a:cubicBezTo>
                  <a:cubicBezTo>
                    <a:pt x="0" y="9473"/>
                    <a:pt x="33" y="9516"/>
                    <a:pt x="71" y="9516"/>
                  </a:cubicBezTo>
                  <a:cubicBezTo>
                    <a:pt x="82" y="9516"/>
                    <a:pt x="93" y="9513"/>
                    <a:pt x="104" y="9505"/>
                  </a:cubicBezTo>
                  <a:cubicBezTo>
                    <a:pt x="385" y="9236"/>
                    <a:pt x="677" y="8967"/>
                    <a:pt x="952" y="8686"/>
                  </a:cubicBezTo>
                  <a:lnTo>
                    <a:pt x="964" y="8680"/>
                  </a:lnTo>
                  <a:lnTo>
                    <a:pt x="964" y="8668"/>
                  </a:lnTo>
                  <a:cubicBezTo>
                    <a:pt x="964" y="8668"/>
                    <a:pt x="970" y="8668"/>
                    <a:pt x="970" y="8674"/>
                  </a:cubicBezTo>
                  <a:cubicBezTo>
                    <a:pt x="1090" y="8716"/>
                    <a:pt x="1203" y="8770"/>
                    <a:pt x="1323" y="8818"/>
                  </a:cubicBezTo>
                  <a:cubicBezTo>
                    <a:pt x="1861" y="9033"/>
                    <a:pt x="2387" y="9248"/>
                    <a:pt x="2943" y="9404"/>
                  </a:cubicBezTo>
                  <a:cubicBezTo>
                    <a:pt x="3010" y="9423"/>
                    <a:pt x="3086" y="9440"/>
                    <a:pt x="3157" y="9440"/>
                  </a:cubicBezTo>
                  <a:cubicBezTo>
                    <a:pt x="3236" y="9440"/>
                    <a:pt x="3310" y="9419"/>
                    <a:pt x="3361" y="9356"/>
                  </a:cubicBezTo>
                  <a:cubicBezTo>
                    <a:pt x="3415" y="9278"/>
                    <a:pt x="3415" y="9182"/>
                    <a:pt x="3385" y="9093"/>
                  </a:cubicBezTo>
                  <a:cubicBezTo>
                    <a:pt x="3343" y="9009"/>
                    <a:pt x="3277" y="8943"/>
                    <a:pt x="3211" y="8884"/>
                  </a:cubicBezTo>
                  <a:cubicBezTo>
                    <a:pt x="2883" y="8609"/>
                    <a:pt x="2470" y="8435"/>
                    <a:pt x="2040" y="8405"/>
                  </a:cubicBezTo>
                  <a:cubicBezTo>
                    <a:pt x="1991" y="8402"/>
                    <a:pt x="1943" y="8400"/>
                    <a:pt x="1894" y="8400"/>
                  </a:cubicBezTo>
                  <a:cubicBezTo>
                    <a:pt x="1603" y="8400"/>
                    <a:pt x="1315" y="8462"/>
                    <a:pt x="1054" y="8585"/>
                  </a:cubicBezTo>
                  <a:cubicBezTo>
                    <a:pt x="1365" y="8268"/>
                    <a:pt x="1681" y="7951"/>
                    <a:pt x="1980" y="7623"/>
                  </a:cubicBezTo>
                  <a:cubicBezTo>
                    <a:pt x="2650" y="7748"/>
                    <a:pt x="3331" y="7874"/>
                    <a:pt x="4000" y="7993"/>
                  </a:cubicBezTo>
                  <a:cubicBezTo>
                    <a:pt x="4079" y="8007"/>
                    <a:pt x="4151" y="8021"/>
                    <a:pt x="4223" y="8021"/>
                  </a:cubicBezTo>
                  <a:cubicBezTo>
                    <a:pt x="4244" y="8021"/>
                    <a:pt x="4266" y="8020"/>
                    <a:pt x="4287" y="8017"/>
                  </a:cubicBezTo>
                  <a:cubicBezTo>
                    <a:pt x="4383" y="7999"/>
                    <a:pt x="4473" y="7957"/>
                    <a:pt x="4520" y="7868"/>
                  </a:cubicBezTo>
                  <a:cubicBezTo>
                    <a:pt x="4568" y="7760"/>
                    <a:pt x="4532" y="7634"/>
                    <a:pt x="4461" y="7545"/>
                  </a:cubicBezTo>
                  <a:cubicBezTo>
                    <a:pt x="4383" y="7455"/>
                    <a:pt x="4269" y="7413"/>
                    <a:pt x="4168" y="7372"/>
                  </a:cubicBezTo>
                  <a:cubicBezTo>
                    <a:pt x="3888" y="7271"/>
                    <a:pt x="3591" y="7222"/>
                    <a:pt x="3294" y="7222"/>
                  </a:cubicBezTo>
                  <a:cubicBezTo>
                    <a:pt x="2866" y="7222"/>
                    <a:pt x="2440" y="7324"/>
                    <a:pt x="2070" y="7521"/>
                  </a:cubicBezTo>
                  <a:cubicBezTo>
                    <a:pt x="2267" y="7294"/>
                    <a:pt x="2470" y="7061"/>
                    <a:pt x="2656" y="6822"/>
                  </a:cubicBezTo>
                  <a:cubicBezTo>
                    <a:pt x="2823" y="6618"/>
                    <a:pt x="2972" y="6409"/>
                    <a:pt x="3128" y="6200"/>
                  </a:cubicBezTo>
                  <a:lnTo>
                    <a:pt x="3158" y="6200"/>
                  </a:lnTo>
                  <a:cubicBezTo>
                    <a:pt x="3546" y="6218"/>
                    <a:pt x="3923" y="6373"/>
                    <a:pt x="4287" y="6505"/>
                  </a:cubicBezTo>
                  <a:cubicBezTo>
                    <a:pt x="4587" y="6614"/>
                    <a:pt x="4906" y="6713"/>
                    <a:pt x="5219" y="6713"/>
                  </a:cubicBezTo>
                  <a:cubicBezTo>
                    <a:pt x="5336" y="6713"/>
                    <a:pt x="5452" y="6699"/>
                    <a:pt x="5566" y="6666"/>
                  </a:cubicBezTo>
                  <a:cubicBezTo>
                    <a:pt x="5692" y="6624"/>
                    <a:pt x="5811" y="6565"/>
                    <a:pt x="5895" y="6475"/>
                  </a:cubicBezTo>
                  <a:cubicBezTo>
                    <a:pt x="5985" y="6379"/>
                    <a:pt x="6026" y="6248"/>
                    <a:pt x="6003" y="6116"/>
                  </a:cubicBezTo>
                  <a:cubicBezTo>
                    <a:pt x="5985" y="5997"/>
                    <a:pt x="5895" y="5907"/>
                    <a:pt x="5787" y="5847"/>
                  </a:cubicBezTo>
                  <a:cubicBezTo>
                    <a:pt x="5686" y="5788"/>
                    <a:pt x="5566" y="5758"/>
                    <a:pt x="5447" y="5746"/>
                  </a:cubicBezTo>
                  <a:cubicBezTo>
                    <a:pt x="5258" y="5712"/>
                    <a:pt x="5066" y="5696"/>
                    <a:pt x="4874" y="5696"/>
                  </a:cubicBezTo>
                  <a:cubicBezTo>
                    <a:pt x="4277" y="5696"/>
                    <a:pt x="3678" y="5855"/>
                    <a:pt x="3158" y="6158"/>
                  </a:cubicBezTo>
                  <a:cubicBezTo>
                    <a:pt x="3457" y="5728"/>
                    <a:pt x="3731" y="5292"/>
                    <a:pt x="3982" y="4825"/>
                  </a:cubicBezTo>
                  <a:cubicBezTo>
                    <a:pt x="4044" y="4818"/>
                    <a:pt x="4107" y="4815"/>
                    <a:pt x="4169" y="4815"/>
                  </a:cubicBezTo>
                  <a:cubicBezTo>
                    <a:pt x="4562" y="4815"/>
                    <a:pt x="4961" y="4944"/>
                    <a:pt x="5363" y="4975"/>
                  </a:cubicBezTo>
                  <a:cubicBezTo>
                    <a:pt x="5430" y="4980"/>
                    <a:pt x="5496" y="4983"/>
                    <a:pt x="5563" y="4983"/>
                  </a:cubicBezTo>
                  <a:cubicBezTo>
                    <a:pt x="5960" y="4983"/>
                    <a:pt x="6362" y="4893"/>
                    <a:pt x="6720" y="4724"/>
                  </a:cubicBezTo>
                  <a:cubicBezTo>
                    <a:pt x="6851" y="4664"/>
                    <a:pt x="6971" y="4586"/>
                    <a:pt x="7060" y="4485"/>
                  </a:cubicBezTo>
                  <a:cubicBezTo>
                    <a:pt x="7150" y="4377"/>
                    <a:pt x="7198" y="4228"/>
                    <a:pt x="7162" y="4096"/>
                  </a:cubicBezTo>
                  <a:cubicBezTo>
                    <a:pt x="7126" y="3947"/>
                    <a:pt x="7001" y="3845"/>
                    <a:pt x="6875" y="3797"/>
                  </a:cubicBezTo>
                  <a:cubicBezTo>
                    <a:pt x="6772" y="3757"/>
                    <a:pt x="6666" y="3747"/>
                    <a:pt x="6561" y="3747"/>
                  </a:cubicBezTo>
                  <a:cubicBezTo>
                    <a:pt x="6526" y="3747"/>
                    <a:pt x="6491" y="3748"/>
                    <a:pt x="6457" y="3750"/>
                  </a:cubicBezTo>
                  <a:cubicBezTo>
                    <a:pt x="5572" y="3780"/>
                    <a:pt x="4706" y="4126"/>
                    <a:pt x="4048" y="4706"/>
                  </a:cubicBezTo>
                  <a:cubicBezTo>
                    <a:pt x="4192" y="4437"/>
                    <a:pt x="4317" y="4156"/>
                    <a:pt x="4431" y="3869"/>
                  </a:cubicBezTo>
                  <a:cubicBezTo>
                    <a:pt x="4461" y="3803"/>
                    <a:pt x="4485" y="3726"/>
                    <a:pt x="4514" y="3660"/>
                  </a:cubicBezTo>
                  <a:cubicBezTo>
                    <a:pt x="5100" y="2841"/>
                    <a:pt x="5489" y="1867"/>
                    <a:pt x="5608" y="857"/>
                  </a:cubicBezTo>
                  <a:cubicBezTo>
                    <a:pt x="5632" y="690"/>
                    <a:pt x="5650" y="498"/>
                    <a:pt x="5590" y="337"/>
                  </a:cubicBezTo>
                  <a:cubicBezTo>
                    <a:pt x="5536" y="170"/>
                    <a:pt x="5393" y="14"/>
                    <a:pt x="5214" y="2"/>
                  </a:cubicBezTo>
                  <a:cubicBezTo>
                    <a:pt x="5200" y="1"/>
                    <a:pt x="5187" y="0"/>
                    <a:pt x="5174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6" name="Google Shape;1186;p26"/>
            <p:cNvGrpSpPr/>
            <p:nvPr/>
          </p:nvGrpSpPr>
          <p:grpSpPr>
            <a:xfrm>
              <a:off x="6664550" y="3395475"/>
              <a:ext cx="180100" cy="238075"/>
              <a:chOff x="4014725" y="3395475"/>
              <a:chExt cx="180100" cy="238075"/>
            </a:xfrm>
          </p:grpSpPr>
          <p:sp>
            <p:nvSpPr>
              <p:cNvPr id="1187" name="Google Shape;1187;p26"/>
              <p:cNvSpPr/>
              <p:nvPr/>
            </p:nvSpPr>
            <p:spPr>
              <a:xfrm>
                <a:off x="4014725" y="3465650"/>
                <a:ext cx="180100" cy="167900"/>
              </a:xfrm>
              <a:custGeom>
                <a:avLst/>
                <a:gdLst/>
                <a:ahLst/>
                <a:cxnLst/>
                <a:rect l="l" t="t" r="r" b="b"/>
                <a:pathLst>
                  <a:path w="7204" h="6716" extrusionOk="0">
                    <a:moveTo>
                      <a:pt x="3098" y="3387"/>
                    </a:moveTo>
                    <a:lnTo>
                      <a:pt x="3098" y="3399"/>
                    </a:lnTo>
                    <a:cubicBezTo>
                      <a:pt x="3098" y="3397"/>
                      <a:pt x="3098" y="3396"/>
                      <a:pt x="3098" y="3396"/>
                    </a:cubicBezTo>
                    <a:cubicBezTo>
                      <a:pt x="3097" y="3396"/>
                      <a:pt x="3096" y="3399"/>
                      <a:pt x="3092" y="3399"/>
                    </a:cubicBezTo>
                    <a:lnTo>
                      <a:pt x="3092" y="3393"/>
                    </a:lnTo>
                    <a:lnTo>
                      <a:pt x="3080" y="3393"/>
                    </a:lnTo>
                    <a:cubicBezTo>
                      <a:pt x="3086" y="3393"/>
                      <a:pt x="3086" y="3387"/>
                      <a:pt x="3092" y="3387"/>
                    </a:cubicBezTo>
                    <a:close/>
                    <a:moveTo>
                      <a:pt x="2216" y="1"/>
                    </a:moveTo>
                    <a:cubicBezTo>
                      <a:pt x="2185" y="1"/>
                      <a:pt x="2153" y="6"/>
                      <a:pt x="2124" y="16"/>
                    </a:cubicBezTo>
                    <a:cubicBezTo>
                      <a:pt x="1944" y="82"/>
                      <a:pt x="1897" y="321"/>
                      <a:pt x="1915" y="518"/>
                    </a:cubicBezTo>
                    <a:cubicBezTo>
                      <a:pt x="1956" y="984"/>
                      <a:pt x="2195" y="1409"/>
                      <a:pt x="2440" y="1803"/>
                    </a:cubicBezTo>
                    <a:cubicBezTo>
                      <a:pt x="2482" y="1863"/>
                      <a:pt x="2518" y="1917"/>
                      <a:pt x="2548" y="1977"/>
                    </a:cubicBezTo>
                    <a:cubicBezTo>
                      <a:pt x="2799" y="2383"/>
                      <a:pt x="3056" y="2825"/>
                      <a:pt x="3092" y="3303"/>
                    </a:cubicBezTo>
                    <a:cubicBezTo>
                      <a:pt x="2733" y="3805"/>
                      <a:pt x="2345" y="4284"/>
                      <a:pt x="1932" y="4738"/>
                    </a:cubicBezTo>
                    <a:cubicBezTo>
                      <a:pt x="2136" y="3967"/>
                      <a:pt x="2243" y="3172"/>
                      <a:pt x="2231" y="2371"/>
                    </a:cubicBezTo>
                    <a:cubicBezTo>
                      <a:pt x="2231" y="2168"/>
                      <a:pt x="2225" y="1953"/>
                      <a:pt x="2136" y="1767"/>
                    </a:cubicBezTo>
                    <a:cubicBezTo>
                      <a:pt x="2130" y="1750"/>
                      <a:pt x="2124" y="1744"/>
                      <a:pt x="2112" y="1726"/>
                    </a:cubicBezTo>
                    <a:cubicBezTo>
                      <a:pt x="2026" y="1564"/>
                      <a:pt x="1851" y="1437"/>
                      <a:pt x="1673" y="1437"/>
                    </a:cubicBezTo>
                    <a:cubicBezTo>
                      <a:pt x="1640" y="1437"/>
                      <a:pt x="1607" y="1441"/>
                      <a:pt x="1574" y="1451"/>
                    </a:cubicBezTo>
                    <a:cubicBezTo>
                      <a:pt x="1442" y="1487"/>
                      <a:pt x="1335" y="1600"/>
                      <a:pt x="1287" y="1726"/>
                    </a:cubicBezTo>
                    <a:cubicBezTo>
                      <a:pt x="1233" y="1857"/>
                      <a:pt x="1215" y="1995"/>
                      <a:pt x="1215" y="2138"/>
                    </a:cubicBezTo>
                    <a:cubicBezTo>
                      <a:pt x="1233" y="3052"/>
                      <a:pt x="1783" y="3871"/>
                      <a:pt x="1903" y="4768"/>
                    </a:cubicBezTo>
                    <a:cubicBezTo>
                      <a:pt x="1777" y="4911"/>
                      <a:pt x="1646" y="5055"/>
                      <a:pt x="1508" y="5192"/>
                    </a:cubicBezTo>
                    <a:cubicBezTo>
                      <a:pt x="1335" y="5371"/>
                      <a:pt x="1155" y="5551"/>
                      <a:pt x="976" y="5730"/>
                    </a:cubicBezTo>
                    <a:cubicBezTo>
                      <a:pt x="1048" y="5282"/>
                      <a:pt x="1090" y="4845"/>
                      <a:pt x="1066" y="4385"/>
                    </a:cubicBezTo>
                    <a:cubicBezTo>
                      <a:pt x="1048" y="3889"/>
                      <a:pt x="928" y="3387"/>
                      <a:pt x="677" y="2951"/>
                    </a:cubicBezTo>
                    <a:cubicBezTo>
                      <a:pt x="617" y="2841"/>
                      <a:pt x="516" y="2721"/>
                      <a:pt x="398" y="2721"/>
                    </a:cubicBezTo>
                    <a:cubicBezTo>
                      <a:pt x="388" y="2721"/>
                      <a:pt x="377" y="2722"/>
                      <a:pt x="367" y="2724"/>
                    </a:cubicBezTo>
                    <a:cubicBezTo>
                      <a:pt x="211" y="2742"/>
                      <a:pt x="151" y="2945"/>
                      <a:pt x="139" y="3100"/>
                    </a:cubicBezTo>
                    <a:cubicBezTo>
                      <a:pt x="133" y="4045"/>
                      <a:pt x="910" y="4863"/>
                      <a:pt x="916" y="5790"/>
                    </a:cubicBezTo>
                    <a:cubicBezTo>
                      <a:pt x="630" y="6077"/>
                      <a:pt x="331" y="6358"/>
                      <a:pt x="38" y="6644"/>
                    </a:cubicBezTo>
                    <a:cubicBezTo>
                      <a:pt x="0" y="6672"/>
                      <a:pt x="36" y="6715"/>
                      <a:pt x="74" y="6715"/>
                    </a:cubicBezTo>
                    <a:cubicBezTo>
                      <a:pt x="84" y="6715"/>
                      <a:pt x="95" y="6712"/>
                      <a:pt x="104" y="6704"/>
                    </a:cubicBezTo>
                    <a:cubicBezTo>
                      <a:pt x="390" y="6435"/>
                      <a:pt x="677" y="6166"/>
                      <a:pt x="958" y="5891"/>
                    </a:cubicBezTo>
                    <a:lnTo>
                      <a:pt x="964" y="5879"/>
                    </a:lnTo>
                    <a:lnTo>
                      <a:pt x="964" y="5867"/>
                    </a:lnTo>
                    <a:cubicBezTo>
                      <a:pt x="964" y="5867"/>
                      <a:pt x="970" y="5867"/>
                      <a:pt x="970" y="5873"/>
                    </a:cubicBezTo>
                    <a:cubicBezTo>
                      <a:pt x="1090" y="5915"/>
                      <a:pt x="1203" y="5969"/>
                      <a:pt x="1323" y="6017"/>
                    </a:cubicBezTo>
                    <a:cubicBezTo>
                      <a:pt x="1861" y="6232"/>
                      <a:pt x="2393" y="6447"/>
                      <a:pt x="2943" y="6609"/>
                    </a:cubicBezTo>
                    <a:cubicBezTo>
                      <a:pt x="3008" y="6625"/>
                      <a:pt x="3082" y="6640"/>
                      <a:pt x="3152" y="6640"/>
                    </a:cubicBezTo>
                    <a:cubicBezTo>
                      <a:pt x="3233" y="6640"/>
                      <a:pt x="3309" y="6619"/>
                      <a:pt x="3361" y="6555"/>
                    </a:cubicBezTo>
                    <a:cubicBezTo>
                      <a:pt x="3415" y="6477"/>
                      <a:pt x="3415" y="6381"/>
                      <a:pt x="3385" y="6292"/>
                    </a:cubicBezTo>
                    <a:cubicBezTo>
                      <a:pt x="3349" y="6208"/>
                      <a:pt x="3277" y="6142"/>
                      <a:pt x="3211" y="6083"/>
                    </a:cubicBezTo>
                    <a:cubicBezTo>
                      <a:pt x="2883" y="5808"/>
                      <a:pt x="2470" y="5634"/>
                      <a:pt x="2040" y="5604"/>
                    </a:cubicBezTo>
                    <a:cubicBezTo>
                      <a:pt x="1992" y="5601"/>
                      <a:pt x="1944" y="5599"/>
                      <a:pt x="1896" y="5599"/>
                    </a:cubicBezTo>
                    <a:cubicBezTo>
                      <a:pt x="1607" y="5599"/>
                      <a:pt x="1315" y="5661"/>
                      <a:pt x="1054" y="5784"/>
                    </a:cubicBezTo>
                    <a:cubicBezTo>
                      <a:pt x="1365" y="5473"/>
                      <a:pt x="1681" y="5150"/>
                      <a:pt x="1980" y="4822"/>
                    </a:cubicBezTo>
                    <a:cubicBezTo>
                      <a:pt x="2650" y="4947"/>
                      <a:pt x="3331" y="5073"/>
                      <a:pt x="4006" y="5192"/>
                    </a:cubicBezTo>
                    <a:cubicBezTo>
                      <a:pt x="4078" y="5206"/>
                      <a:pt x="4146" y="5222"/>
                      <a:pt x="4216" y="5222"/>
                    </a:cubicBezTo>
                    <a:cubicBezTo>
                      <a:pt x="4240" y="5222"/>
                      <a:pt x="4263" y="5220"/>
                      <a:pt x="4287" y="5216"/>
                    </a:cubicBezTo>
                    <a:cubicBezTo>
                      <a:pt x="4383" y="5204"/>
                      <a:pt x="4473" y="5156"/>
                      <a:pt x="4520" y="5067"/>
                    </a:cubicBezTo>
                    <a:cubicBezTo>
                      <a:pt x="4574" y="4965"/>
                      <a:pt x="4532" y="4833"/>
                      <a:pt x="4461" y="4744"/>
                    </a:cubicBezTo>
                    <a:cubicBezTo>
                      <a:pt x="4383" y="4666"/>
                      <a:pt x="4275" y="4612"/>
                      <a:pt x="4168" y="4576"/>
                    </a:cubicBezTo>
                    <a:cubicBezTo>
                      <a:pt x="3887" y="4473"/>
                      <a:pt x="3588" y="4422"/>
                      <a:pt x="3290" y="4422"/>
                    </a:cubicBezTo>
                    <a:cubicBezTo>
                      <a:pt x="2864" y="4422"/>
                      <a:pt x="2439" y="4526"/>
                      <a:pt x="2070" y="4726"/>
                    </a:cubicBezTo>
                    <a:cubicBezTo>
                      <a:pt x="2273" y="4493"/>
                      <a:pt x="2470" y="4260"/>
                      <a:pt x="2662" y="4021"/>
                    </a:cubicBezTo>
                    <a:cubicBezTo>
                      <a:pt x="2823" y="3817"/>
                      <a:pt x="2972" y="3608"/>
                      <a:pt x="3128" y="3399"/>
                    </a:cubicBezTo>
                    <a:lnTo>
                      <a:pt x="3158" y="3399"/>
                    </a:lnTo>
                    <a:cubicBezTo>
                      <a:pt x="3546" y="3417"/>
                      <a:pt x="3923" y="3572"/>
                      <a:pt x="4287" y="3710"/>
                    </a:cubicBezTo>
                    <a:cubicBezTo>
                      <a:pt x="4585" y="3818"/>
                      <a:pt x="4901" y="3913"/>
                      <a:pt x="5210" y="3913"/>
                    </a:cubicBezTo>
                    <a:cubicBezTo>
                      <a:pt x="5330" y="3913"/>
                      <a:pt x="5450" y="3899"/>
                      <a:pt x="5566" y="3865"/>
                    </a:cubicBezTo>
                    <a:cubicBezTo>
                      <a:pt x="5692" y="3823"/>
                      <a:pt x="5811" y="3770"/>
                      <a:pt x="5895" y="3674"/>
                    </a:cubicBezTo>
                    <a:cubicBezTo>
                      <a:pt x="5985" y="3578"/>
                      <a:pt x="6026" y="3447"/>
                      <a:pt x="6009" y="3321"/>
                    </a:cubicBezTo>
                    <a:cubicBezTo>
                      <a:pt x="5985" y="3202"/>
                      <a:pt x="5895" y="3112"/>
                      <a:pt x="5787" y="3052"/>
                    </a:cubicBezTo>
                    <a:cubicBezTo>
                      <a:pt x="5686" y="2993"/>
                      <a:pt x="5566" y="2963"/>
                      <a:pt x="5447" y="2945"/>
                    </a:cubicBezTo>
                    <a:cubicBezTo>
                      <a:pt x="5262" y="2914"/>
                      <a:pt x="5075" y="2898"/>
                      <a:pt x="4887" y="2898"/>
                    </a:cubicBezTo>
                    <a:cubicBezTo>
                      <a:pt x="4286" y="2898"/>
                      <a:pt x="3682" y="3057"/>
                      <a:pt x="3158" y="3357"/>
                    </a:cubicBezTo>
                    <a:cubicBezTo>
                      <a:pt x="3457" y="2927"/>
                      <a:pt x="3737" y="2491"/>
                      <a:pt x="3982" y="2024"/>
                    </a:cubicBezTo>
                    <a:cubicBezTo>
                      <a:pt x="4040" y="2018"/>
                      <a:pt x="4098" y="2016"/>
                      <a:pt x="4156" y="2016"/>
                    </a:cubicBezTo>
                    <a:cubicBezTo>
                      <a:pt x="4555" y="2016"/>
                      <a:pt x="4961" y="2143"/>
                      <a:pt x="5363" y="2174"/>
                    </a:cubicBezTo>
                    <a:cubicBezTo>
                      <a:pt x="5438" y="2181"/>
                      <a:pt x="5513" y="2184"/>
                      <a:pt x="5589" y="2184"/>
                    </a:cubicBezTo>
                    <a:cubicBezTo>
                      <a:pt x="5982" y="2184"/>
                      <a:pt x="6375" y="2093"/>
                      <a:pt x="6726" y="1923"/>
                    </a:cubicBezTo>
                    <a:cubicBezTo>
                      <a:pt x="6851" y="1863"/>
                      <a:pt x="6971" y="1785"/>
                      <a:pt x="7060" y="1684"/>
                    </a:cubicBezTo>
                    <a:cubicBezTo>
                      <a:pt x="7150" y="1558"/>
                      <a:pt x="7204" y="1409"/>
                      <a:pt x="7162" y="1277"/>
                    </a:cubicBezTo>
                    <a:cubicBezTo>
                      <a:pt x="7126" y="1146"/>
                      <a:pt x="7007" y="1038"/>
                      <a:pt x="6869" y="996"/>
                    </a:cubicBezTo>
                    <a:cubicBezTo>
                      <a:pt x="6771" y="956"/>
                      <a:pt x="6665" y="946"/>
                      <a:pt x="6561" y="946"/>
                    </a:cubicBezTo>
                    <a:cubicBezTo>
                      <a:pt x="6526" y="946"/>
                      <a:pt x="6491" y="947"/>
                      <a:pt x="6457" y="949"/>
                    </a:cubicBezTo>
                    <a:cubicBezTo>
                      <a:pt x="5572" y="979"/>
                      <a:pt x="4706" y="1325"/>
                      <a:pt x="4048" y="1905"/>
                    </a:cubicBezTo>
                    <a:cubicBezTo>
                      <a:pt x="4192" y="1636"/>
                      <a:pt x="4317" y="1355"/>
                      <a:pt x="4431" y="1068"/>
                    </a:cubicBezTo>
                    <a:lnTo>
                      <a:pt x="4347" y="1038"/>
                    </a:lnTo>
                    <a:cubicBezTo>
                      <a:pt x="4239" y="1301"/>
                      <a:pt x="4126" y="1558"/>
                      <a:pt x="4006" y="1803"/>
                    </a:cubicBezTo>
                    <a:lnTo>
                      <a:pt x="3923" y="1827"/>
                    </a:lnTo>
                    <a:lnTo>
                      <a:pt x="3947" y="1917"/>
                    </a:lnTo>
                    <a:cubicBezTo>
                      <a:pt x="3887" y="2030"/>
                      <a:pt x="3815" y="2156"/>
                      <a:pt x="3749" y="2275"/>
                    </a:cubicBezTo>
                    <a:cubicBezTo>
                      <a:pt x="3558" y="2616"/>
                      <a:pt x="3337" y="2951"/>
                      <a:pt x="3110" y="3280"/>
                    </a:cubicBezTo>
                    <a:cubicBezTo>
                      <a:pt x="3128" y="2801"/>
                      <a:pt x="3146" y="2317"/>
                      <a:pt x="3098" y="1839"/>
                    </a:cubicBezTo>
                    <a:cubicBezTo>
                      <a:pt x="3050" y="1307"/>
                      <a:pt x="2913" y="787"/>
                      <a:pt x="2644" y="333"/>
                    </a:cubicBezTo>
                    <a:cubicBezTo>
                      <a:pt x="2584" y="231"/>
                      <a:pt x="2524" y="136"/>
                      <a:pt x="2434" y="76"/>
                    </a:cubicBezTo>
                    <a:cubicBezTo>
                      <a:pt x="2371" y="30"/>
                      <a:pt x="2293" y="1"/>
                      <a:pt x="2216" y="1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6"/>
              <p:cNvSpPr/>
              <p:nvPr/>
            </p:nvSpPr>
            <p:spPr>
              <a:xfrm>
                <a:off x="4087975" y="3431650"/>
                <a:ext cx="31100" cy="7940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3176" extrusionOk="0">
                    <a:moveTo>
                      <a:pt x="402" y="1"/>
                    </a:moveTo>
                    <a:cubicBezTo>
                      <a:pt x="338" y="1"/>
                      <a:pt x="276" y="16"/>
                      <a:pt x="222" y="49"/>
                    </a:cubicBezTo>
                    <a:cubicBezTo>
                      <a:pt x="36" y="157"/>
                      <a:pt x="1" y="420"/>
                      <a:pt x="18" y="635"/>
                    </a:cubicBezTo>
                    <a:cubicBezTo>
                      <a:pt x="108" y="1544"/>
                      <a:pt x="778" y="2309"/>
                      <a:pt x="993" y="3175"/>
                    </a:cubicBezTo>
                    <a:lnTo>
                      <a:pt x="1076" y="3157"/>
                    </a:lnTo>
                    <a:cubicBezTo>
                      <a:pt x="1184" y="2297"/>
                      <a:pt x="1244" y="1430"/>
                      <a:pt x="993" y="605"/>
                    </a:cubicBezTo>
                    <a:cubicBezTo>
                      <a:pt x="933" y="438"/>
                      <a:pt x="867" y="259"/>
                      <a:pt x="730" y="139"/>
                    </a:cubicBezTo>
                    <a:cubicBezTo>
                      <a:pt x="644" y="54"/>
                      <a:pt x="521" y="1"/>
                      <a:pt x="402" y="1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6"/>
              <p:cNvSpPr/>
              <p:nvPr/>
            </p:nvSpPr>
            <p:spPr>
              <a:xfrm>
                <a:off x="4123400" y="3395475"/>
                <a:ext cx="32575" cy="9675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3870" extrusionOk="0">
                    <a:moveTo>
                      <a:pt x="829" y="0"/>
                    </a:moveTo>
                    <a:cubicBezTo>
                      <a:pt x="687" y="0"/>
                      <a:pt x="554" y="90"/>
                      <a:pt x="466" y="206"/>
                    </a:cubicBezTo>
                    <a:cubicBezTo>
                      <a:pt x="365" y="337"/>
                      <a:pt x="323" y="492"/>
                      <a:pt x="293" y="648"/>
                    </a:cubicBezTo>
                    <a:cubicBezTo>
                      <a:pt x="197" y="1114"/>
                      <a:pt x="173" y="1574"/>
                      <a:pt x="155" y="2046"/>
                    </a:cubicBezTo>
                    <a:cubicBezTo>
                      <a:pt x="137" y="2554"/>
                      <a:pt x="120" y="3068"/>
                      <a:pt x="96" y="3576"/>
                    </a:cubicBezTo>
                    <a:cubicBezTo>
                      <a:pt x="66" y="3666"/>
                      <a:pt x="36" y="3750"/>
                      <a:pt x="0" y="3839"/>
                    </a:cubicBezTo>
                    <a:lnTo>
                      <a:pt x="84" y="3869"/>
                    </a:lnTo>
                    <a:cubicBezTo>
                      <a:pt x="114" y="3803"/>
                      <a:pt x="143" y="3726"/>
                      <a:pt x="167" y="3660"/>
                    </a:cubicBezTo>
                    <a:cubicBezTo>
                      <a:pt x="753" y="2841"/>
                      <a:pt x="1136" y="1867"/>
                      <a:pt x="1261" y="857"/>
                    </a:cubicBezTo>
                    <a:cubicBezTo>
                      <a:pt x="1285" y="690"/>
                      <a:pt x="1303" y="498"/>
                      <a:pt x="1243" y="337"/>
                    </a:cubicBezTo>
                    <a:cubicBezTo>
                      <a:pt x="1183" y="170"/>
                      <a:pt x="1040" y="14"/>
                      <a:pt x="867" y="2"/>
                    </a:cubicBezTo>
                    <a:cubicBezTo>
                      <a:pt x="854" y="1"/>
                      <a:pt x="841" y="0"/>
                      <a:pt x="829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0" name="Google Shape;1190;p26"/>
          <p:cNvGrpSpPr/>
          <p:nvPr/>
        </p:nvGrpSpPr>
        <p:grpSpPr>
          <a:xfrm rot="-3748608">
            <a:off x="253602" y="300918"/>
            <a:ext cx="446014" cy="421679"/>
            <a:chOff x="6443600" y="4433425"/>
            <a:chExt cx="170350" cy="161050"/>
          </a:xfrm>
        </p:grpSpPr>
        <p:sp>
          <p:nvSpPr>
            <p:cNvPr id="1191" name="Google Shape;1191;p26"/>
            <p:cNvSpPr/>
            <p:nvPr/>
          </p:nvSpPr>
          <p:spPr>
            <a:xfrm>
              <a:off x="6443675" y="4433425"/>
              <a:ext cx="170200" cy="160825"/>
            </a:xfrm>
            <a:custGeom>
              <a:avLst/>
              <a:gdLst/>
              <a:ahLst/>
              <a:cxnLst/>
              <a:rect l="l" t="t" r="r" b="b"/>
              <a:pathLst>
                <a:path w="6808" h="6433" extrusionOk="0">
                  <a:moveTo>
                    <a:pt x="1750" y="1"/>
                  </a:moveTo>
                  <a:cubicBezTo>
                    <a:pt x="1600" y="1"/>
                    <a:pt x="1441" y="64"/>
                    <a:pt x="1441" y="64"/>
                  </a:cubicBezTo>
                  <a:cubicBezTo>
                    <a:pt x="1441" y="64"/>
                    <a:pt x="1172" y="315"/>
                    <a:pt x="1226" y="512"/>
                  </a:cubicBezTo>
                  <a:cubicBezTo>
                    <a:pt x="1280" y="703"/>
                    <a:pt x="1429" y="907"/>
                    <a:pt x="1417" y="1199"/>
                  </a:cubicBezTo>
                  <a:cubicBezTo>
                    <a:pt x="1411" y="1498"/>
                    <a:pt x="1" y="2825"/>
                    <a:pt x="1112" y="4582"/>
                  </a:cubicBezTo>
                  <a:cubicBezTo>
                    <a:pt x="1988" y="5966"/>
                    <a:pt x="2989" y="6319"/>
                    <a:pt x="3784" y="6319"/>
                  </a:cubicBezTo>
                  <a:cubicBezTo>
                    <a:pt x="3999" y="6319"/>
                    <a:pt x="4198" y="6294"/>
                    <a:pt x="4375" y="6256"/>
                  </a:cubicBezTo>
                  <a:cubicBezTo>
                    <a:pt x="4495" y="6230"/>
                    <a:pt x="4594" y="6219"/>
                    <a:pt x="4676" y="6219"/>
                  </a:cubicBezTo>
                  <a:cubicBezTo>
                    <a:pt x="5045" y="6219"/>
                    <a:pt x="5086" y="6432"/>
                    <a:pt x="5245" y="6432"/>
                  </a:cubicBezTo>
                  <a:cubicBezTo>
                    <a:pt x="5296" y="6432"/>
                    <a:pt x="5360" y="6410"/>
                    <a:pt x="5451" y="6351"/>
                  </a:cubicBezTo>
                  <a:cubicBezTo>
                    <a:pt x="5888" y="6076"/>
                    <a:pt x="5302" y="6017"/>
                    <a:pt x="5822" y="5341"/>
                  </a:cubicBezTo>
                  <a:cubicBezTo>
                    <a:pt x="6336" y="4660"/>
                    <a:pt x="6808" y="3435"/>
                    <a:pt x="5684" y="1678"/>
                  </a:cubicBezTo>
                  <a:cubicBezTo>
                    <a:pt x="5039" y="663"/>
                    <a:pt x="4165" y="477"/>
                    <a:pt x="3488" y="477"/>
                  </a:cubicBezTo>
                  <a:cubicBezTo>
                    <a:pt x="3097" y="477"/>
                    <a:pt x="2772" y="540"/>
                    <a:pt x="2595" y="540"/>
                  </a:cubicBezTo>
                  <a:cubicBezTo>
                    <a:pt x="2548" y="540"/>
                    <a:pt x="2511" y="535"/>
                    <a:pt x="2487" y="524"/>
                  </a:cubicBezTo>
                  <a:cubicBezTo>
                    <a:pt x="2218" y="411"/>
                    <a:pt x="2098" y="189"/>
                    <a:pt x="1943" y="58"/>
                  </a:cubicBezTo>
                  <a:cubicBezTo>
                    <a:pt x="1893" y="15"/>
                    <a:pt x="1822" y="1"/>
                    <a:pt x="1750" y="1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2" name="Google Shape;1192;p26"/>
            <p:cNvGrpSpPr/>
            <p:nvPr/>
          </p:nvGrpSpPr>
          <p:grpSpPr>
            <a:xfrm>
              <a:off x="6443600" y="4433650"/>
              <a:ext cx="170350" cy="160825"/>
              <a:chOff x="3793775" y="4433650"/>
              <a:chExt cx="170350" cy="160825"/>
            </a:xfrm>
          </p:grpSpPr>
          <p:sp>
            <p:nvSpPr>
              <p:cNvPr id="1193" name="Google Shape;1193;p26"/>
              <p:cNvSpPr/>
              <p:nvPr/>
            </p:nvSpPr>
            <p:spPr>
              <a:xfrm>
                <a:off x="3793775" y="4433650"/>
                <a:ext cx="170350" cy="160825"/>
              </a:xfrm>
              <a:custGeom>
                <a:avLst/>
                <a:gdLst/>
                <a:ahLst/>
                <a:cxnLst/>
                <a:rect l="l" t="t" r="r" b="b"/>
                <a:pathLst>
                  <a:path w="6814" h="6433" extrusionOk="0">
                    <a:moveTo>
                      <a:pt x="1757" y="1"/>
                    </a:moveTo>
                    <a:cubicBezTo>
                      <a:pt x="1606" y="1"/>
                      <a:pt x="1447" y="61"/>
                      <a:pt x="1447" y="61"/>
                    </a:cubicBezTo>
                    <a:cubicBezTo>
                      <a:pt x="1447" y="61"/>
                      <a:pt x="1178" y="318"/>
                      <a:pt x="1232" y="509"/>
                    </a:cubicBezTo>
                    <a:cubicBezTo>
                      <a:pt x="1285" y="706"/>
                      <a:pt x="1435" y="898"/>
                      <a:pt x="1423" y="1196"/>
                    </a:cubicBezTo>
                    <a:cubicBezTo>
                      <a:pt x="1417" y="1489"/>
                      <a:pt x="1" y="2828"/>
                      <a:pt x="1118" y="4579"/>
                    </a:cubicBezTo>
                    <a:cubicBezTo>
                      <a:pt x="2001" y="5965"/>
                      <a:pt x="3003" y="6317"/>
                      <a:pt x="3792" y="6317"/>
                    </a:cubicBezTo>
                    <a:cubicBezTo>
                      <a:pt x="4006" y="6317"/>
                      <a:pt x="4205" y="6291"/>
                      <a:pt x="4381" y="6253"/>
                    </a:cubicBezTo>
                    <a:cubicBezTo>
                      <a:pt x="4500" y="6228"/>
                      <a:pt x="4597" y="6218"/>
                      <a:pt x="4679" y="6218"/>
                    </a:cubicBezTo>
                    <a:cubicBezTo>
                      <a:pt x="5057" y="6218"/>
                      <a:pt x="5096" y="6433"/>
                      <a:pt x="5255" y="6433"/>
                    </a:cubicBezTo>
                    <a:cubicBezTo>
                      <a:pt x="5306" y="6433"/>
                      <a:pt x="5368" y="6411"/>
                      <a:pt x="5457" y="6354"/>
                    </a:cubicBezTo>
                    <a:cubicBezTo>
                      <a:pt x="5893" y="6079"/>
                      <a:pt x="5308" y="6014"/>
                      <a:pt x="5828" y="5338"/>
                    </a:cubicBezTo>
                    <a:cubicBezTo>
                      <a:pt x="6336" y="4663"/>
                      <a:pt x="6814" y="3432"/>
                      <a:pt x="5690" y="1675"/>
                    </a:cubicBezTo>
                    <a:cubicBezTo>
                      <a:pt x="5046" y="662"/>
                      <a:pt x="4172" y="473"/>
                      <a:pt x="3495" y="473"/>
                    </a:cubicBezTo>
                    <a:cubicBezTo>
                      <a:pt x="3092" y="473"/>
                      <a:pt x="2760" y="540"/>
                      <a:pt x="2587" y="540"/>
                    </a:cubicBezTo>
                    <a:cubicBezTo>
                      <a:pt x="2546" y="540"/>
                      <a:pt x="2515" y="536"/>
                      <a:pt x="2493" y="527"/>
                    </a:cubicBezTo>
                    <a:cubicBezTo>
                      <a:pt x="2218" y="407"/>
                      <a:pt x="2104" y="180"/>
                      <a:pt x="1949" y="55"/>
                    </a:cubicBezTo>
                    <a:cubicBezTo>
                      <a:pt x="1899" y="14"/>
                      <a:pt x="1829" y="1"/>
                      <a:pt x="1757" y="1"/>
                    </a:cubicBezTo>
                    <a:close/>
                  </a:path>
                </a:pathLst>
              </a:custGeom>
              <a:solidFill>
                <a:srgbClr val="FD8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6"/>
              <p:cNvSpPr/>
              <p:nvPr/>
            </p:nvSpPr>
            <p:spPr>
              <a:xfrm>
                <a:off x="3825300" y="4433825"/>
                <a:ext cx="14075" cy="10800"/>
              </a:xfrm>
              <a:custGeom>
                <a:avLst/>
                <a:gdLst/>
                <a:ahLst/>
                <a:cxnLst/>
                <a:rect l="l" t="t" r="r" b="b"/>
                <a:pathLst>
                  <a:path w="563" h="432" extrusionOk="0">
                    <a:moveTo>
                      <a:pt x="491" y="0"/>
                    </a:moveTo>
                    <a:cubicBezTo>
                      <a:pt x="476" y="0"/>
                      <a:pt x="461" y="6"/>
                      <a:pt x="449" y="18"/>
                    </a:cubicBezTo>
                    <a:cubicBezTo>
                      <a:pt x="347" y="143"/>
                      <a:pt x="204" y="251"/>
                      <a:pt x="54" y="311"/>
                    </a:cubicBezTo>
                    <a:cubicBezTo>
                      <a:pt x="24" y="323"/>
                      <a:pt x="1" y="347"/>
                      <a:pt x="7" y="383"/>
                    </a:cubicBezTo>
                    <a:cubicBezTo>
                      <a:pt x="17" y="409"/>
                      <a:pt x="47" y="431"/>
                      <a:pt x="75" y="431"/>
                    </a:cubicBezTo>
                    <a:cubicBezTo>
                      <a:pt x="78" y="431"/>
                      <a:pt x="81" y="431"/>
                      <a:pt x="84" y="430"/>
                    </a:cubicBezTo>
                    <a:cubicBezTo>
                      <a:pt x="258" y="359"/>
                      <a:pt x="413" y="251"/>
                      <a:pt x="533" y="102"/>
                    </a:cubicBezTo>
                    <a:cubicBezTo>
                      <a:pt x="556" y="78"/>
                      <a:pt x="562" y="42"/>
                      <a:pt x="533" y="18"/>
                    </a:cubicBezTo>
                    <a:cubicBezTo>
                      <a:pt x="521" y="6"/>
                      <a:pt x="506" y="0"/>
                      <a:pt x="491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6"/>
              <p:cNvSpPr/>
              <p:nvPr/>
            </p:nvSpPr>
            <p:spPr>
              <a:xfrm>
                <a:off x="3834800" y="4447850"/>
                <a:ext cx="2225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588" extrusionOk="0">
                    <a:moveTo>
                      <a:pt x="806" y="0"/>
                    </a:moveTo>
                    <a:cubicBezTo>
                      <a:pt x="788" y="0"/>
                      <a:pt x="770" y="7"/>
                      <a:pt x="756" y="25"/>
                    </a:cubicBezTo>
                    <a:cubicBezTo>
                      <a:pt x="601" y="258"/>
                      <a:pt x="344" y="419"/>
                      <a:pt x="69" y="473"/>
                    </a:cubicBezTo>
                    <a:cubicBezTo>
                      <a:pt x="1" y="484"/>
                      <a:pt x="24" y="587"/>
                      <a:pt x="88" y="587"/>
                    </a:cubicBezTo>
                    <a:cubicBezTo>
                      <a:pt x="92" y="587"/>
                      <a:pt x="95" y="587"/>
                      <a:pt x="99" y="587"/>
                    </a:cubicBezTo>
                    <a:cubicBezTo>
                      <a:pt x="404" y="527"/>
                      <a:pt x="684" y="348"/>
                      <a:pt x="864" y="85"/>
                    </a:cubicBezTo>
                    <a:cubicBezTo>
                      <a:pt x="889" y="42"/>
                      <a:pt x="849" y="0"/>
                      <a:pt x="806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6"/>
              <p:cNvSpPr/>
              <p:nvPr/>
            </p:nvSpPr>
            <p:spPr>
              <a:xfrm>
                <a:off x="3910625" y="4571550"/>
                <a:ext cx="20925" cy="15925"/>
              </a:xfrm>
              <a:custGeom>
                <a:avLst/>
                <a:gdLst/>
                <a:ahLst/>
                <a:cxnLst/>
                <a:rect l="l" t="t" r="r" b="b"/>
                <a:pathLst>
                  <a:path w="837" h="637" extrusionOk="0">
                    <a:moveTo>
                      <a:pt x="777" y="0"/>
                    </a:moveTo>
                    <a:cubicBezTo>
                      <a:pt x="762" y="0"/>
                      <a:pt x="747" y="5"/>
                      <a:pt x="735" y="13"/>
                    </a:cubicBezTo>
                    <a:cubicBezTo>
                      <a:pt x="556" y="241"/>
                      <a:pt x="323" y="414"/>
                      <a:pt x="54" y="516"/>
                    </a:cubicBezTo>
                    <a:cubicBezTo>
                      <a:pt x="24" y="527"/>
                      <a:pt x="0" y="551"/>
                      <a:pt x="12" y="593"/>
                    </a:cubicBezTo>
                    <a:cubicBezTo>
                      <a:pt x="17" y="619"/>
                      <a:pt x="45" y="636"/>
                      <a:pt x="72" y="636"/>
                    </a:cubicBezTo>
                    <a:cubicBezTo>
                      <a:pt x="76" y="636"/>
                      <a:pt x="80" y="636"/>
                      <a:pt x="84" y="635"/>
                    </a:cubicBezTo>
                    <a:cubicBezTo>
                      <a:pt x="371" y="521"/>
                      <a:pt x="622" y="336"/>
                      <a:pt x="819" y="97"/>
                    </a:cubicBezTo>
                    <a:cubicBezTo>
                      <a:pt x="831" y="73"/>
                      <a:pt x="837" y="37"/>
                      <a:pt x="819" y="13"/>
                    </a:cubicBezTo>
                    <a:cubicBezTo>
                      <a:pt x="807" y="5"/>
                      <a:pt x="792" y="0"/>
                      <a:pt x="777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6"/>
              <p:cNvSpPr/>
              <p:nvPr/>
            </p:nvSpPr>
            <p:spPr>
              <a:xfrm>
                <a:off x="3816050" y="4481700"/>
                <a:ext cx="126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505" h="2135" extrusionOk="0">
                    <a:moveTo>
                      <a:pt x="422" y="1"/>
                    </a:moveTo>
                    <a:cubicBezTo>
                      <a:pt x="404" y="1"/>
                      <a:pt x="386" y="10"/>
                      <a:pt x="377" y="33"/>
                    </a:cubicBezTo>
                    <a:cubicBezTo>
                      <a:pt x="60" y="667"/>
                      <a:pt x="0" y="1420"/>
                      <a:pt x="239" y="2095"/>
                    </a:cubicBezTo>
                    <a:cubicBezTo>
                      <a:pt x="246" y="2123"/>
                      <a:pt x="268" y="2135"/>
                      <a:pt x="291" y="2135"/>
                    </a:cubicBezTo>
                    <a:cubicBezTo>
                      <a:pt x="327" y="2135"/>
                      <a:pt x="365" y="2106"/>
                      <a:pt x="347" y="2066"/>
                    </a:cubicBezTo>
                    <a:cubicBezTo>
                      <a:pt x="126" y="1420"/>
                      <a:pt x="167" y="697"/>
                      <a:pt x="484" y="87"/>
                    </a:cubicBezTo>
                    <a:cubicBezTo>
                      <a:pt x="504" y="43"/>
                      <a:pt x="462" y="1"/>
                      <a:pt x="422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6"/>
              <p:cNvSpPr/>
              <p:nvPr/>
            </p:nvSpPr>
            <p:spPr>
              <a:xfrm>
                <a:off x="3826200" y="4539950"/>
                <a:ext cx="154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617" h="764" extrusionOk="0">
                    <a:moveTo>
                      <a:pt x="75" y="1"/>
                    </a:moveTo>
                    <a:cubicBezTo>
                      <a:pt x="65" y="1"/>
                      <a:pt x="53" y="4"/>
                      <a:pt x="42" y="10"/>
                    </a:cubicBezTo>
                    <a:cubicBezTo>
                      <a:pt x="12" y="22"/>
                      <a:pt x="0" y="58"/>
                      <a:pt x="18" y="88"/>
                    </a:cubicBezTo>
                    <a:cubicBezTo>
                      <a:pt x="120" y="345"/>
                      <a:pt x="293" y="566"/>
                      <a:pt x="502" y="746"/>
                    </a:cubicBezTo>
                    <a:cubicBezTo>
                      <a:pt x="514" y="758"/>
                      <a:pt x="529" y="763"/>
                      <a:pt x="544" y="763"/>
                    </a:cubicBezTo>
                    <a:cubicBezTo>
                      <a:pt x="559" y="763"/>
                      <a:pt x="574" y="758"/>
                      <a:pt x="586" y="746"/>
                    </a:cubicBezTo>
                    <a:cubicBezTo>
                      <a:pt x="616" y="734"/>
                      <a:pt x="616" y="692"/>
                      <a:pt x="592" y="668"/>
                    </a:cubicBezTo>
                    <a:cubicBezTo>
                      <a:pt x="389" y="495"/>
                      <a:pt x="228" y="279"/>
                      <a:pt x="120" y="34"/>
                    </a:cubicBezTo>
                    <a:cubicBezTo>
                      <a:pt x="112" y="11"/>
                      <a:pt x="95" y="1"/>
                      <a:pt x="75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6"/>
              <p:cNvSpPr/>
              <p:nvPr/>
            </p:nvSpPr>
            <p:spPr>
              <a:xfrm>
                <a:off x="3849800" y="4547075"/>
                <a:ext cx="3175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6" extrusionOk="0">
                    <a:moveTo>
                      <a:pt x="55" y="0"/>
                    </a:moveTo>
                    <a:cubicBezTo>
                      <a:pt x="43" y="0"/>
                      <a:pt x="37" y="0"/>
                      <a:pt x="31" y="6"/>
                    </a:cubicBezTo>
                    <a:cubicBezTo>
                      <a:pt x="25" y="6"/>
                      <a:pt x="25" y="12"/>
                      <a:pt x="13" y="12"/>
                    </a:cubicBezTo>
                    <a:cubicBezTo>
                      <a:pt x="7" y="24"/>
                      <a:pt x="1" y="30"/>
                      <a:pt x="1" y="36"/>
                    </a:cubicBezTo>
                    <a:lnTo>
                      <a:pt x="1" y="54"/>
                    </a:lnTo>
                    <a:cubicBezTo>
                      <a:pt x="1" y="60"/>
                      <a:pt x="1" y="78"/>
                      <a:pt x="7" y="84"/>
                    </a:cubicBezTo>
                    <a:cubicBezTo>
                      <a:pt x="7" y="90"/>
                      <a:pt x="13" y="96"/>
                      <a:pt x="13" y="108"/>
                    </a:cubicBezTo>
                    <a:cubicBezTo>
                      <a:pt x="13" y="114"/>
                      <a:pt x="19" y="120"/>
                      <a:pt x="31" y="120"/>
                    </a:cubicBezTo>
                    <a:cubicBezTo>
                      <a:pt x="37" y="126"/>
                      <a:pt x="43" y="126"/>
                      <a:pt x="55" y="126"/>
                    </a:cubicBezTo>
                    <a:lnTo>
                      <a:pt x="72" y="126"/>
                    </a:lnTo>
                    <a:cubicBezTo>
                      <a:pt x="78" y="126"/>
                      <a:pt x="90" y="126"/>
                      <a:pt x="96" y="120"/>
                    </a:cubicBezTo>
                    <a:cubicBezTo>
                      <a:pt x="102" y="120"/>
                      <a:pt x="102" y="114"/>
                      <a:pt x="114" y="114"/>
                    </a:cubicBezTo>
                    <a:cubicBezTo>
                      <a:pt x="120" y="108"/>
                      <a:pt x="126" y="96"/>
                      <a:pt x="126" y="90"/>
                    </a:cubicBezTo>
                    <a:lnTo>
                      <a:pt x="126" y="78"/>
                    </a:lnTo>
                    <a:cubicBezTo>
                      <a:pt x="126" y="60"/>
                      <a:pt x="126" y="54"/>
                      <a:pt x="120" y="48"/>
                    </a:cubicBezTo>
                    <a:lnTo>
                      <a:pt x="114" y="24"/>
                    </a:lnTo>
                    <a:cubicBezTo>
                      <a:pt x="114" y="12"/>
                      <a:pt x="102" y="6"/>
                      <a:pt x="96" y="6"/>
                    </a:cubicBezTo>
                    <a:cubicBezTo>
                      <a:pt x="90" y="0"/>
                      <a:pt x="84" y="0"/>
                      <a:pt x="72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6"/>
              <p:cNvSpPr/>
              <p:nvPr/>
            </p:nvSpPr>
            <p:spPr>
              <a:xfrm>
                <a:off x="3853550" y="4533025"/>
                <a:ext cx="3000" cy="360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44" extrusionOk="0">
                    <a:moveTo>
                      <a:pt x="54" y="1"/>
                    </a:moveTo>
                    <a:cubicBezTo>
                      <a:pt x="42" y="1"/>
                      <a:pt x="42" y="13"/>
                      <a:pt x="36" y="13"/>
                    </a:cubicBezTo>
                    <a:lnTo>
                      <a:pt x="12" y="30"/>
                    </a:lnTo>
                    <a:lnTo>
                      <a:pt x="6" y="54"/>
                    </a:lnTo>
                    <a:cubicBezTo>
                      <a:pt x="0" y="60"/>
                      <a:pt x="0" y="72"/>
                      <a:pt x="0" y="78"/>
                    </a:cubicBezTo>
                    <a:lnTo>
                      <a:pt x="0" y="102"/>
                    </a:lnTo>
                    <a:cubicBezTo>
                      <a:pt x="0" y="108"/>
                      <a:pt x="6" y="114"/>
                      <a:pt x="6" y="120"/>
                    </a:cubicBezTo>
                    <a:cubicBezTo>
                      <a:pt x="12" y="132"/>
                      <a:pt x="12" y="138"/>
                      <a:pt x="24" y="138"/>
                    </a:cubicBezTo>
                    <a:cubicBezTo>
                      <a:pt x="30" y="138"/>
                      <a:pt x="30" y="144"/>
                      <a:pt x="36" y="144"/>
                    </a:cubicBezTo>
                    <a:lnTo>
                      <a:pt x="66" y="144"/>
                    </a:lnTo>
                    <a:cubicBezTo>
                      <a:pt x="72" y="144"/>
                      <a:pt x="72" y="138"/>
                      <a:pt x="84" y="138"/>
                    </a:cubicBezTo>
                    <a:lnTo>
                      <a:pt x="102" y="114"/>
                    </a:lnTo>
                    <a:cubicBezTo>
                      <a:pt x="102" y="108"/>
                      <a:pt x="114" y="102"/>
                      <a:pt x="114" y="90"/>
                    </a:cubicBezTo>
                    <a:cubicBezTo>
                      <a:pt x="120" y="84"/>
                      <a:pt x="120" y="78"/>
                      <a:pt x="120" y="72"/>
                    </a:cubicBezTo>
                    <a:lnTo>
                      <a:pt x="120" y="48"/>
                    </a:lnTo>
                    <a:cubicBezTo>
                      <a:pt x="120" y="42"/>
                      <a:pt x="114" y="30"/>
                      <a:pt x="114" y="24"/>
                    </a:cubicBezTo>
                    <a:cubicBezTo>
                      <a:pt x="102" y="18"/>
                      <a:pt x="102" y="13"/>
                      <a:pt x="96" y="13"/>
                    </a:cubicBezTo>
                    <a:cubicBezTo>
                      <a:pt x="90" y="13"/>
                      <a:pt x="90" y="1"/>
                      <a:pt x="84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26"/>
              <p:cNvSpPr/>
              <p:nvPr/>
            </p:nvSpPr>
            <p:spPr>
              <a:xfrm>
                <a:off x="3863850" y="4550650"/>
                <a:ext cx="302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45" extrusionOk="0">
                    <a:moveTo>
                      <a:pt x="48" y="1"/>
                    </a:moveTo>
                    <a:cubicBezTo>
                      <a:pt x="42" y="1"/>
                      <a:pt x="42" y="7"/>
                      <a:pt x="36" y="7"/>
                    </a:cubicBezTo>
                    <a:lnTo>
                      <a:pt x="13" y="31"/>
                    </a:lnTo>
                    <a:cubicBezTo>
                      <a:pt x="13" y="37"/>
                      <a:pt x="7" y="43"/>
                      <a:pt x="7" y="55"/>
                    </a:cubicBezTo>
                    <a:cubicBezTo>
                      <a:pt x="1" y="61"/>
                      <a:pt x="1" y="67"/>
                      <a:pt x="1" y="73"/>
                    </a:cubicBezTo>
                    <a:lnTo>
                      <a:pt x="1" y="96"/>
                    </a:lnTo>
                    <a:cubicBezTo>
                      <a:pt x="1" y="102"/>
                      <a:pt x="7" y="114"/>
                      <a:pt x="7" y="120"/>
                    </a:cubicBezTo>
                    <a:cubicBezTo>
                      <a:pt x="13" y="126"/>
                      <a:pt x="13" y="132"/>
                      <a:pt x="18" y="132"/>
                    </a:cubicBezTo>
                    <a:cubicBezTo>
                      <a:pt x="30" y="132"/>
                      <a:pt x="30" y="144"/>
                      <a:pt x="36" y="144"/>
                    </a:cubicBezTo>
                    <a:lnTo>
                      <a:pt x="66" y="144"/>
                    </a:lnTo>
                    <a:cubicBezTo>
                      <a:pt x="72" y="144"/>
                      <a:pt x="72" y="132"/>
                      <a:pt x="78" y="132"/>
                    </a:cubicBezTo>
                    <a:lnTo>
                      <a:pt x="102" y="114"/>
                    </a:lnTo>
                    <a:cubicBezTo>
                      <a:pt x="102" y="102"/>
                      <a:pt x="108" y="96"/>
                      <a:pt x="108" y="90"/>
                    </a:cubicBezTo>
                    <a:cubicBezTo>
                      <a:pt x="120" y="84"/>
                      <a:pt x="120" y="73"/>
                      <a:pt x="120" y="67"/>
                    </a:cubicBezTo>
                    <a:lnTo>
                      <a:pt x="120" y="43"/>
                    </a:lnTo>
                    <a:cubicBezTo>
                      <a:pt x="120" y="37"/>
                      <a:pt x="108" y="31"/>
                      <a:pt x="108" y="19"/>
                    </a:cubicBezTo>
                    <a:cubicBezTo>
                      <a:pt x="102" y="13"/>
                      <a:pt x="102" y="7"/>
                      <a:pt x="96" y="7"/>
                    </a:cubicBezTo>
                    <a:cubicBezTo>
                      <a:pt x="90" y="7"/>
                      <a:pt x="90" y="1"/>
                      <a:pt x="78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26"/>
              <p:cNvSpPr/>
              <p:nvPr/>
            </p:nvSpPr>
            <p:spPr>
              <a:xfrm>
                <a:off x="3863850" y="4565450"/>
                <a:ext cx="37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21" extrusionOk="0">
                    <a:moveTo>
                      <a:pt x="72" y="0"/>
                    </a:moveTo>
                    <a:cubicBezTo>
                      <a:pt x="1" y="0"/>
                      <a:pt x="1" y="120"/>
                      <a:pt x="72" y="120"/>
                    </a:cubicBezTo>
                    <a:cubicBezTo>
                      <a:pt x="150" y="120"/>
                      <a:pt x="150" y="0"/>
                      <a:pt x="72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26"/>
              <p:cNvSpPr/>
              <p:nvPr/>
            </p:nvSpPr>
            <p:spPr>
              <a:xfrm>
                <a:off x="3925400" y="4490300"/>
                <a:ext cx="347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20" extrusionOk="0">
                    <a:moveTo>
                      <a:pt x="67" y="0"/>
                    </a:moveTo>
                    <a:cubicBezTo>
                      <a:pt x="61" y="0"/>
                      <a:pt x="55" y="0"/>
                      <a:pt x="49" y="6"/>
                    </a:cubicBezTo>
                    <a:cubicBezTo>
                      <a:pt x="37" y="6"/>
                      <a:pt x="31" y="12"/>
                      <a:pt x="25" y="24"/>
                    </a:cubicBezTo>
                    <a:cubicBezTo>
                      <a:pt x="19" y="30"/>
                      <a:pt x="19" y="36"/>
                      <a:pt x="7" y="42"/>
                    </a:cubicBezTo>
                    <a:cubicBezTo>
                      <a:pt x="7" y="54"/>
                      <a:pt x="1" y="60"/>
                      <a:pt x="1" y="66"/>
                    </a:cubicBezTo>
                    <a:lnTo>
                      <a:pt x="1" y="84"/>
                    </a:lnTo>
                    <a:cubicBezTo>
                      <a:pt x="1" y="90"/>
                      <a:pt x="7" y="96"/>
                      <a:pt x="19" y="108"/>
                    </a:cubicBezTo>
                    <a:cubicBezTo>
                      <a:pt x="25" y="108"/>
                      <a:pt x="25" y="114"/>
                      <a:pt x="31" y="114"/>
                    </a:cubicBezTo>
                    <a:cubicBezTo>
                      <a:pt x="37" y="120"/>
                      <a:pt x="55" y="120"/>
                      <a:pt x="61" y="120"/>
                    </a:cubicBezTo>
                    <a:lnTo>
                      <a:pt x="67" y="120"/>
                    </a:lnTo>
                    <a:cubicBezTo>
                      <a:pt x="79" y="120"/>
                      <a:pt x="85" y="120"/>
                      <a:pt x="91" y="114"/>
                    </a:cubicBezTo>
                    <a:cubicBezTo>
                      <a:pt x="97" y="114"/>
                      <a:pt x="109" y="108"/>
                      <a:pt x="115" y="96"/>
                    </a:cubicBezTo>
                    <a:cubicBezTo>
                      <a:pt x="120" y="90"/>
                      <a:pt x="120" y="84"/>
                      <a:pt x="126" y="78"/>
                    </a:cubicBezTo>
                    <a:cubicBezTo>
                      <a:pt x="126" y="66"/>
                      <a:pt x="138" y="60"/>
                      <a:pt x="138" y="54"/>
                    </a:cubicBezTo>
                    <a:lnTo>
                      <a:pt x="138" y="36"/>
                    </a:lnTo>
                    <a:cubicBezTo>
                      <a:pt x="138" y="30"/>
                      <a:pt x="126" y="24"/>
                      <a:pt x="120" y="12"/>
                    </a:cubicBezTo>
                    <a:cubicBezTo>
                      <a:pt x="115" y="12"/>
                      <a:pt x="115" y="6"/>
                      <a:pt x="109" y="6"/>
                    </a:cubicBezTo>
                    <a:cubicBezTo>
                      <a:pt x="97" y="0"/>
                      <a:pt x="85" y="0"/>
                      <a:pt x="79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6"/>
              <p:cNvSpPr/>
              <p:nvPr/>
            </p:nvSpPr>
            <p:spPr>
              <a:xfrm>
                <a:off x="3919575" y="4471025"/>
                <a:ext cx="407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20" extrusionOk="0">
                    <a:moveTo>
                      <a:pt x="67" y="0"/>
                    </a:moveTo>
                    <a:cubicBezTo>
                      <a:pt x="61" y="0"/>
                      <a:pt x="55" y="0"/>
                      <a:pt x="49" y="12"/>
                    </a:cubicBezTo>
                    <a:cubicBezTo>
                      <a:pt x="43" y="12"/>
                      <a:pt x="31" y="18"/>
                      <a:pt x="25" y="24"/>
                    </a:cubicBezTo>
                    <a:cubicBezTo>
                      <a:pt x="19" y="30"/>
                      <a:pt x="19" y="36"/>
                      <a:pt x="13" y="48"/>
                    </a:cubicBezTo>
                    <a:cubicBezTo>
                      <a:pt x="13" y="54"/>
                      <a:pt x="1" y="60"/>
                      <a:pt x="1" y="72"/>
                    </a:cubicBezTo>
                    <a:lnTo>
                      <a:pt x="1" y="84"/>
                    </a:lnTo>
                    <a:cubicBezTo>
                      <a:pt x="1" y="90"/>
                      <a:pt x="13" y="102"/>
                      <a:pt x="19" y="108"/>
                    </a:cubicBezTo>
                    <a:cubicBezTo>
                      <a:pt x="25" y="108"/>
                      <a:pt x="25" y="114"/>
                      <a:pt x="31" y="114"/>
                    </a:cubicBezTo>
                    <a:cubicBezTo>
                      <a:pt x="43" y="120"/>
                      <a:pt x="55" y="120"/>
                      <a:pt x="61" y="120"/>
                    </a:cubicBezTo>
                    <a:lnTo>
                      <a:pt x="91" y="120"/>
                    </a:lnTo>
                    <a:cubicBezTo>
                      <a:pt x="102" y="120"/>
                      <a:pt x="108" y="120"/>
                      <a:pt x="114" y="114"/>
                    </a:cubicBezTo>
                    <a:cubicBezTo>
                      <a:pt x="120" y="114"/>
                      <a:pt x="132" y="108"/>
                      <a:pt x="138" y="102"/>
                    </a:cubicBezTo>
                    <a:cubicBezTo>
                      <a:pt x="144" y="90"/>
                      <a:pt x="144" y="84"/>
                      <a:pt x="150" y="78"/>
                    </a:cubicBezTo>
                    <a:cubicBezTo>
                      <a:pt x="150" y="72"/>
                      <a:pt x="162" y="60"/>
                      <a:pt x="162" y="54"/>
                    </a:cubicBezTo>
                    <a:lnTo>
                      <a:pt x="162" y="42"/>
                    </a:lnTo>
                    <a:cubicBezTo>
                      <a:pt x="162" y="30"/>
                      <a:pt x="150" y="24"/>
                      <a:pt x="144" y="18"/>
                    </a:cubicBezTo>
                    <a:cubicBezTo>
                      <a:pt x="138" y="18"/>
                      <a:pt x="138" y="12"/>
                      <a:pt x="132" y="12"/>
                    </a:cubicBezTo>
                    <a:cubicBezTo>
                      <a:pt x="120" y="0"/>
                      <a:pt x="108" y="0"/>
                      <a:pt x="102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26"/>
              <p:cNvSpPr/>
              <p:nvPr/>
            </p:nvSpPr>
            <p:spPr>
              <a:xfrm>
                <a:off x="3902850" y="4479075"/>
                <a:ext cx="37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21" extrusionOk="0">
                    <a:moveTo>
                      <a:pt x="72" y="1"/>
                    </a:moveTo>
                    <a:cubicBezTo>
                      <a:pt x="0" y="1"/>
                      <a:pt x="0" y="121"/>
                      <a:pt x="72" y="121"/>
                    </a:cubicBezTo>
                    <a:cubicBezTo>
                      <a:pt x="150" y="121"/>
                      <a:pt x="150" y="1"/>
                      <a:pt x="72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26"/>
              <p:cNvSpPr/>
              <p:nvPr/>
            </p:nvSpPr>
            <p:spPr>
              <a:xfrm>
                <a:off x="3915700" y="4497775"/>
                <a:ext cx="3750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20" extrusionOk="0">
                    <a:moveTo>
                      <a:pt x="78" y="0"/>
                    </a:moveTo>
                    <a:cubicBezTo>
                      <a:pt x="0" y="0"/>
                      <a:pt x="0" y="120"/>
                      <a:pt x="78" y="120"/>
                    </a:cubicBezTo>
                    <a:cubicBezTo>
                      <a:pt x="150" y="120"/>
                      <a:pt x="150" y="0"/>
                      <a:pt x="78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07" name="Google Shape;1207;p26"/>
          <p:cNvGrpSpPr/>
          <p:nvPr/>
        </p:nvGrpSpPr>
        <p:grpSpPr>
          <a:xfrm rot="140008">
            <a:off x="239926" y="4184354"/>
            <a:ext cx="473365" cy="600435"/>
            <a:chOff x="5991138" y="1466288"/>
            <a:chExt cx="180800" cy="229325"/>
          </a:xfrm>
        </p:grpSpPr>
        <p:sp>
          <p:nvSpPr>
            <p:cNvPr id="1208" name="Google Shape;1208;p26"/>
            <p:cNvSpPr/>
            <p:nvPr/>
          </p:nvSpPr>
          <p:spPr>
            <a:xfrm>
              <a:off x="5991138" y="1466288"/>
              <a:ext cx="180800" cy="229325"/>
            </a:xfrm>
            <a:custGeom>
              <a:avLst/>
              <a:gdLst/>
              <a:ahLst/>
              <a:cxnLst/>
              <a:rect l="l" t="t" r="r" b="b"/>
              <a:pathLst>
                <a:path w="7232" h="9173" extrusionOk="0">
                  <a:moveTo>
                    <a:pt x="1884" y="0"/>
                  </a:moveTo>
                  <a:cubicBezTo>
                    <a:pt x="1687" y="0"/>
                    <a:pt x="1488" y="34"/>
                    <a:pt x="1297" y="103"/>
                  </a:cubicBezTo>
                  <a:cubicBezTo>
                    <a:pt x="849" y="259"/>
                    <a:pt x="502" y="570"/>
                    <a:pt x="293" y="952"/>
                  </a:cubicBezTo>
                  <a:cubicBezTo>
                    <a:pt x="30" y="1436"/>
                    <a:pt x="0" y="2046"/>
                    <a:pt x="257" y="2584"/>
                  </a:cubicBezTo>
                  <a:cubicBezTo>
                    <a:pt x="281" y="2620"/>
                    <a:pt x="293" y="2649"/>
                    <a:pt x="311" y="2673"/>
                  </a:cubicBezTo>
                  <a:cubicBezTo>
                    <a:pt x="675" y="3337"/>
                    <a:pt x="771" y="4114"/>
                    <a:pt x="657" y="4861"/>
                  </a:cubicBezTo>
                  <a:cubicBezTo>
                    <a:pt x="646" y="4956"/>
                    <a:pt x="628" y="5064"/>
                    <a:pt x="610" y="5160"/>
                  </a:cubicBezTo>
                  <a:cubicBezTo>
                    <a:pt x="436" y="5937"/>
                    <a:pt x="538" y="6773"/>
                    <a:pt x="980" y="7526"/>
                  </a:cubicBezTo>
                  <a:cubicBezTo>
                    <a:pt x="1580" y="8568"/>
                    <a:pt x="2695" y="9172"/>
                    <a:pt x="3846" y="9172"/>
                  </a:cubicBezTo>
                  <a:cubicBezTo>
                    <a:pt x="4254" y="9172"/>
                    <a:pt x="4666" y="9096"/>
                    <a:pt x="5062" y="8937"/>
                  </a:cubicBezTo>
                  <a:cubicBezTo>
                    <a:pt x="6090" y="8530"/>
                    <a:pt x="6790" y="7670"/>
                    <a:pt x="7047" y="6690"/>
                  </a:cubicBezTo>
                  <a:cubicBezTo>
                    <a:pt x="7232" y="5960"/>
                    <a:pt x="7184" y="5160"/>
                    <a:pt x="6825" y="4424"/>
                  </a:cubicBezTo>
                  <a:cubicBezTo>
                    <a:pt x="6485" y="3731"/>
                    <a:pt x="5941" y="3199"/>
                    <a:pt x="5289" y="2888"/>
                  </a:cubicBezTo>
                  <a:cubicBezTo>
                    <a:pt x="4518" y="2512"/>
                    <a:pt x="3879" y="1896"/>
                    <a:pt x="3544" y="1101"/>
                  </a:cubicBezTo>
                  <a:cubicBezTo>
                    <a:pt x="3502" y="1012"/>
                    <a:pt x="3461" y="922"/>
                    <a:pt x="3401" y="833"/>
                  </a:cubicBezTo>
                  <a:cubicBezTo>
                    <a:pt x="3068" y="307"/>
                    <a:pt x="2482" y="0"/>
                    <a:pt x="1884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9" name="Google Shape;1209;p26"/>
            <p:cNvGrpSpPr/>
            <p:nvPr/>
          </p:nvGrpSpPr>
          <p:grpSpPr>
            <a:xfrm>
              <a:off x="5991138" y="1466413"/>
              <a:ext cx="180800" cy="229075"/>
              <a:chOff x="3348825" y="1466600"/>
              <a:chExt cx="180800" cy="229075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3348825" y="1490450"/>
                <a:ext cx="176175" cy="205225"/>
              </a:xfrm>
              <a:custGeom>
                <a:avLst/>
                <a:gdLst/>
                <a:ahLst/>
                <a:cxnLst/>
                <a:rect l="l" t="t" r="r" b="b"/>
                <a:pathLst>
                  <a:path w="7047" h="8209" extrusionOk="0">
                    <a:moveTo>
                      <a:pt x="299" y="1"/>
                    </a:moveTo>
                    <a:lnTo>
                      <a:pt x="299" y="1"/>
                    </a:lnTo>
                    <a:cubicBezTo>
                      <a:pt x="42" y="491"/>
                      <a:pt x="0" y="1089"/>
                      <a:pt x="263" y="1627"/>
                    </a:cubicBezTo>
                    <a:cubicBezTo>
                      <a:pt x="281" y="1651"/>
                      <a:pt x="293" y="1680"/>
                      <a:pt x="311" y="1710"/>
                    </a:cubicBezTo>
                    <a:cubicBezTo>
                      <a:pt x="675" y="2374"/>
                      <a:pt x="771" y="3145"/>
                      <a:pt x="657" y="3898"/>
                    </a:cubicBezTo>
                    <a:cubicBezTo>
                      <a:pt x="646" y="4005"/>
                      <a:pt x="628" y="4101"/>
                      <a:pt x="610" y="4197"/>
                    </a:cubicBezTo>
                    <a:cubicBezTo>
                      <a:pt x="442" y="4974"/>
                      <a:pt x="550" y="5810"/>
                      <a:pt x="980" y="6563"/>
                    </a:cubicBezTo>
                    <a:cubicBezTo>
                      <a:pt x="1583" y="7604"/>
                      <a:pt x="2703" y="8208"/>
                      <a:pt x="3859" y="8208"/>
                    </a:cubicBezTo>
                    <a:cubicBezTo>
                      <a:pt x="4263" y="8208"/>
                      <a:pt x="4671" y="8135"/>
                      <a:pt x="5062" y="7980"/>
                    </a:cubicBezTo>
                    <a:cubicBezTo>
                      <a:pt x="6090" y="7567"/>
                      <a:pt x="6795" y="6707"/>
                      <a:pt x="7047" y="5727"/>
                    </a:cubicBezTo>
                    <a:lnTo>
                      <a:pt x="7047" y="5727"/>
                    </a:lnTo>
                    <a:cubicBezTo>
                      <a:pt x="6706" y="6486"/>
                      <a:pt x="6084" y="7119"/>
                      <a:pt x="5242" y="7454"/>
                    </a:cubicBezTo>
                    <a:cubicBezTo>
                      <a:pt x="4846" y="7612"/>
                      <a:pt x="4435" y="7687"/>
                      <a:pt x="4027" y="7687"/>
                    </a:cubicBezTo>
                    <a:cubicBezTo>
                      <a:pt x="2876" y="7687"/>
                      <a:pt x="1760" y="7085"/>
                      <a:pt x="1159" y="6043"/>
                    </a:cubicBezTo>
                    <a:cubicBezTo>
                      <a:pt x="771" y="5368"/>
                      <a:pt x="646" y="4621"/>
                      <a:pt x="747" y="3916"/>
                    </a:cubicBezTo>
                    <a:cubicBezTo>
                      <a:pt x="765" y="3832"/>
                      <a:pt x="777" y="3754"/>
                      <a:pt x="795" y="3677"/>
                    </a:cubicBezTo>
                    <a:cubicBezTo>
                      <a:pt x="980" y="2828"/>
                      <a:pt x="908" y="1943"/>
                      <a:pt x="496" y="1184"/>
                    </a:cubicBezTo>
                    <a:cubicBezTo>
                      <a:pt x="478" y="1166"/>
                      <a:pt x="466" y="1137"/>
                      <a:pt x="448" y="1107"/>
                    </a:cubicBezTo>
                    <a:cubicBezTo>
                      <a:pt x="281" y="748"/>
                      <a:pt x="233" y="360"/>
                      <a:pt x="299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3354650" y="1466600"/>
                <a:ext cx="174975" cy="215950"/>
              </a:xfrm>
              <a:custGeom>
                <a:avLst/>
                <a:gdLst/>
                <a:ahLst/>
                <a:cxnLst/>
                <a:rect l="l" t="t" r="r" b="b"/>
                <a:pathLst>
                  <a:path w="6999" h="8638" extrusionOk="0">
                    <a:moveTo>
                      <a:pt x="1653" y="1"/>
                    </a:moveTo>
                    <a:cubicBezTo>
                      <a:pt x="1457" y="1"/>
                      <a:pt x="1260" y="33"/>
                      <a:pt x="1070" y="100"/>
                    </a:cubicBezTo>
                    <a:cubicBezTo>
                      <a:pt x="616" y="256"/>
                      <a:pt x="269" y="572"/>
                      <a:pt x="66" y="955"/>
                    </a:cubicBezTo>
                    <a:cubicBezTo>
                      <a:pt x="0" y="1314"/>
                      <a:pt x="48" y="1702"/>
                      <a:pt x="215" y="2061"/>
                    </a:cubicBezTo>
                    <a:cubicBezTo>
                      <a:pt x="233" y="2079"/>
                      <a:pt x="245" y="2108"/>
                      <a:pt x="263" y="2138"/>
                    </a:cubicBezTo>
                    <a:cubicBezTo>
                      <a:pt x="681" y="2891"/>
                      <a:pt x="747" y="3782"/>
                      <a:pt x="562" y="4625"/>
                    </a:cubicBezTo>
                    <a:cubicBezTo>
                      <a:pt x="538" y="4708"/>
                      <a:pt x="526" y="4786"/>
                      <a:pt x="514" y="4870"/>
                    </a:cubicBezTo>
                    <a:cubicBezTo>
                      <a:pt x="413" y="5569"/>
                      <a:pt x="538" y="6316"/>
                      <a:pt x="926" y="6997"/>
                    </a:cubicBezTo>
                    <a:cubicBezTo>
                      <a:pt x="1528" y="8037"/>
                      <a:pt x="2647" y="8637"/>
                      <a:pt x="3800" y="8637"/>
                    </a:cubicBezTo>
                    <a:cubicBezTo>
                      <a:pt x="4206" y="8637"/>
                      <a:pt x="4615" y="8563"/>
                      <a:pt x="5009" y="8408"/>
                    </a:cubicBezTo>
                    <a:cubicBezTo>
                      <a:pt x="5851" y="8073"/>
                      <a:pt x="6479" y="7440"/>
                      <a:pt x="6814" y="6681"/>
                    </a:cubicBezTo>
                    <a:cubicBezTo>
                      <a:pt x="6999" y="5951"/>
                      <a:pt x="6939" y="5151"/>
                      <a:pt x="6592" y="4421"/>
                    </a:cubicBezTo>
                    <a:cubicBezTo>
                      <a:pt x="6252" y="3722"/>
                      <a:pt x="5702" y="3196"/>
                      <a:pt x="5068" y="2885"/>
                    </a:cubicBezTo>
                    <a:cubicBezTo>
                      <a:pt x="4291" y="2515"/>
                      <a:pt x="3652" y="1893"/>
                      <a:pt x="3317" y="1104"/>
                    </a:cubicBezTo>
                    <a:cubicBezTo>
                      <a:pt x="3275" y="1003"/>
                      <a:pt x="3228" y="925"/>
                      <a:pt x="3174" y="835"/>
                    </a:cubicBezTo>
                    <a:cubicBezTo>
                      <a:pt x="2844" y="307"/>
                      <a:pt x="2256" y="1"/>
                      <a:pt x="1653" y="1"/>
                    </a:cubicBezTo>
                    <a:close/>
                  </a:path>
                </a:pathLst>
              </a:custGeom>
              <a:solidFill>
                <a:srgbClr val="A3CA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6"/>
              <p:cNvSpPr/>
              <p:nvPr/>
            </p:nvSpPr>
            <p:spPr>
              <a:xfrm>
                <a:off x="3384075" y="1527150"/>
                <a:ext cx="135550" cy="137300"/>
              </a:xfrm>
              <a:custGeom>
                <a:avLst/>
                <a:gdLst/>
                <a:ahLst/>
                <a:cxnLst/>
                <a:rect l="l" t="t" r="r" b="b"/>
                <a:pathLst>
                  <a:path w="5422" h="5492" extrusionOk="0">
                    <a:moveTo>
                      <a:pt x="1902" y="0"/>
                    </a:moveTo>
                    <a:cubicBezTo>
                      <a:pt x="1683" y="0"/>
                      <a:pt x="1473" y="42"/>
                      <a:pt x="1280" y="135"/>
                    </a:cubicBezTo>
                    <a:cubicBezTo>
                      <a:pt x="90" y="702"/>
                      <a:pt x="1" y="2956"/>
                      <a:pt x="568" y="4139"/>
                    </a:cubicBezTo>
                    <a:cubicBezTo>
                      <a:pt x="981" y="4995"/>
                      <a:pt x="1830" y="5492"/>
                      <a:pt x="2715" y="5492"/>
                    </a:cubicBezTo>
                    <a:cubicBezTo>
                      <a:pt x="3060" y="5492"/>
                      <a:pt x="3410" y="5416"/>
                      <a:pt x="3742" y="5257"/>
                    </a:cubicBezTo>
                    <a:cubicBezTo>
                      <a:pt x="4925" y="4689"/>
                      <a:pt x="5421" y="3266"/>
                      <a:pt x="4854" y="2089"/>
                    </a:cubicBezTo>
                    <a:cubicBezTo>
                      <a:pt x="4379" y="1099"/>
                      <a:pt x="3025" y="0"/>
                      <a:pt x="1902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6"/>
              <p:cNvSpPr/>
              <p:nvPr/>
            </p:nvSpPr>
            <p:spPr>
              <a:xfrm>
                <a:off x="3403200" y="1549675"/>
                <a:ext cx="98500" cy="10002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4001" extrusionOk="0">
                    <a:moveTo>
                      <a:pt x="1384" y="0"/>
                    </a:moveTo>
                    <a:cubicBezTo>
                      <a:pt x="1223" y="0"/>
                      <a:pt x="1069" y="31"/>
                      <a:pt x="927" y="100"/>
                    </a:cubicBezTo>
                    <a:cubicBezTo>
                      <a:pt x="66" y="519"/>
                      <a:pt x="1" y="2162"/>
                      <a:pt x="413" y="3023"/>
                    </a:cubicBezTo>
                    <a:cubicBezTo>
                      <a:pt x="709" y="3642"/>
                      <a:pt x="1327" y="4001"/>
                      <a:pt x="1970" y="4001"/>
                    </a:cubicBezTo>
                    <a:cubicBezTo>
                      <a:pt x="2222" y="4001"/>
                      <a:pt x="2478" y="3946"/>
                      <a:pt x="2720" y="3830"/>
                    </a:cubicBezTo>
                    <a:cubicBezTo>
                      <a:pt x="3581" y="3417"/>
                      <a:pt x="3939" y="2383"/>
                      <a:pt x="3527" y="1523"/>
                    </a:cubicBezTo>
                    <a:cubicBezTo>
                      <a:pt x="3182" y="799"/>
                      <a:pt x="2200" y="0"/>
                      <a:pt x="1384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3413950" y="1478875"/>
                <a:ext cx="22500" cy="3012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1205" extrusionOk="0">
                    <a:moveTo>
                      <a:pt x="80" y="1"/>
                    </a:moveTo>
                    <a:cubicBezTo>
                      <a:pt x="39" y="1"/>
                      <a:pt x="1" y="55"/>
                      <a:pt x="43" y="87"/>
                    </a:cubicBezTo>
                    <a:cubicBezTo>
                      <a:pt x="371" y="380"/>
                      <a:pt x="634" y="751"/>
                      <a:pt x="790" y="1163"/>
                    </a:cubicBezTo>
                    <a:cubicBezTo>
                      <a:pt x="800" y="1191"/>
                      <a:pt x="823" y="1204"/>
                      <a:pt x="844" y="1204"/>
                    </a:cubicBezTo>
                    <a:cubicBezTo>
                      <a:pt x="873" y="1204"/>
                      <a:pt x="899" y="1181"/>
                      <a:pt x="885" y="1139"/>
                    </a:cubicBezTo>
                    <a:cubicBezTo>
                      <a:pt x="724" y="709"/>
                      <a:pt x="461" y="327"/>
                      <a:pt x="114" y="16"/>
                    </a:cubicBezTo>
                    <a:cubicBezTo>
                      <a:pt x="104" y="5"/>
                      <a:pt x="92" y="1"/>
                      <a:pt x="8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26"/>
              <p:cNvSpPr/>
              <p:nvPr/>
            </p:nvSpPr>
            <p:spPr>
              <a:xfrm>
                <a:off x="3420825" y="1498500"/>
                <a:ext cx="9300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52" extrusionOk="0">
                    <a:moveTo>
                      <a:pt x="62" y="0"/>
                    </a:moveTo>
                    <a:cubicBezTo>
                      <a:pt x="54" y="0"/>
                      <a:pt x="45" y="2"/>
                      <a:pt x="37" y="8"/>
                    </a:cubicBezTo>
                    <a:cubicBezTo>
                      <a:pt x="13" y="20"/>
                      <a:pt x="1" y="55"/>
                      <a:pt x="13" y="79"/>
                    </a:cubicBezTo>
                    <a:cubicBezTo>
                      <a:pt x="96" y="193"/>
                      <a:pt x="168" y="312"/>
                      <a:pt x="252" y="426"/>
                    </a:cubicBezTo>
                    <a:cubicBezTo>
                      <a:pt x="264" y="439"/>
                      <a:pt x="283" y="451"/>
                      <a:pt x="304" y="451"/>
                    </a:cubicBezTo>
                    <a:cubicBezTo>
                      <a:pt x="312" y="451"/>
                      <a:pt x="321" y="449"/>
                      <a:pt x="329" y="444"/>
                    </a:cubicBezTo>
                    <a:cubicBezTo>
                      <a:pt x="359" y="432"/>
                      <a:pt x="371" y="402"/>
                      <a:pt x="347" y="372"/>
                    </a:cubicBezTo>
                    <a:cubicBezTo>
                      <a:pt x="270" y="259"/>
                      <a:pt x="192" y="139"/>
                      <a:pt x="108" y="26"/>
                    </a:cubicBezTo>
                    <a:cubicBezTo>
                      <a:pt x="100" y="13"/>
                      <a:pt x="82" y="0"/>
                      <a:pt x="62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6"/>
              <p:cNvSpPr/>
              <p:nvPr/>
            </p:nvSpPr>
            <p:spPr>
              <a:xfrm>
                <a:off x="3374125" y="1612200"/>
                <a:ext cx="25575" cy="45350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1814" extrusionOk="0">
                    <a:moveTo>
                      <a:pt x="71" y="1"/>
                    </a:moveTo>
                    <a:cubicBezTo>
                      <a:pt x="39" y="1"/>
                      <a:pt x="0" y="28"/>
                      <a:pt x="4" y="68"/>
                    </a:cubicBezTo>
                    <a:cubicBezTo>
                      <a:pt x="112" y="725"/>
                      <a:pt x="434" y="1335"/>
                      <a:pt x="913" y="1801"/>
                    </a:cubicBezTo>
                    <a:cubicBezTo>
                      <a:pt x="921" y="1810"/>
                      <a:pt x="932" y="1813"/>
                      <a:pt x="942" y="1813"/>
                    </a:cubicBezTo>
                    <a:cubicBezTo>
                      <a:pt x="981" y="1813"/>
                      <a:pt x="1022" y="1760"/>
                      <a:pt x="984" y="1717"/>
                    </a:cubicBezTo>
                    <a:cubicBezTo>
                      <a:pt x="524" y="1269"/>
                      <a:pt x="207" y="671"/>
                      <a:pt x="112" y="38"/>
                    </a:cubicBezTo>
                    <a:cubicBezTo>
                      <a:pt x="109" y="12"/>
                      <a:pt x="91" y="1"/>
                      <a:pt x="71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7" name="Google Shape;1217;p26"/>
          <p:cNvGrpSpPr/>
          <p:nvPr/>
        </p:nvGrpSpPr>
        <p:grpSpPr>
          <a:xfrm rot="-7535776">
            <a:off x="281058" y="3304422"/>
            <a:ext cx="391106" cy="285394"/>
            <a:chOff x="6025900" y="1163650"/>
            <a:chExt cx="96100" cy="70125"/>
          </a:xfrm>
        </p:grpSpPr>
        <p:sp>
          <p:nvSpPr>
            <p:cNvPr id="1218" name="Google Shape;1218;p26"/>
            <p:cNvSpPr/>
            <p:nvPr/>
          </p:nvSpPr>
          <p:spPr>
            <a:xfrm>
              <a:off x="6025900" y="1163650"/>
              <a:ext cx="96100" cy="70125"/>
            </a:xfrm>
            <a:custGeom>
              <a:avLst/>
              <a:gdLst/>
              <a:ahLst/>
              <a:cxnLst/>
              <a:rect l="l" t="t" r="r" b="b"/>
              <a:pathLst>
                <a:path w="3844" h="2805" extrusionOk="0">
                  <a:moveTo>
                    <a:pt x="1674" y="0"/>
                  </a:moveTo>
                  <a:cubicBezTo>
                    <a:pt x="1048" y="0"/>
                    <a:pt x="439" y="304"/>
                    <a:pt x="73" y="851"/>
                  </a:cubicBezTo>
                  <a:cubicBezTo>
                    <a:pt x="1" y="946"/>
                    <a:pt x="31" y="1072"/>
                    <a:pt x="126" y="1126"/>
                  </a:cubicBezTo>
                  <a:lnTo>
                    <a:pt x="772" y="1478"/>
                  </a:lnTo>
                  <a:cubicBezTo>
                    <a:pt x="800" y="1492"/>
                    <a:pt x="830" y="1499"/>
                    <a:pt x="859" y="1499"/>
                  </a:cubicBezTo>
                  <a:cubicBezTo>
                    <a:pt x="918" y="1499"/>
                    <a:pt x="975" y="1472"/>
                    <a:pt x="1011" y="1424"/>
                  </a:cubicBezTo>
                  <a:cubicBezTo>
                    <a:pt x="1174" y="1226"/>
                    <a:pt x="1416" y="1114"/>
                    <a:pt x="1667" y="1114"/>
                  </a:cubicBezTo>
                  <a:cubicBezTo>
                    <a:pt x="1802" y="1114"/>
                    <a:pt x="1939" y="1146"/>
                    <a:pt x="2069" y="1215"/>
                  </a:cubicBezTo>
                  <a:cubicBezTo>
                    <a:pt x="2427" y="1407"/>
                    <a:pt x="2589" y="1837"/>
                    <a:pt x="2469" y="2207"/>
                  </a:cubicBezTo>
                  <a:cubicBezTo>
                    <a:pt x="2439" y="2297"/>
                    <a:pt x="2475" y="2387"/>
                    <a:pt x="2559" y="2435"/>
                  </a:cubicBezTo>
                  <a:lnTo>
                    <a:pt x="3210" y="2781"/>
                  </a:lnTo>
                  <a:cubicBezTo>
                    <a:pt x="3238" y="2797"/>
                    <a:pt x="3269" y="2805"/>
                    <a:pt x="3300" y="2805"/>
                  </a:cubicBezTo>
                  <a:cubicBezTo>
                    <a:pt x="3373" y="2805"/>
                    <a:pt x="3444" y="2761"/>
                    <a:pt x="3473" y="2686"/>
                  </a:cubicBezTo>
                  <a:cubicBezTo>
                    <a:pt x="3844" y="1783"/>
                    <a:pt x="3479" y="713"/>
                    <a:pt x="2595" y="235"/>
                  </a:cubicBezTo>
                  <a:cubicBezTo>
                    <a:pt x="2302" y="76"/>
                    <a:pt x="1986" y="0"/>
                    <a:pt x="1674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9" name="Google Shape;1219;p26"/>
            <p:cNvGrpSpPr/>
            <p:nvPr/>
          </p:nvGrpSpPr>
          <p:grpSpPr>
            <a:xfrm>
              <a:off x="6025975" y="1163775"/>
              <a:ext cx="95950" cy="69975"/>
              <a:chOff x="3376000" y="1163775"/>
              <a:chExt cx="95950" cy="69975"/>
            </a:xfrm>
          </p:grpSpPr>
          <p:sp>
            <p:nvSpPr>
              <p:cNvPr id="1220" name="Google Shape;1220;p26"/>
              <p:cNvSpPr/>
              <p:nvPr/>
            </p:nvSpPr>
            <p:spPr>
              <a:xfrm>
                <a:off x="3376000" y="1163775"/>
                <a:ext cx="95950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2799" extrusionOk="0">
                    <a:moveTo>
                      <a:pt x="1676" y="1"/>
                    </a:moveTo>
                    <a:cubicBezTo>
                      <a:pt x="1048" y="1"/>
                      <a:pt x="435" y="305"/>
                      <a:pt x="67" y="846"/>
                    </a:cubicBezTo>
                    <a:cubicBezTo>
                      <a:pt x="1" y="941"/>
                      <a:pt x="31" y="1067"/>
                      <a:pt x="114" y="1121"/>
                    </a:cubicBezTo>
                    <a:lnTo>
                      <a:pt x="766" y="1467"/>
                    </a:lnTo>
                    <a:cubicBezTo>
                      <a:pt x="794" y="1481"/>
                      <a:pt x="824" y="1488"/>
                      <a:pt x="853" y="1488"/>
                    </a:cubicBezTo>
                    <a:cubicBezTo>
                      <a:pt x="910" y="1488"/>
                      <a:pt x="965" y="1463"/>
                      <a:pt x="1005" y="1419"/>
                    </a:cubicBezTo>
                    <a:cubicBezTo>
                      <a:pt x="1171" y="1218"/>
                      <a:pt x="1412" y="1107"/>
                      <a:pt x="1659" y="1107"/>
                    </a:cubicBezTo>
                    <a:cubicBezTo>
                      <a:pt x="1794" y="1107"/>
                      <a:pt x="1930" y="1141"/>
                      <a:pt x="2057" y="1210"/>
                    </a:cubicBezTo>
                    <a:cubicBezTo>
                      <a:pt x="2427" y="1402"/>
                      <a:pt x="2583" y="1826"/>
                      <a:pt x="2463" y="2202"/>
                    </a:cubicBezTo>
                    <a:cubicBezTo>
                      <a:pt x="2433" y="2292"/>
                      <a:pt x="2469" y="2382"/>
                      <a:pt x="2553" y="2424"/>
                    </a:cubicBezTo>
                    <a:lnTo>
                      <a:pt x="3204" y="2776"/>
                    </a:lnTo>
                    <a:cubicBezTo>
                      <a:pt x="3231" y="2791"/>
                      <a:pt x="3260" y="2799"/>
                      <a:pt x="3289" y="2799"/>
                    </a:cubicBezTo>
                    <a:cubicBezTo>
                      <a:pt x="3362" y="2799"/>
                      <a:pt x="3433" y="2753"/>
                      <a:pt x="3467" y="2681"/>
                    </a:cubicBezTo>
                    <a:cubicBezTo>
                      <a:pt x="3838" y="1772"/>
                      <a:pt x="3473" y="708"/>
                      <a:pt x="2589" y="230"/>
                    </a:cubicBezTo>
                    <a:cubicBezTo>
                      <a:pt x="2299" y="74"/>
                      <a:pt x="1986" y="1"/>
                      <a:pt x="1676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6"/>
              <p:cNvSpPr/>
              <p:nvPr/>
            </p:nvSpPr>
            <p:spPr>
              <a:xfrm>
                <a:off x="3439050" y="1182400"/>
                <a:ext cx="21850" cy="46850"/>
              </a:xfrm>
              <a:custGeom>
                <a:avLst/>
                <a:gdLst/>
                <a:ahLst/>
                <a:cxnLst/>
                <a:rect l="l" t="t" r="r" b="b"/>
                <a:pathLst>
                  <a:path w="874" h="1874" extrusionOk="0">
                    <a:moveTo>
                      <a:pt x="370" y="1"/>
                    </a:moveTo>
                    <a:cubicBezTo>
                      <a:pt x="331" y="1"/>
                      <a:pt x="290" y="39"/>
                      <a:pt x="324" y="77"/>
                    </a:cubicBezTo>
                    <a:cubicBezTo>
                      <a:pt x="646" y="531"/>
                      <a:pt x="772" y="1105"/>
                      <a:pt x="658" y="1655"/>
                    </a:cubicBezTo>
                    <a:cubicBezTo>
                      <a:pt x="485" y="1523"/>
                      <a:pt x="276" y="1451"/>
                      <a:pt x="67" y="1451"/>
                    </a:cubicBezTo>
                    <a:cubicBezTo>
                      <a:pt x="1" y="1451"/>
                      <a:pt x="1" y="1553"/>
                      <a:pt x="67" y="1553"/>
                    </a:cubicBezTo>
                    <a:cubicBezTo>
                      <a:pt x="324" y="1553"/>
                      <a:pt x="563" y="1667"/>
                      <a:pt x="736" y="1852"/>
                    </a:cubicBezTo>
                    <a:cubicBezTo>
                      <a:pt x="745" y="1867"/>
                      <a:pt x="757" y="1874"/>
                      <a:pt x="768" y="1874"/>
                    </a:cubicBezTo>
                    <a:cubicBezTo>
                      <a:pt x="801" y="1874"/>
                      <a:pt x="833" y="1822"/>
                      <a:pt x="802" y="1786"/>
                    </a:cubicBezTo>
                    <a:cubicBezTo>
                      <a:pt x="784" y="1762"/>
                      <a:pt x="766" y="1750"/>
                      <a:pt x="742" y="1726"/>
                    </a:cubicBezTo>
                    <a:cubicBezTo>
                      <a:pt x="748" y="1720"/>
                      <a:pt x="748" y="1714"/>
                      <a:pt x="754" y="1702"/>
                    </a:cubicBezTo>
                    <a:cubicBezTo>
                      <a:pt x="874" y="1123"/>
                      <a:pt x="754" y="507"/>
                      <a:pt x="413" y="23"/>
                    </a:cubicBezTo>
                    <a:cubicBezTo>
                      <a:pt x="403" y="7"/>
                      <a:pt x="387" y="1"/>
                      <a:pt x="37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6"/>
              <p:cNvSpPr/>
              <p:nvPr/>
            </p:nvSpPr>
            <p:spPr>
              <a:xfrm>
                <a:off x="3384250" y="1167975"/>
                <a:ext cx="3660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770" extrusionOk="0">
                    <a:moveTo>
                      <a:pt x="1245" y="0"/>
                    </a:moveTo>
                    <a:cubicBezTo>
                      <a:pt x="757" y="0"/>
                      <a:pt x="285" y="266"/>
                      <a:pt x="29" y="690"/>
                    </a:cubicBezTo>
                    <a:cubicBezTo>
                      <a:pt x="0" y="731"/>
                      <a:pt x="40" y="770"/>
                      <a:pt x="77" y="770"/>
                    </a:cubicBezTo>
                    <a:cubicBezTo>
                      <a:pt x="94" y="770"/>
                      <a:pt x="110" y="762"/>
                      <a:pt x="119" y="743"/>
                    </a:cubicBezTo>
                    <a:cubicBezTo>
                      <a:pt x="350" y="351"/>
                      <a:pt x="795" y="113"/>
                      <a:pt x="1243" y="113"/>
                    </a:cubicBezTo>
                    <a:cubicBezTo>
                      <a:pt x="1293" y="113"/>
                      <a:pt x="1342" y="116"/>
                      <a:pt x="1392" y="122"/>
                    </a:cubicBezTo>
                    <a:cubicBezTo>
                      <a:pt x="1394" y="122"/>
                      <a:pt x="1396" y="122"/>
                      <a:pt x="1398" y="122"/>
                    </a:cubicBezTo>
                    <a:cubicBezTo>
                      <a:pt x="1464" y="122"/>
                      <a:pt x="1462" y="20"/>
                      <a:pt x="1392" y="8"/>
                    </a:cubicBezTo>
                    <a:cubicBezTo>
                      <a:pt x="1343" y="3"/>
                      <a:pt x="1294" y="0"/>
                      <a:pt x="124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6"/>
              <p:cNvSpPr/>
              <p:nvPr/>
            </p:nvSpPr>
            <p:spPr>
              <a:xfrm>
                <a:off x="3388400" y="1179750"/>
                <a:ext cx="1302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50" extrusionOk="0">
                    <a:moveTo>
                      <a:pt x="458" y="0"/>
                    </a:moveTo>
                    <a:cubicBezTo>
                      <a:pt x="450" y="0"/>
                      <a:pt x="440" y="2"/>
                      <a:pt x="431" y="4"/>
                    </a:cubicBezTo>
                    <a:cubicBezTo>
                      <a:pt x="264" y="87"/>
                      <a:pt x="120" y="213"/>
                      <a:pt x="19" y="368"/>
                    </a:cubicBezTo>
                    <a:cubicBezTo>
                      <a:pt x="1" y="392"/>
                      <a:pt x="13" y="428"/>
                      <a:pt x="43" y="440"/>
                    </a:cubicBezTo>
                    <a:cubicBezTo>
                      <a:pt x="54" y="447"/>
                      <a:pt x="64" y="450"/>
                      <a:pt x="74" y="450"/>
                    </a:cubicBezTo>
                    <a:cubicBezTo>
                      <a:pt x="90" y="450"/>
                      <a:pt x="103" y="441"/>
                      <a:pt x="114" y="422"/>
                    </a:cubicBezTo>
                    <a:cubicBezTo>
                      <a:pt x="210" y="284"/>
                      <a:pt x="342" y="171"/>
                      <a:pt x="491" y="99"/>
                    </a:cubicBezTo>
                    <a:cubicBezTo>
                      <a:pt x="509" y="87"/>
                      <a:pt x="521" y="45"/>
                      <a:pt x="503" y="27"/>
                    </a:cubicBezTo>
                    <a:cubicBezTo>
                      <a:pt x="495" y="7"/>
                      <a:pt x="478" y="0"/>
                      <a:pt x="458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6"/>
              <p:cNvSpPr/>
              <p:nvPr/>
            </p:nvSpPr>
            <p:spPr>
              <a:xfrm>
                <a:off x="3395725" y="1186100"/>
                <a:ext cx="5850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22" extrusionOk="0">
                    <a:moveTo>
                      <a:pt x="180" y="1"/>
                    </a:moveTo>
                    <a:cubicBezTo>
                      <a:pt x="168" y="1"/>
                      <a:pt x="150" y="12"/>
                      <a:pt x="144" y="18"/>
                    </a:cubicBezTo>
                    <a:cubicBezTo>
                      <a:pt x="96" y="54"/>
                      <a:pt x="54" y="90"/>
                      <a:pt x="19" y="132"/>
                    </a:cubicBezTo>
                    <a:cubicBezTo>
                      <a:pt x="7" y="138"/>
                      <a:pt x="1" y="150"/>
                      <a:pt x="1" y="168"/>
                    </a:cubicBezTo>
                    <a:cubicBezTo>
                      <a:pt x="1" y="180"/>
                      <a:pt x="7" y="198"/>
                      <a:pt x="19" y="204"/>
                    </a:cubicBezTo>
                    <a:cubicBezTo>
                      <a:pt x="25" y="210"/>
                      <a:pt x="37" y="222"/>
                      <a:pt x="54" y="222"/>
                    </a:cubicBezTo>
                    <a:cubicBezTo>
                      <a:pt x="66" y="222"/>
                      <a:pt x="84" y="210"/>
                      <a:pt x="90" y="204"/>
                    </a:cubicBezTo>
                    <a:lnTo>
                      <a:pt x="216" y="90"/>
                    </a:lnTo>
                    <a:cubicBezTo>
                      <a:pt x="228" y="84"/>
                      <a:pt x="234" y="72"/>
                      <a:pt x="234" y="54"/>
                    </a:cubicBezTo>
                    <a:cubicBezTo>
                      <a:pt x="234" y="42"/>
                      <a:pt x="228" y="24"/>
                      <a:pt x="216" y="18"/>
                    </a:cubicBezTo>
                    <a:cubicBezTo>
                      <a:pt x="210" y="12"/>
                      <a:pt x="198" y="1"/>
                      <a:pt x="18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5" name="Google Shape;1225;p26"/>
          <p:cNvGrpSpPr/>
          <p:nvPr/>
        </p:nvGrpSpPr>
        <p:grpSpPr>
          <a:xfrm rot="10800000">
            <a:off x="8660264" y="3783062"/>
            <a:ext cx="93825" cy="93829"/>
            <a:chOff x="6089850" y="862325"/>
            <a:chExt cx="38875" cy="38875"/>
          </a:xfrm>
        </p:grpSpPr>
        <p:sp>
          <p:nvSpPr>
            <p:cNvPr id="1226" name="Google Shape;1226;p26"/>
            <p:cNvSpPr/>
            <p:nvPr/>
          </p:nvSpPr>
          <p:spPr>
            <a:xfrm>
              <a:off x="6089850" y="862325"/>
              <a:ext cx="38875" cy="38875"/>
            </a:xfrm>
            <a:custGeom>
              <a:avLst/>
              <a:gdLst/>
              <a:ahLst/>
              <a:cxnLst/>
              <a:rect l="l" t="t" r="r" b="b"/>
              <a:pathLst>
                <a:path w="1555" h="1555" extrusionOk="0">
                  <a:moveTo>
                    <a:pt x="778" y="0"/>
                  </a:moveTo>
                  <a:cubicBezTo>
                    <a:pt x="347" y="0"/>
                    <a:pt x="1" y="347"/>
                    <a:pt x="1" y="777"/>
                  </a:cubicBezTo>
                  <a:cubicBezTo>
                    <a:pt x="1" y="1207"/>
                    <a:pt x="347" y="1554"/>
                    <a:pt x="778" y="1554"/>
                  </a:cubicBezTo>
                  <a:cubicBezTo>
                    <a:pt x="1208" y="1554"/>
                    <a:pt x="1555" y="1207"/>
                    <a:pt x="1555" y="777"/>
                  </a:cubicBezTo>
                  <a:cubicBezTo>
                    <a:pt x="1555" y="347"/>
                    <a:pt x="1208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7" name="Google Shape;1227;p26"/>
            <p:cNvGrpSpPr/>
            <p:nvPr/>
          </p:nvGrpSpPr>
          <p:grpSpPr>
            <a:xfrm>
              <a:off x="6089850" y="862325"/>
              <a:ext cx="38875" cy="38875"/>
              <a:chOff x="3439950" y="862325"/>
              <a:chExt cx="38875" cy="38875"/>
            </a:xfrm>
          </p:grpSpPr>
          <p:sp>
            <p:nvSpPr>
              <p:cNvPr id="1228" name="Google Shape;1228;p26"/>
              <p:cNvSpPr/>
              <p:nvPr/>
            </p:nvSpPr>
            <p:spPr>
              <a:xfrm>
                <a:off x="3439950" y="862325"/>
                <a:ext cx="38875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555" extrusionOk="0">
                    <a:moveTo>
                      <a:pt x="778" y="0"/>
                    </a:moveTo>
                    <a:cubicBezTo>
                      <a:pt x="347" y="0"/>
                      <a:pt x="1" y="347"/>
                      <a:pt x="1" y="777"/>
                    </a:cubicBezTo>
                    <a:cubicBezTo>
                      <a:pt x="1" y="1207"/>
                      <a:pt x="347" y="1554"/>
                      <a:pt x="778" y="1554"/>
                    </a:cubicBezTo>
                    <a:cubicBezTo>
                      <a:pt x="1208" y="1554"/>
                      <a:pt x="1555" y="1207"/>
                      <a:pt x="1555" y="777"/>
                    </a:cubicBezTo>
                    <a:cubicBezTo>
                      <a:pt x="1555" y="347"/>
                      <a:pt x="1208" y="0"/>
                      <a:pt x="778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6"/>
              <p:cNvSpPr/>
              <p:nvPr/>
            </p:nvSpPr>
            <p:spPr>
              <a:xfrm>
                <a:off x="3443400" y="871125"/>
                <a:ext cx="78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692" extrusionOk="0">
                    <a:moveTo>
                      <a:pt x="227" y="0"/>
                    </a:moveTo>
                    <a:cubicBezTo>
                      <a:pt x="215" y="0"/>
                      <a:pt x="203" y="4"/>
                      <a:pt x="192" y="13"/>
                    </a:cubicBezTo>
                    <a:cubicBezTo>
                      <a:pt x="12" y="186"/>
                      <a:pt x="0" y="485"/>
                      <a:pt x="156" y="676"/>
                    </a:cubicBezTo>
                    <a:cubicBezTo>
                      <a:pt x="164" y="687"/>
                      <a:pt x="177" y="692"/>
                      <a:pt x="191" y="692"/>
                    </a:cubicBezTo>
                    <a:cubicBezTo>
                      <a:pt x="207" y="692"/>
                      <a:pt x="224" y="686"/>
                      <a:pt x="233" y="676"/>
                    </a:cubicBezTo>
                    <a:cubicBezTo>
                      <a:pt x="251" y="658"/>
                      <a:pt x="245" y="628"/>
                      <a:pt x="233" y="604"/>
                    </a:cubicBezTo>
                    <a:cubicBezTo>
                      <a:pt x="120" y="455"/>
                      <a:pt x="144" y="222"/>
                      <a:pt x="269" y="96"/>
                    </a:cubicBezTo>
                    <a:cubicBezTo>
                      <a:pt x="312" y="54"/>
                      <a:pt x="272" y="0"/>
                      <a:pt x="227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0" name="Google Shape;1230;p26"/>
          <p:cNvGrpSpPr/>
          <p:nvPr/>
        </p:nvGrpSpPr>
        <p:grpSpPr>
          <a:xfrm rot="10800000">
            <a:off x="309039" y="3783062"/>
            <a:ext cx="93825" cy="93829"/>
            <a:chOff x="6089850" y="862325"/>
            <a:chExt cx="38875" cy="38875"/>
          </a:xfrm>
        </p:grpSpPr>
        <p:sp>
          <p:nvSpPr>
            <p:cNvPr id="1231" name="Google Shape;1231;p26"/>
            <p:cNvSpPr/>
            <p:nvPr/>
          </p:nvSpPr>
          <p:spPr>
            <a:xfrm>
              <a:off x="6089850" y="862325"/>
              <a:ext cx="38875" cy="38875"/>
            </a:xfrm>
            <a:custGeom>
              <a:avLst/>
              <a:gdLst/>
              <a:ahLst/>
              <a:cxnLst/>
              <a:rect l="l" t="t" r="r" b="b"/>
              <a:pathLst>
                <a:path w="1555" h="1555" extrusionOk="0">
                  <a:moveTo>
                    <a:pt x="778" y="0"/>
                  </a:moveTo>
                  <a:cubicBezTo>
                    <a:pt x="347" y="0"/>
                    <a:pt x="1" y="347"/>
                    <a:pt x="1" y="777"/>
                  </a:cubicBezTo>
                  <a:cubicBezTo>
                    <a:pt x="1" y="1207"/>
                    <a:pt x="347" y="1554"/>
                    <a:pt x="778" y="1554"/>
                  </a:cubicBezTo>
                  <a:cubicBezTo>
                    <a:pt x="1208" y="1554"/>
                    <a:pt x="1555" y="1207"/>
                    <a:pt x="1555" y="777"/>
                  </a:cubicBezTo>
                  <a:cubicBezTo>
                    <a:pt x="1555" y="347"/>
                    <a:pt x="1208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2" name="Google Shape;1232;p26"/>
            <p:cNvGrpSpPr/>
            <p:nvPr/>
          </p:nvGrpSpPr>
          <p:grpSpPr>
            <a:xfrm>
              <a:off x="6089850" y="862325"/>
              <a:ext cx="38875" cy="38875"/>
              <a:chOff x="3439950" y="862325"/>
              <a:chExt cx="38875" cy="38875"/>
            </a:xfrm>
          </p:grpSpPr>
          <p:sp>
            <p:nvSpPr>
              <p:cNvPr id="1233" name="Google Shape;1233;p26"/>
              <p:cNvSpPr/>
              <p:nvPr/>
            </p:nvSpPr>
            <p:spPr>
              <a:xfrm>
                <a:off x="3439950" y="862325"/>
                <a:ext cx="38875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555" extrusionOk="0">
                    <a:moveTo>
                      <a:pt x="778" y="0"/>
                    </a:moveTo>
                    <a:cubicBezTo>
                      <a:pt x="347" y="0"/>
                      <a:pt x="1" y="347"/>
                      <a:pt x="1" y="777"/>
                    </a:cubicBezTo>
                    <a:cubicBezTo>
                      <a:pt x="1" y="1207"/>
                      <a:pt x="347" y="1554"/>
                      <a:pt x="778" y="1554"/>
                    </a:cubicBezTo>
                    <a:cubicBezTo>
                      <a:pt x="1208" y="1554"/>
                      <a:pt x="1555" y="1207"/>
                      <a:pt x="1555" y="777"/>
                    </a:cubicBezTo>
                    <a:cubicBezTo>
                      <a:pt x="1555" y="347"/>
                      <a:pt x="1208" y="0"/>
                      <a:pt x="778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6"/>
              <p:cNvSpPr/>
              <p:nvPr/>
            </p:nvSpPr>
            <p:spPr>
              <a:xfrm>
                <a:off x="3443400" y="871125"/>
                <a:ext cx="78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692" extrusionOk="0">
                    <a:moveTo>
                      <a:pt x="227" y="0"/>
                    </a:moveTo>
                    <a:cubicBezTo>
                      <a:pt x="215" y="0"/>
                      <a:pt x="203" y="4"/>
                      <a:pt x="192" y="13"/>
                    </a:cubicBezTo>
                    <a:cubicBezTo>
                      <a:pt x="12" y="186"/>
                      <a:pt x="0" y="485"/>
                      <a:pt x="156" y="676"/>
                    </a:cubicBezTo>
                    <a:cubicBezTo>
                      <a:pt x="164" y="687"/>
                      <a:pt x="177" y="692"/>
                      <a:pt x="191" y="692"/>
                    </a:cubicBezTo>
                    <a:cubicBezTo>
                      <a:pt x="207" y="692"/>
                      <a:pt x="224" y="686"/>
                      <a:pt x="233" y="676"/>
                    </a:cubicBezTo>
                    <a:cubicBezTo>
                      <a:pt x="251" y="658"/>
                      <a:pt x="245" y="628"/>
                      <a:pt x="233" y="604"/>
                    </a:cubicBezTo>
                    <a:cubicBezTo>
                      <a:pt x="120" y="455"/>
                      <a:pt x="144" y="222"/>
                      <a:pt x="269" y="96"/>
                    </a:cubicBezTo>
                    <a:cubicBezTo>
                      <a:pt x="312" y="54"/>
                      <a:pt x="272" y="0"/>
                      <a:pt x="227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5" name="Google Shape;1235;p26"/>
          <p:cNvGrpSpPr/>
          <p:nvPr/>
        </p:nvGrpSpPr>
        <p:grpSpPr>
          <a:xfrm rot="10800000">
            <a:off x="180726" y="3689212"/>
            <a:ext cx="93825" cy="93829"/>
            <a:chOff x="6089850" y="862325"/>
            <a:chExt cx="38875" cy="38875"/>
          </a:xfrm>
        </p:grpSpPr>
        <p:sp>
          <p:nvSpPr>
            <p:cNvPr id="1236" name="Google Shape;1236;p26"/>
            <p:cNvSpPr/>
            <p:nvPr/>
          </p:nvSpPr>
          <p:spPr>
            <a:xfrm>
              <a:off x="6089850" y="862325"/>
              <a:ext cx="38875" cy="38875"/>
            </a:xfrm>
            <a:custGeom>
              <a:avLst/>
              <a:gdLst/>
              <a:ahLst/>
              <a:cxnLst/>
              <a:rect l="l" t="t" r="r" b="b"/>
              <a:pathLst>
                <a:path w="1555" h="1555" extrusionOk="0">
                  <a:moveTo>
                    <a:pt x="778" y="0"/>
                  </a:moveTo>
                  <a:cubicBezTo>
                    <a:pt x="347" y="0"/>
                    <a:pt x="1" y="347"/>
                    <a:pt x="1" y="777"/>
                  </a:cubicBezTo>
                  <a:cubicBezTo>
                    <a:pt x="1" y="1207"/>
                    <a:pt x="347" y="1554"/>
                    <a:pt x="778" y="1554"/>
                  </a:cubicBezTo>
                  <a:cubicBezTo>
                    <a:pt x="1208" y="1554"/>
                    <a:pt x="1555" y="1207"/>
                    <a:pt x="1555" y="777"/>
                  </a:cubicBezTo>
                  <a:cubicBezTo>
                    <a:pt x="1555" y="347"/>
                    <a:pt x="1208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7" name="Google Shape;1237;p26"/>
            <p:cNvGrpSpPr/>
            <p:nvPr/>
          </p:nvGrpSpPr>
          <p:grpSpPr>
            <a:xfrm>
              <a:off x="6089850" y="862325"/>
              <a:ext cx="38875" cy="38875"/>
              <a:chOff x="3439950" y="862325"/>
              <a:chExt cx="38875" cy="38875"/>
            </a:xfrm>
          </p:grpSpPr>
          <p:sp>
            <p:nvSpPr>
              <p:cNvPr id="1238" name="Google Shape;1238;p26"/>
              <p:cNvSpPr/>
              <p:nvPr/>
            </p:nvSpPr>
            <p:spPr>
              <a:xfrm>
                <a:off x="3439950" y="862325"/>
                <a:ext cx="38875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555" extrusionOk="0">
                    <a:moveTo>
                      <a:pt x="778" y="0"/>
                    </a:moveTo>
                    <a:cubicBezTo>
                      <a:pt x="347" y="0"/>
                      <a:pt x="1" y="347"/>
                      <a:pt x="1" y="777"/>
                    </a:cubicBezTo>
                    <a:cubicBezTo>
                      <a:pt x="1" y="1207"/>
                      <a:pt x="347" y="1554"/>
                      <a:pt x="778" y="1554"/>
                    </a:cubicBezTo>
                    <a:cubicBezTo>
                      <a:pt x="1208" y="1554"/>
                      <a:pt x="1555" y="1207"/>
                      <a:pt x="1555" y="777"/>
                    </a:cubicBezTo>
                    <a:cubicBezTo>
                      <a:pt x="1555" y="347"/>
                      <a:pt x="1208" y="0"/>
                      <a:pt x="778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26"/>
              <p:cNvSpPr/>
              <p:nvPr/>
            </p:nvSpPr>
            <p:spPr>
              <a:xfrm>
                <a:off x="3443400" y="871125"/>
                <a:ext cx="78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692" extrusionOk="0">
                    <a:moveTo>
                      <a:pt x="227" y="0"/>
                    </a:moveTo>
                    <a:cubicBezTo>
                      <a:pt x="215" y="0"/>
                      <a:pt x="203" y="4"/>
                      <a:pt x="192" y="13"/>
                    </a:cubicBezTo>
                    <a:cubicBezTo>
                      <a:pt x="12" y="186"/>
                      <a:pt x="0" y="485"/>
                      <a:pt x="156" y="676"/>
                    </a:cubicBezTo>
                    <a:cubicBezTo>
                      <a:pt x="164" y="687"/>
                      <a:pt x="177" y="692"/>
                      <a:pt x="191" y="692"/>
                    </a:cubicBezTo>
                    <a:cubicBezTo>
                      <a:pt x="207" y="692"/>
                      <a:pt x="224" y="686"/>
                      <a:pt x="233" y="676"/>
                    </a:cubicBezTo>
                    <a:cubicBezTo>
                      <a:pt x="251" y="658"/>
                      <a:pt x="245" y="628"/>
                      <a:pt x="233" y="604"/>
                    </a:cubicBezTo>
                    <a:cubicBezTo>
                      <a:pt x="120" y="455"/>
                      <a:pt x="144" y="222"/>
                      <a:pt x="269" y="96"/>
                    </a:cubicBezTo>
                    <a:cubicBezTo>
                      <a:pt x="312" y="54"/>
                      <a:pt x="272" y="0"/>
                      <a:pt x="227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0" name="Google Shape;1240;p26"/>
          <p:cNvGrpSpPr/>
          <p:nvPr/>
        </p:nvGrpSpPr>
        <p:grpSpPr>
          <a:xfrm rot="10800000">
            <a:off x="8754089" y="3519687"/>
            <a:ext cx="93825" cy="93829"/>
            <a:chOff x="6089850" y="862325"/>
            <a:chExt cx="38875" cy="38875"/>
          </a:xfrm>
        </p:grpSpPr>
        <p:sp>
          <p:nvSpPr>
            <p:cNvPr id="1241" name="Google Shape;1241;p26"/>
            <p:cNvSpPr/>
            <p:nvPr/>
          </p:nvSpPr>
          <p:spPr>
            <a:xfrm>
              <a:off x="6089850" y="862325"/>
              <a:ext cx="38875" cy="38875"/>
            </a:xfrm>
            <a:custGeom>
              <a:avLst/>
              <a:gdLst/>
              <a:ahLst/>
              <a:cxnLst/>
              <a:rect l="l" t="t" r="r" b="b"/>
              <a:pathLst>
                <a:path w="1555" h="1555" extrusionOk="0">
                  <a:moveTo>
                    <a:pt x="778" y="0"/>
                  </a:moveTo>
                  <a:cubicBezTo>
                    <a:pt x="347" y="0"/>
                    <a:pt x="1" y="347"/>
                    <a:pt x="1" y="777"/>
                  </a:cubicBezTo>
                  <a:cubicBezTo>
                    <a:pt x="1" y="1207"/>
                    <a:pt x="347" y="1554"/>
                    <a:pt x="778" y="1554"/>
                  </a:cubicBezTo>
                  <a:cubicBezTo>
                    <a:pt x="1208" y="1554"/>
                    <a:pt x="1555" y="1207"/>
                    <a:pt x="1555" y="777"/>
                  </a:cubicBezTo>
                  <a:cubicBezTo>
                    <a:pt x="1555" y="347"/>
                    <a:pt x="1208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2" name="Google Shape;1242;p26"/>
            <p:cNvGrpSpPr/>
            <p:nvPr/>
          </p:nvGrpSpPr>
          <p:grpSpPr>
            <a:xfrm>
              <a:off x="6089850" y="862325"/>
              <a:ext cx="38875" cy="38875"/>
              <a:chOff x="3439950" y="862325"/>
              <a:chExt cx="38875" cy="38875"/>
            </a:xfrm>
          </p:grpSpPr>
          <p:sp>
            <p:nvSpPr>
              <p:cNvPr id="1243" name="Google Shape;1243;p26"/>
              <p:cNvSpPr/>
              <p:nvPr/>
            </p:nvSpPr>
            <p:spPr>
              <a:xfrm>
                <a:off x="3439950" y="862325"/>
                <a:ext cx="38875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555" extrusionOk="0">
                    <a:moveTo>
                      <a:pt x="778" y="0"/>
                    </a:moveTo>
                    <a:cubicBezTo>
                      <a:pt x="347" y="0"/>
                      <a:pt x="1" y="347"/>
                      <a:pt x="1" y="777"/>
                    </a:cubicBezTo>
                    <a:cubicBezTo>
                      <a:pt x="1" y="1207"/>
                      <a:pt x="347" y="1554"/>
                      <a:pt x="778" y="1554"/>
                    </a:cubicBezTo>
                    <a:cubicBezTo>
                      <a:pt x="1208" y="1554"/>
                      <a:pt x="1555" y="1207"/>
                      <a:pt x="1555" y="777"/>
                    </a:cubicBezTo>
                    <a:cubicBezTo>
                      <a:pt x="1555" y="347"/>
                      <a:pt x="1208" y="0"/>
                      <a:pt x="778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26"/>
              <p:cNvSpPr/>
              <p:nvPr/>
            </p:nvSpPr>
            <p:spPr>
              <a:xfrm>
                <a:off x="3443400" y="871125"/>
                <a:ext cx="78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692" extrusionOk="0">
                    <a:moveTo>
                      <a:pt x="227" y="0"/>
                    </a:moveTo>
                    <a:cubicBezTo>
                      <a:pt x="215" y="0"/>
                      <a:pt x="203" y="4"/>
                      <a:pt x="192" y="13"/>
                    </a:cubicBezTo>
                    <a:cubicBezTo>
                      <a:pt x="12" y="186"/>
                      <a:pt x="0" y="485"/>
                      <a:pt x="156" y="676"/>
                    </a:cubicBezTo>
                    <a:cubicBezTo>
                      <a:pt x="164" y="687"/>
                      <a:pt x="177" y="692"/>
                      <a:pt x="191" y="692"/>
                    </a:cubicBezTo>
                    <a:cubicBezTo>
                      <a:pt x="207" y="692"/>
                      <a:pt x="224" y="686"/>
                      <a:pt x="233" y="676"/>
                    </a:cubicBezTo>
                    <a:cubicBezTo>
                      <a:pt x="251" y="658"/>
                      <a:pt x="245" y="628"/>
                      <a:pt x="233" y="604"/>
                    </a:cubicBezTo>
                    <a:cubicBezTo>
                      <a:pt x="120" y="455"/>
                      <a:pt x="144" y="222"/>
                      <a:pt x="269" y="96"/>
                    </a:cubicBezTo>
                    <a:cubicBezTo>
                      <a:pt x="312" y="54"/>
                      <a:pt x="272" y="0"/>
                      <a:pt x="227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29"/>
          <p:cNvSpPr txBox="1">
            <a:spLocks noGrp="1"/>
          </p:cNvSpPr>
          <p:nvPr>
            <p:ph type="title"/>
          </p:nvPr>
        </p:nvSpPr>
        <p:spPr>
          <a:xfrm>
            <a:off x="716700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9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115300"/>
            <a:ext cx="779738" cy="572687"/>
          </a:xfrm>
          <a:custGeom>
            <a:avLst/>
            <a:gdLst/>
            <a:ahLst/>
            <a:cxnLst/>
            <a:rect l="l" t="t" r="r" b="b"/>
            <a:pathLst>
              <a:path w="15316" h="11249" extrusionOk="0">
                <a:moveTo>
                  <a:pt x="8188" y="0"/>
                </a:moveTo>
                <a:cubicBezTo>
                  <a:pt x="8023" y="0"/>
                  <a:pt x="7856" y="6"/>
                  <a:pt x="7686" y="20"/>
                </a:cubicBezTo>
                <a:cubicBezTo>
                  <a:pt x="2690" y="229"/>
                  <a:pt x="0" y="6367"/>
                  <a:pt x="3198" y="10186"/>
                </a:cubicBezTo>
                <a:cubicBezTo>
                  <a:pt x="3783" y="10918"/>
                  <a:pt x="4509" y="11249"/>
                  <a:pt x="5239" y="11249"/>
                </a:cubicBezTo>
                <a:cubicBezTo>
                  <a:pt x="6112" y="11249"/>
                  <a:pt x="6993" y="10776"/>
                  <a:pt x="7651" y="9953"/>
                </a:cubicBezTo>
                <a:cubicBezTo>
                  <a:pt x="8702" y="9158"/>
                  <a:pt x="9772" y="8369"/>
                  <a:pt x="10824" y="7568"/>
                </a:cubicBezTo>
                <a:cubicBezTo>
                  <a:pt x="15315" y="4743"/>
                  <a:pt x="12672" y="0"/>
                  <a:pt x="8188" y="0"/>
                </a:cubicBezTo>
                <a:close/>
              </a:path>
            </a:pathLst>
          </a:custGeom>
          <a:solidFill>
            <a:srgbClr val="CED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 rot="-4415653">
            <a:off x="7784550" y="-322316"/>
            <a:ext cx="2311965" cy="1714623"/>
          </a:xfrm>
          <a:custGeom>
            <a:avLst/>
            <a:gdLst/>
            <a:ahLst/>
            <a:cxnLst/>
            <a:rect l="l" t="t" r="r" b="b"/>
            <a:pathLst>
              <a:path w="23238" h="17234" extrusionOk="0">
                <a:moveTo>
                  <a:pt x="16923" y="1"/>
                </a:moveTo>
                <a:cubicBezTo>
                  <a:pt x="16785" y="1"/>
                  <a:pt x="16646" y="6"/>
                  <a:pt x="16508" y="18"/>
                </a:cubicBezTo>
                <a:cubicBezTo>
                  <a:pt x="15282" y="114"/>
                  <a:pt x="14111" y="652"/>
                  <a:pt x="13304" y="1584"/>
                </a:cubicBezTo>
                <a:cubicBezTo>
                  <a:pt x="13179" y="1733"/>
                  <a:pt x="13059" y="1889"/>
                  <a:pt x="12945" y="2056"/>
                </a:cubicBezTo>
                <a:cubicBezTo>
                  <a:pt x="12623" y="2457"/>
                  <a:pt x="12378" y="2917"/>
                  <a:pt x="12174" y="3395"/>
                </a:cubicBezTo>
                <a:cubicBezTo>
                  <a:pt x="11923" y="4005"/>
                  <a:pt x="11720" y="4638"/>
                  <a:pt x="11433" y="5236"/>
                </a:cubicBezTo>
                <a:cubicBezTo>
                  <a:pt x="11152" y="5833"/>
                  <a:pt x="10770" y="6365"/>
                  <a:pt x="10232" y="6760"/>
                </a:cubicBezTo>
                <a:cubicBezTo>
                  <a:pt x="9724" y="7142"/>
                  <a:pt x="9132" y="7381"/>
                  <a:pt x="8523" y="7555"/>
                </a:cubicBezTo>
                <a:cubicBezTo>
                  <a:pt x="7214" y="7913"/>
                  <a:pt x="5857" y="7913"/>
                  <a:pt x="4524" y="8134"/>
                </a:cubicBezTo>
                <a:cubicBezTo>
                  <a:pt x="3843" y="8254"/>
                  <a:pt x="3168" y="8433"/>
                  <a:pt x="2552" y="8756"/>
                </a:cubicBezTo>
                <a:cubicBezTo>
                  <a:pt x="1990" y="9049"/>
                  <a:pt x="1506" y="9461"/>
                  <a:pt x="1118" y="9951"/>
                </a:cubicBezTo>
                <a:cubicBezTo>
                  <a:pt x="371" y="10902"/>
                  <a:pt x="0" y="12151"/>
                  <a:pt x="167" y="13352"/>
                </a:cubicBezTo>
                <a:cubicBezTo>
                  <a:pt x="341" y="14541"/>
                  <a:pt x="1022" y="15629"/>
                  <a:pt x="1978" y="16346"/>
                </a:cubicBezTo>
                <a:cubicBezTo>
                  <a:pt x="2831" y="16983"/>
                  <a:pt x="3851" y="17234"/>
                  <a:pt x="4886" y="17234"/>
                </a:cubicBezTo>
                <a:cubicBezTo>
                  <a:pt x="5222" y="17234"/>
                  <a:pt x="5559" y="17208"/>
                  <a:pt x="5893" y="17159"/>
                </a:cubicBezTo>
                <a:cubicBezTo>
                  <a:pt x="7411" y="16950"/>
                  <a:pt x="8804" y="16334"/>
                  <a:pt x="10238" y="15838"/>
                </a:cubicBezTo>
                <a:cubicBezTo>
                  <a:pt x="10955" y="15593"/>
                  <a:pt x="11696" y="15384"/>
                  <a:pt x="12449" y="15271"/>
                </a:cubicBezTo>
                <a:cubicBezTo>
                  <a:pt x="12822" y="15214"/>
                  <a:pt x="13194" y="15193"/>
                  <a:pt x="13566" y="15193"/>
                </a:cubicBezTo>
                <a:cubicBezTo>
                  <a:pt x="13986" y="15193"/>
                  <a:pt x="14406" y="15221"/>
                  <a:pt x="14828" y="15259"/>
                </a:cubicBezTo>
                <a:cubicBezTo>
                  <a:pt x="15445" y="15305"/>
                  <a:pt x="16063" y="15363"/>
                  <a:pt x="16680" y="15363"/>
                </a:cubicBezTo>
                <a:cubicBezTo>
                  <a:pt x="16852" y="15363"/>
                  <a:pt x="17023" y="15359"/>
                  <a:pt x="17195" y="15348"/>
                </a:cubicBezTo>
                <a:cubicBezTo>
                  <a:pt x="17870" y="15300"/>
                  <a:pt x="18516" y="15145"/>
                  <a:pt x="19131" y="14870"/>
                </a:cubicBezTo>
                <a:cubicBezTo>
                  <a:pt x="20291" y="14350"/>
                  <a:pt x="21259" y="13448"/>
                  <a:pt x="21934" y="12378"/>
                </a:cubicBezTo>
                <a:cubicBezTo>
                  <a:pt x="22693" y="11165"/>
                  <a:pt x="23076" y="9742"/>
                  <a:pt x="23160" y="8314"/>
                </a:cubicBezTo>
                <a:cubicBezTo>
                  <a:pt x="23237" y="6891"/>
                  <a:pt x="23046" y="5415"/>
                  <a:pt x="22478" y="4088"/>
                </a:cubicBezTo>
                <a:cubicBezTo>
                  <a:pt x="21970" y="2875"/>
                  <a:pt x="21157" y="1799"/>
                  <a:pt x="20082" y="1040"/>
                </a:cubicBezTo>
                <a:cubicBezTo>
                  <a:pt x="19155" y="385"/>
                  <a:pt x="18053" y="1"/>
                  <a:pt x="169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-9502287" flipH="1">
            <a:off x="-510710" y="4419320"/>
            <a:ext cx="2280656" cy="1270889"/>
          </a:xfrm>
          <a:custGeom>
            <a:avLst/>
            <a:gdLst/>
            <a:ahLst/>
            <a:cxnLst/>
            <a:rect l="l" t="t" r="r" b="b"/>
            <a:pathLst>
              <a:path w="24499" h="13652" extrusionOk="0">
                <a:moveTo>
                  <a:pt x="5426" y="0"/>
                </a:moveTo>
                <a:cubicBezTo>
                  <a:pt x="5335" y="0"/>
                  <a:pt x="5244" y="3"/>
                  <a:pt x="5152" y="10"/>
                </a:cubicBezTo>
                <a:cubicBezTo>
                  <a:pt x="4860" y="34"/>
                  <a:pt x="4561" y="75"/>
                  <a:pt x="4274" y="141"/>
                </a:cubicBezTo>
                <a:cubicBezTo>
                  <a:pt x="3288" y="350"/>
                  <a:pt x="2361" y="793"/>
                  <a:pt x="1632" y="1504"/>
                </a:cubicBezTo>
                <a:cubicBezTo>
                  <a:pt x="795" y="2317"/>
                  <a:pt x="252" y="3422"/>
                  <a:pt x="126" y="4588"/>
                </a:cubicBezTo>
                <a:cubicBezTo>
                  <a:pt x="1" y="5819"/>
                  <a:pt x="341" y="7098"/>
                  <a:pt x="1076" y="8102"/>
                </a:cubicBezTo>
                <a:cubicBezTo>
                  <a:pt x="1435" y="8598"/>
                  <a:pt x="1931" y="8987"/>
                  <a:pt x="2278" y="9507"/>
                </a:cubicBezTo>
                <a:cubicBezTo>
                  <a:pt x="2666" y="10104"/>
                  <a:pt x="2606" y="10792"/>
                  <a:pt x="2696" y="11461"/>
                </a:cubicBezTo>
                <a:cubicBezTo>
                  <a:pt x="2780" y="12029"/>
                  <a:pt x="3031" y="12531"/>
                  <a:pt x="3467" y="12901"/>
                </a:cubicBezTo>
                <a:cubicBezTo>
                  <a:pt x="3867" y="13254"/>
                  <a:pt x="4363" y="13481"/>
                  <a:pt x="4877" y="13583"/>
                </a:cubicBezTo>
                <a:cubicBezTo>
                  <a:pt x="5111" y="13630"/>
                  <a:pt x="5344" y="13652"/>
                  <a:pt x="5576" y="13652"/>
                </a:cubicBezTo>
                <a:cubicBezTo>
                  <a:pt x="6654" y="13652"/>
                  <a:pt x="7711" y="13188"/>
                  <a:pt x="8655" y="12716"/>
                </a:cubicBezTo>
                <a:cubicBezTo>
                  <a:pt x="9910" y="12088"/>
                  <a:pt x="11153" y="11389"/>
                  <a:pt x="12587" y="11347"/>
                </a:cubicBezTo>
                <a:cubicBezTo>
                  <a:pt x="12643" y="11346"/>
                  <a:pt x="12699" y="11345"/>
                  <a:pt x="12755" y="11345"/>
                </a:cubicBezTo>
                <a:cubicBezTo>
                  <a:pt x="14005" y="11345"/>
                  <a:pt x="15217" y="11720"/>
                  <a:pt x="16412" y="12029"/>
                </a:cubicBezTo>
                <a:cubicBezTo>
                  <a:pt x="17333" y="12271"/>
                  <a:pt x="18288" y="12490"/>
                  <a:pt x="19243" y="12490"/>
                </a:cubicBezTo>
                <a:cubicBezTo>
                  <a:pt x="19559" y="12490"/>
                  <a:pt x="19875" y="12466"/>
                  <a:pt x="20190" y="12411"/>
                </a:cubicBezTo>
                <a:cubicBezTo>
                  <a:pt x="21254" y="12226"/>
                  <a:pt x="22234" y="11658"/>
                  <a:pt x="22963" y="10869"/>
                </a:cubicBezTo>
                <a:cubicBezTo>
                  <a:pt x="23704" y="10086"/>
                  <a:pt x="24212" y="9076"/>
                  <a:pt x="24355" y="8000"/>
                </a:cubicBezTo>
                <a:cubicBezTo>
                  <a:pt x="24499" y="6925"/>
                  <a:pt x="24236" y="5837"/>
                  <a:pt x="23680" y="4911"/>
                </a:cubicBezTo>
                <a:cubicBezTo>
                  <a:pt x="23124" y="3978"/>
                  <a:pt x="22287" y="3201"/>
                  <a:pt x="21283" y="2741"/>
                </a:cubicBezTo>
                <a:cubicBezTo>
                  <a:pt x="20596" y="2432"/>
                  <a:pt x="19878" y="2326"/>
                  <a:pt x="19151" y="2326"/>
                </a:cubicBezTo>
                <a:cubicBezTo>
                  <a:pt x="18614" y="2326"/>
                  <a:pt x="18072" y="2384"/>
                  <a:pt x="17536" y="2460"/>
                </a:cubicBezTo>
                <a:cubicBezTo>
                  <a:pt x="16801" y="2562"/>
                  <a:pt x="16066" y="2699"/>
                  <a:pt x="15331" y="2735"/>
                </a:cubicBezTo>
                <a:cubicBezTo>
                  <a:pt x="15210" y="2741"/>
                  <a:pt x="15090" y="2744"/>
                  <a:pt x="14970" y="2744"/>
                </a:cubicBezTo>
                <a:cubicBezTo>
                  <a:pt x="14369" y="2744"/>
                  <a:pt x="13772" y="2669"/>
                  <a:pt x="13179" y="2520"/>
                </a:cubicBezTo>
                <a:cubicBezTo>
                  <a:pt x="12145" y="2257"/>
                  <a:pt x="11177" y="1815"/>
                  <a:pt x="10203" y="1384"/>
                </a:cubicBezTo>
                <a:cubicBezTo>
                  <a:pt x="8852" y="619"/>
                  <a:pt x="7394" y="63"/>
                  <a:pt x="5846" y="10"/>
                </a:cubicBezTo>
                <a:cubicBezTo>
                  <a:pt x="5708" y="6"/>
                  <a:pt x="5567" y="0"/>
                  <a:pt x="542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6667500" y="2979625"/>
            <a:ext cx="2662125" cy="2393450"/>
          </a:xfrm>
          <a:custGeom>
            <a:avLst/>
            <a:gdLst/>
            <a:ahLst/>
            <a:cxnLst/>
            <a:rect l="l" t="t" r="r" b="b"/>
            <a:pathLst>
              <a:path w="106485" h="95738" extrusionOk="0">
                <a:moveTo>
                  <a:pt x="0" y="95738"/>
                </a:moveTo>
                <a:cubicBezTo>
                  <a:pt x="3094" y="92807"/>
                  <a:pt x="8142" y="81247"/>
                  <a:pt x="18562" y="78153"/>
                </a:cubicBezTo>
                <a:cubicBezTo>
                  <a:pt x="28983" y="75060"/>
                  <a:pt x="50719" y="80271"/>
                  <a:pt x="62523" y="77177"/>
                </a:cubicBezTo>
                <a:cubicBezTo>
                  <a:pt x="74327" y="74084"/>
                  <a:pt x="82061" y="72455"/>
                  <a:pt x="89388" y="59592"/>
                </a:cubicBezTo>
                <a:cubicBezTo>
                  <a:pt x="96715" y="46729"/>
                  <a:pt x="103636" y="9932"/>
                  <a:pt x="106485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sp>
      <p:grpSp>
        <p:nvGrpSpPr>
          <p:cNvPr id="33" name="Google Shape;33;p4"/>
          <p:cNvGrpSpPr/>
          <p:nvPr/>
        </p:nvGrpSpPr>
        <p:grpSpPr>
          <a:xfrm flipH="1">
            <a:off x="184099" y="2306704"/>
            <a:ext cx="231203" cy="221186"/>
            <a:chOff x="6582850" y="3918225"/>
            <a:chExt cx="128675" cy="123100"/>
          </a:xfrm>
        </p:grpSpPr>
        <p:sp>
          <p:nvSpPr>
            <p:cNvPr id="34" name="Google Shape;34;p4"/>
            <p:cNvSpPr/>
            <p:nvPr/>
          </p:nvSpPr>
          <p:spPr>
            <a:xfrm>
              <a:off x="6582925" y="3918225"/>
              <a:ext cx="128525" cy="122775"/>
            </a:xfrm>
            <a:custGeom>
              <a:avLst/>
              <a:gdLst/>
              <a:ahLst/>
              <a:cxnLst/>
              <a:rect l="l" t="t" r="r" b="b"/>
              <a:pathLst>
                <a:path w="5141" h="4911" extrusionOk="0">
                  <a:moveTo>
                    <a:pt x="3193" y="474"/>
                  </a:moveTo>
                  <a:cubicBezTo>
                    <a:pt x="3426" y="474"/>
                    <a:pt x="3731" y="606"/>
                    <a:pt x="4095" y="1068"/>
                  </a:cubicBezTo>
                  <a:cubicBezTo>
                    <a:pt x="4597" y="1702"/>
                    <a:pt x="4627" y="2198"/>
                    <a:pt x="4202" y="2539"/>
                  </a:cubicBezTo>
                  <a:cubicBezTo>
                    <a:pt x="4137" y="2592"/>
                    <a:pt x="4053" y="2646"/>
                    <a:pt x="3969" y="2682"/>
                  </a:cubicBezTo>
                  <a:cubicBezTo>
                    <a:pt x="3910" y="2712"/>
                    <a:pt x="3868" y="2766"/>
                    <a:pt x="3844" y="2826"/>
                  </a:cubicBezTo>
                  <a:cubicBezTo>
                    <a:pt x="3820" y="2885"/>
                    <a:pt x="3826" y="2957"/>
                    <a:pt x="3856" y="3011"/>
                  </a:cubicBezTo>
                  <a:cubicBezTo>
                    <a:pt x="3975" y="3226"/>
                    <a:pt x="4029" y="3477"/>
                    <a:pt x="3999" y="3722"/>
                  </a:cubicBezTo>
                  <a:cubicBezTo>
                    <a:pt x="3943" y="4187"/>
                    <a:pt x="3617" y="4424"/>
                    <a:pt x="3020" y="4424"/>
                  </a:cubicBezTo>
                  <a:cubicBezTo>
                    <a:pt x="2918" y="4424"/>
                    <a:pt x="2808" y="4417"/>
                    <a:pt x="2690" y="4403"/>
                  </a:cubicBezTo>
                  <a:cubicBezTo>
                    <a:pt x="1537" y="4266"/>
                    <a:pt x="1609" y="3644"/>
                    <a:pt x="1632" y="3447"/>
                  </a:cubicBezTo>
                  <a:lnTo>
                    <a:pt x="1656" y="3310"/>
                  </a:lnTo>
                  <a:cubicBezTo>
                    <a:pt x="1668" y="3238"/>
                    <a:pt x="1656" y="3160"/>
                    <a:pt x="1609" y="3106"/>
                  </a:cubicBezTo>
                  <a:cubicBezTo>
                    <a:pt x="1567" y="3047"/>
                    <a:pt x="1495" y="3017"/>
                    <a:pt x="1423" y="3017"/>
                  </a:cubicBezTo>
                  <a:cubicBezTo>
                    <a:pt x="1375" y="3017"/>
                    <a:pt x="1334" y="3017"/>
                    <a:pt x="1286" y="3011"/>
                  </a:cubicBezTo>
                  <a:cubicBezTo>
                    <a:pt x="1089" y="2987"/>
                    <a:pt x="467" y="2915"/>
                    <a:pt x="598" y="1756"/>
                  </a:cubicBezTo>
                  <a:cubicBezTo>
                    <a:pt x="693" y="1011"/>
                    <a:pt x="974" y="638"/>
                    <a:pt x="1455" y="638"/>
                  </a:cubicBezTo>
                  <a:cubicBezTo>
                    <a:pt x="1491" y="638"/>
                    <a:pt x="1528" y="640"/>
                    <a:pt x="1567" y="644"/>
                  </a:cubicBezTo>
                  <a:cubicBezTo>
                    <a:pt x="1788" y="674"/>
                    <a:pt x="2003" y="764"/>
                    <a:pt x="2176" y="907"/>
                  </a:cubicBezTo>
                  <a:cubicBezTo>
                    <a:pt x="2219" y="940"/>
                    <a:pt x="2266" y="959"/>
                    <a:pt x="2316" y="959"/>
                  </a:cubicBezTo>
                  <a:cubicBezTo>
                    <a:pt x="2329" y="959"/>
                    <a:pt x="2342" y="957"/>
                    <a:pt x="2356" y="955"/>
                  </a:cubicBezTo>
                  <a:cubicBezTo>
                    <a:pt x="2421" y="949"/>
                    <a:pt x="2481" y="919"/>
                    <a:pt x="2523" y="865"/>
                  </a:cubicBezTo>
                  <a:cubicBezTo>
                    <a:pt x="2583" y="794"/>
                    <a:pt x="2648" y="728"/>
                    <a:pt x="2720" y="668"/>
                  </a:cubicBezTo>
                  <a:cubicBezTo>
                    <a:pt x="2800" y="603"/>
                    <a:pt x="2962" y="474"/>
                    <a:pt x="3193" y="474"/>
                  </a:cubicBezTo>
                  <a:close/>
                  <a:moveTo>
                    <a:pt x="3191" y="1"/>
                  </a:moveTo>
                  <a:cubicBezTo>
                    <a:pt x="2928" y="1"/>
                    <a:pt x="2668" y="97"/>
                    <a:pt x="2421" y="291"/>
                  </a:cubicBezTo>
                  <a:cubicBezTo>
                    <a:pt x="2380" y="327"/>
                    <a:pt x="2344" y="357"/>
                    <a:pt x="2302" y="399"/>
                  </a:cubicBezTo>
                  <a:cubicBezTo>
                    <a:pt x="2105" y="268"/>
                    <a:pt x="1871" y="196"/>
                    <a:pt x="1626" y="166"/>
                  </a:cubicBezTo>
                  <a:cubicBezTo>
                    <a:pt x="1565" y="159"/>
                    <a:pt x="1505" y="155"/>
                    <a:pt x="1447" y="155"/>
                  </a:cubicBezTo>
                  <a:cubicBezTo>
                    <a:pt x="717" y="155"/>
                    <a:pt x="242" y="705"/>
                    <a:pt x="120" y="1696"/>
                  </a:cubicBezTo>
                  <a:cubicBezTo>
                    <a:pt x="1" y="2706"/>
                    <a:pt x="377" y="3346"/>
                    <a:pt x="1148" y="3477"/>
                  </a:cubicBezTo>
                  <a:cubicBezTo>
                    <a:pt x="1124" y="3806"/>
                    <a:pt x="1208" y="4081"/>
                    <a:pt x="1387" y="4302"/>
                  </a:cubicBezTo>
                  <a:cubicBezTo>
                    <a:pt x="1632" y="4613"/>
                    <a:pt x="2057" y="4822"/>
                    <a:pt x="2642" y="4888"/>
                  </a:cubicBezTo>
                  <a:cubicBezTo>
                    <a:pt x="2772" y="4903"/>
                    <a:pt x="2896" y="4910"/>
                    <a:pt x="3014" y="4910"/>
                  </a:cubicBezTo>
                  <a:cubicBezTo>
                    <a:pt x="3870" y="4910"/>
                    <a:pt x="4393" y="4512"/>
                    <a:pt x="4477" y="3782"/>
                  </a:cubicBezTo>
                  <a:cubicBezTo>
                    <a:pt x="4507" y="3513"/>
                    <a:pt x="4477" y="3244"/>
                    <a:pt x="4382" y="2999"/>
                  </a:cubicBezTo>
                  <a:cubicBezTo>
                    <a:pt x="4418" y="2975"/>
                    <a:pt x="4453" y="2945"/>
                    <a:pt x="4489" y="2915"/>
                  </a:cubicBezTo>
                  <a:cubicBezTo>
                    <a:pt x="5141" y="2401"/>
                    <a:pt x="5135" y="1612"/>
                    <a:pt x="4471" y="770"/>
                  </a:cubicBezTo>
                  <a:cubicBezTo>
                    <a:pt x="4066" y="261"/>
                    <a:pt x="3624" y="1"/>
                    <a:pt x="3191" y="1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6582850" y="3918400"/>
              <a:ext cx="128675" cy="122925"/>
            </a:xfrm>
            <a:custGeom>
              <a:avLst/>
              <a:gdLst/>
              <a:ahLst/>
              <a:cxnLst/>
              <a:rect l="l" t="t" r="r" b="b"/>
              <a:pathLst>
                <a:path w="5147" h="4917" extrusionOk="0">
                  <a:moveTo>
                    <a:pt x="3195" y="477"/>
                  </a:moveTo>
                  <a:cubicBezTo>
                    <a:pt x="3428" y="477"/>
                    <a:pt x="3731" y="608"/>
                    <a:pt x="4095" y="1067"/>
                  </a:cubicBezTo>
                  <a:cubicBezTo>
                    <a:pt x="4597" y="1695"/>
                    <a:pt x="4627" y="2191"/>
                    <a:pt x="4202" y="2544"/>
                  </a:cubicBezTo>
                  <a:cubicBezTo>
                    <a:pt x="4125" y="2591"/>
                    <a:pt x="4053" y="2645"/>
                    <a:pt x="3969" y="2681"/>
                  </a:cubicBezTo>
                  <a:cubicBezTo>
                    <a:pt x="3909" y="2711"/>
                    <a:pt x="3862" y="2765"/>
                    <a:pt x="3844" y="2825"/>
                  </a:cubicBezTo>
                  <a:cubicBezTo>
                    <a:pt x="3820" y="2884"/>
                    <a:pt x="3826" y="2950"/>
                    <a:pt x="3856" y="3010"/>
                  </a:cubicBezTo>
                  <a:cubicBezTo>
                    <a:pt x="3981" y="3231"/>
                    <a:pt x="4029" y="3476"/>
                    <a:pt x="3999" y="3721"/>
                  </a:cubicBezTo>
                  <a:cubicBezTo>
                    <a:pt x="3943" y="4186"/>
                    <a:pt x="3612" y="4423"/>
                    <a:pt x="3018" y="4423"/>
                  </a:cubicBezTo>
                  <a:cubicBezTo>
                    <a:pt x="2917" y="4423"/>
                    <a:pt x="2807" y="4416"/>
                    <a:pt x="2690" y="4402"/>
                  </a:cubicBezTo>
                  <a:cubicBezTo>
                    <a:pt x="1531" y="4265"/>
                    <a:pt x="1608" y="3649"/>
                    <a:pt x="1632" y="3446"/>
                  </a:cubicBezTo>
                  <a:cubicBezTo>
                    <a:pt x="1632" y="3398"/>
                    <a:pt x="1644" y="3356"/>
                    <a:pt x="1650" y="3309"/>
                  </a:cubicBezTo>
                  <a:cubicBezTo>
                    <a:pt x="1668" y="3243"/>
                    <a:pt x="1650" y="3171"/>
                    <a:pt x="1608" y="3111"/>
                  </a:cubicBezTo>
                  <a:cubicBezTo>
                    <a:pt x="1561" y="3058"/>
                    <a:pt x="1495" y="3022"/>
                    <a:pt x="1423" y="3022"/>
                  </a:cubicBezTo>
                  <a:cubicBezTo>
                    <a:pt x="1375" y="3022"/>
                    <a:pt x="1334" y="3022"/>
                    <a:pt x="1286" y="3010"/>
                  </a:cubicBezTo>
                  <a:cubicBezTo>
                    <a:pt x="1083" y="2992"/>
                    <a:pt x="467" y="2914"/>
                    <a:pt x="598" y="1755"/>
                  </a:cubicBezTo>
                  <a:cubicBezTo>
                    <a:pt x="687" y="1009"/>
                    <a:pt x="969" y="636"/>
                    <a:pt x="1442" y="636"/>
                  </a:cubicBezTo>
                  <a:cubicBezTo>
                    <a:pt x="1480" y="636"/>
                    <a:pt x="1520" y="638"/>
                    <a:pt x="1561" y="643"/>
                  </a:cubicBezTo>
                  <a:cubicBezTo>
                    <a:pt x="1788" y="673"/>
                    <a:pt x="2003" y="763"/>
                    <a:pt x="2176" y="906"/>
                  </a:cubicBezTo>
                  <a:cubicBezTo>
                    <a:pt x="2225" y="938"/>
                    <a:pt x="2278" y="961"/>
                    <a:pt x="2335" y="961"/>
                  </a:cubicBezTo>
                  <a:cubicBezTo>
                    <a:pt x="2342" y="961"/>
                    <a:pt x="2349" y="960"/>
                    <a:pt x="2356" y="960"/>
                  </a:cubicBezTo>
                  <a:cubicBezTo>
                    <a:pt x="2421" y="948"/>
                    <a:pt x="2481" y="918"/>
                    <a:pt x="2517" y="870"/>
                  </a:cubicBezTo>
                  <a:cubicBezTo>
                    <a:pt x="2577" y="792"/>
                    <a:pt x="2648" y="727"/>
                    <a:pt x="2720" y="667"/>
                  </a:cubicBezTo>
                  <a:cubicBezTo>
                    <a:pt x="2803" y="605"/>
                    <a:pt x="2965" y="477"/>
                    <a:pt x="3195" y="477"/>
                  </a:cubicBezTo>
                  <a:close/>
                  <a:moveTo>
                    <a:pt x="3189" y="1"/>
                  </a:moveTo>
                  <a:cubicBezTo>
                    <a:pt x="2926" y="1"/>
                    <a:pt x="2667" y="97"/>
                    <a:pt x="2421" y="290"/>
                  </a:cubicBezTo>
                  <a:cubicBezTo>
                    <a:pt x="2385" y="320"/>
                    <a:pt x="2338" y="362"/>
                    <a:pt x="2302" y="398"/>
                  </a:cubicBezTo>
                  <a:cubicBezTo>
                    <a:pt x="2093" y="273"/>
                    <a:pt x="1865" y="195"/>
                    <a:pt x="1620" y="165"/>
                  </a:cubicBezTo>
                  <a:cubicBezTo>
                    <a:pt x="1559" y="158"/>
                    <a:pt x="1499" y="154"/>
                    <a:pt x="1441" y="154"/>
                  </a:cubicBezTo>
                  <a:cubicBezTo>
                    <a:pt x="717" y="154"/>
                    <a:pt x="242" y="699"/>
                    <a:pt x="120" y="1695"/>
                  </a:cubicBezTo>
                  <a:cubicBezTo>
                    <a:pt x="1" y="2699"/>
                    <a:pt x="377" y="3351"/>
                    <a:pt x="1148" y="3476"/>
                  </a:cubicBezTo>
                  <a:cubicBezTo>
                    <a:pt x="1124" y="3805"/>
                    <a:pt x="1208" y="4080"/>
                    <a:pt x="1387" y="4307"/>
                  </a:cubicBezTo>
                  <a:cubicBezTo>
                    <a:pt x="1632" y="4612"/>
                    <a:pt x="2057" y="4815"/>
                    <a:pt x="2636" y="4892"/>
                  </a:cubicBezTo>
                  <a:cubicBezTo>
                    <a:pt x="2769" y="4909"/>
                    <a:pt x="2895" y="4917"/>
                    <a:pt x="3015" y="4917"/>
                  </a:cubicBezTo>
                  <a:cubicBezTo>
                    <a:pt x="3865" y="4917"/>
                    <a:pt x="4393" y="4515"/>
                    <a:pt x="4477" y="3787"/>
                  </a:cubicBezTo>
                  <a:cubicBezTo>
                    <a:pt x="4507" y="3518"/>
                    <a:pt x="4477" y="3249"/>
                    <a:pt x="4382" y="3004"/>
                  </a:cubicBezTo>
                  <a:cubicBezTo>
                    <a:pt x="4418" y="2974"/>
                    <a:pt x="4453" y="2950"/>
                    <a:pt x="4489" y="2920"/>
                  </a:cubicBezTo>
                  <a:cubicBezTo>
                    <a:pt x="5147" y="2406"/>
                    <a:pt x="5141" y="1623"/>
                    <a:pt x="4471" y="781"/>
                  </a:cubicBezTo>
                  <a:cubicBezTo>
                    <a:pt x="4065" y="263"/>
                    <a:pt x="3622" y="1"/>
                    <a:pt x="3189" y="1"/>
                  </a:cubicBezTo>
                  <a:close/>
                </a:path>
              </a:pathLst>
            </a:custGeom>
            <a:solidFill>
              <a:srgbClr val="BD4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4"/>
          <p:cNvGrpSpPr/>
          <p:nvPr/>
        </p:nvGrpSpPr>
        <p:grpSpPr>
          <a:xfrm flipH="1">
            <a:off x="8525130" y="304865"/>
            <a:ext cx="283558" cy="230125"/>
            <a:chOff x="5582288" y="792925"/>
            <a:chExt cx="157813" cy="128075"/>
          </a:xfrm>
        </p:grpSpPr>
        <p:sp>
          <p:nvSpPr>
            <p:cNvPr id="37" name="Google Shape;37;p4"/>
            <p:cNvSpPr/>
            <p:nvPr/>
          </p:nvSpPr>
          <p:spPr>
            <a:xfrm>
              <a:off x="5585275" y="792925"/>
              <a:ext cx="154825" cy="128075"/>
            </a:xfrm>
            <a:custGeom>
              <a:avLst/>
              <a:gdLst/>
              <a:ahLst/>
              <a:cxnLst/>
              <a:rect l="l" t="t" r="r" b="b"/>
              <a:pathLst>
                <a:path w="6193" h="5123" extrusionOk="0">
                  <a:moveTo>
                    <a:pt x="2411" y="0"/>
                  </a:moveTo>
                  <a:cubicBezTo>
                    <a:pt x="2254" y="0"/>
                    <a:pt x="2097" y="21"/>
                    <a:pt x="1943" y="63"/>
                  </a:cubicBezTo>
                  <a:cubicBezTo>
                    <a:pt x="1268" y="242"/>
                    <a:pt x="742" y="780"/>
                    <a:pt x="479" y="1533"/>
                  </a:cubicBezTo>
                  <a:cubicBezTo>
                    <a:pt x="1" y="2967"/>
                    <a:pt x="790" y="4396"/>
                    <a:pt x="2367" y="4934"/>
                  </a:cubicBezTo>
                  <a:cubicBezTo>
                    <a:pt x="2744" y="5062"/>
                    <a:pt x="3115" y="5123"/>
                    <a:pt x="3469" y="5123"/>
                  </a:cubicBezTo>
                  <a:cubicBezTo>
                    <a:pt x="4605" y="5123"/>
                    <a:pt x="5560" y="4492"/>
                    <a:pt x="5929" y="3404"/>
                  </a:cubicBezTo>
                  <a:cubicBezTo>
                    <a:pt x="6192" y="2639"/>
                    <a:pt x="6097" y="1892"/>
                    <a:pt x="5678" y="1342"/>
                  </a:cubicBezTo>
                  <a:cubicBezTo>
                    <a:pt x="5303" y="851"/>
                    <a:pt x="4725" y="589"/>
                    <a:pt x="4027" y="589"/>
                  </a:cubicBezTo>
                  <a:cubicBezTo>
                    <a:pt x="3969" y="589"/>
                    <a:pt x="3910" y="591"/>
                    <a:pt x="3850" y="595"/>
                  </a:cubicBezTo>
                  <a:cubicBezTo>
                    <a:pt x="3405" y="205"/>
                    <a:pt x="2905" y="0"/>
                    <a:pt x="2411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" name="Google Shape;38;p4"/>
            <p:cNvGrpSpPr/>
            <p:nvPr/>
          </p:nvGrpSpPr>
          <p:grpSpPr>
            <a:xfrm>
              <a:off x="5582288" y="793125"/>
              <a:ext cx="154975" cy="127875"/>
              <a:chOff x="2935375" y="793125"/>
              <a:chExt cx="154975" cy="127875"/>
            </a:xfrm>
          </p:grpSpPr>
          <p:sp>
            <p:nvSpPr>
              <p:cNvPr id="39" name="Google Shape;39;p4"/>
              <p:cNvSpPr/>
              <p:nvPr/>
            </p:nvSpPr>
            <p:spPr>
              <a:xfrm>
                <a:off x="2935375" y="793125"/>
                <a:ext cx="154975" cy="127875"/>
              </a:xfrm>
              <a:custGeom>
                <a:avLst/>
                <a:gdLst/>
                <a:ahLst/>
                <a:cxnLst/>
                <a:rect l="l" t="t" r="r" b="b"/>
                <a:pathLst>
                  <a:path w="6199" h="5115" extrusionOk="0">
                    <a:moveTo>
                      <a:pt x="2420" y="74"/>
                    </a:moveTo>
                    <a:cubicBezTo>
                      <a:pt x="2618" y="74"/>
                      <a:pt x="2817" y="107"/>
                      <a:pt x="3013" y="174"/>
                    </a:cubicBezTo>
                    <a:cubicBezTo>
                      <a:pt x="3288" y="270"/>
                      <a:pt x="3563" y="431"/>
                      <a:pt x="3820" y="658"/>
                    </a:cubicBezTo>
                    <a:lnTo>
                      <a:pt x="3826" y="670"/>
                    </a:lnTo>
                    <a:lnTo>
                      <a:pt x="3838" y="670"/>
                    </a:lnTo>
                    <a:cubicBezTo>
                      <a:pt x="3905" y="666"/>
                      <a:pt x="3972" y="663"/>
                      <a:pt x="4038" y="663"/>
                    </a:cubicBezTo>
                    <a:cubicBezTo>
                      <a:pt x="4713" y="663"/>
                      <a:pt x="5271" y="914"/>
                      <a:pt x="5625" y="1388"/>
                    </a:cubicBezTo>
                    <a:cubicBezTo>
                      <a:pt x="6031" y="1913"/>
                      <a:pt x="6121" y="2643"/>
                      <a:pt x="5870" y="3378"/>
                    </a:cubicBezTo>
                    <a:cubicBezTo>
                      <a:pt x="5515" y="4433"/>
                      <a:pt x="4583" y="5048"/>
                      <a:pt x="3478" y="5048"/>
                    </a:cubicBezTo>
                    <a:cubicBezTo>
                      <a:pt x="3131" y="5048"/>
                      <a:pt x="2766" y="4987"/>
                      <a:pt x="2397" y="4860"/>
                    </a:cubicBezTo>
                    <a:cubicBezTo>
                      <a:pt x="861" y="4334"/>
                      <a:pt x="84" y="2947"/>
                      <a:pt x="550" y="1555"/>
                    </a:cubicBezTo>
                    <a:cubicBezTo>
                      <a:pt x="807" y="820"/>
                      <a:pt x="1321" y="294"/>
                      <a:pt x="1967" y="132"/>
                    </a:cubicBezTo>
                    <a:cubicBezTo>
                      <a:pt x="2115" y="93"/>
                      <a:pt x="2267" y="74"/>
                      <a:pt x="2420" y="74"/>
                    </a:cubicBezTo>
                    <a:close/>
                    <a:moveTo>
                      <a:pt x="2416" y="1"/>
                    </a:moveTo>
                    <a:cubicBezTo>
                      <a:pt x="2260" y="1"/>
                      <a:pt x="2103" y="21"/>
                      <a:pt x="1949" y="61"/>
                    </a:cubicBezTo>
                    <a:cubicBezTo>
                      <a:pt x="1280" y="240"/>
                      <a:pt x="748" y="778"/>
                      <a:pt x="485" y="1531"/>
                    </a:cubicBezTo>
                    <a:cubicBezTo>
                      <a:pt x="1" y="2959"/>
                      <a:pt x="790" y="4388"/>
                      <a:pt x="2373" y="4926"/>
                    </a:cubicBezTo>
                    <a:cubicBezTo>
                      <a:pt x="2750" y="5054"/>
                      <a:pt x="3121" y="5115"/>
                      <a:pt x="3476" y="5115"/>
                    </a:cubicBezTo>
                    <a:cubicBezTo>
                      <a:pt x="4611" y="5115"/>
                      <a:pt x="5568" y="4484"/>
                      <a:pt x="5941" y="3396"/>
                    </a:cubicBezTo>
                    <a:cubicBezTo>
                      <a:pt x="6198" y="2637"/>
                      <a:pt x="6103" y="1884"/>
                      <a:pt x="5684" y="1340"/>
                    </a:cubicBezTo>
                    <a:cubicBezTo>
                      <a:pt x="5315" y="849"/>
                      <a:pt x="4732" y="587"/>
                      <a:pt x="4033" y="587"/>
                    </a:cubicBezTo>
                    <a:cubicBezTo>
                      <a:pt x="3975" y="587"/>
                      <a:pt x="3916" y="589"/>
                      <a:pt x="3856" y="593"/>
                    </a:cubicBezTo>
                    <a:cubicBezTo>
                      <a:pt x="3410" y="202"/>
                      <a:pt x="2912" y="1"/>
                      <a:pt x="2416" y="1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2937475" y="794850"/>
                <a:ext cx="15107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6043" h="4980" extrusionOk="0">
                    <a:moveTo>
                      <a:pt x="2321" y="1"/>
                    </a:moveTo>
                    <a:cubicBezTo>
                      <a:pt x="2173" y="1"/>
                      <a:pt x="2027" y="20"/>
                      <a:pt x="1883" y="57"/>
                    </a:cubicBezTo>
                    <a:cubicBezTo>
                      <a:pt x="1237" y="225"/>
                      <a:pt x="723" y="751"/>
                      <a:pt x="466" y="1486"/>
                    </a:cubicBezTo>
                    <a:cubicBezTo>
                      <a:pt x="0" y="2878"/>
                      <a:pt x="777" y="4265"/>
                      <a:pt x="2313" y="4791"/>
                    </a:cubicBezTo>
                    <a:cubicBezTo>
                      <a:pt x="2682" y="4918"/>
                      <a:pt x="3046" y="4979"/>
                      <a:pt x="3393" y="4979"/>
                    </a:cubicBezTo>
                    <a:cubicBezTo>
                      <a:pt x="4498" y="4979"/>
                      <a:pt x="5431" y="4362"/>
                      <a:pt x="5786" y="3303"/>
                    </a:cubicBezTo>
                    <a:cubicBezTo>
                      <a:pt x="6043" y="2568"/>
                      <a:pt x="5953" y="1838"/>
                      <a:pt x="5541" y="1319"/>
                    </a:cubicBezTo>
                    <a:cubicBezTo>
                      <a:pt x="5187" y="845"/>
                      <a:pt x="4629" y="594"/>
                      <a:pt x="3954" y="594"/>
                    </a:cubicBezTo>
                    <a:cubicBezTo>
                      <a:pt x="3888" y="594"/>
                      <a:pt x="3821" y="597"/>
                      <a:pt x="3754" y="601"/>
                    </a:cubicBezTo>
                    <a:lnTo>
                      <a:pt x="3742" y="601"/>
                    </a:lnTo>
                    <a:lnTo>
                      <a:pt x="3736" y="589"/>
                    </a:lnTo>
                    <a:cubicBezTo>
                      <a:pt x="3479" y="356"/>
                      <a:pt x="3204" y="201"/>
                      <a:pt x="2929" y="105"/>
                    </a:cubicBezTo>
                    <a:cubicBezTo>
                      <a:pt x="2728" y="36"/>
                      <a:pt x="2524" y="1"/>
                      <a:pt x="2321" y="1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2946725" y="800175"/>
                <a:ext cx="81325" cy="103875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4155" extrusionOk="0">
                    <a:moveTo>
                      <a:pt x="2025" y="0"/>
                    </a:moveTo>
                    <a:cubicBezTo>
                      <a:pt x="1277" y="0"/>
                      <a:pt x="601" y="517"/>
                      <a:pt x="306" y="1374"/>
                    </a:cubicBezTo>
                    <a:cubicBezTo>
                      <a:pt x="288" y="1452"/>
                      <a:pt x="258" y="1536"/>
                      <a:pt x="240" y="1620"/>
                    </a:cubicBezTo>
                    <a:cubicBezTo>
                      <a:pt x="1" y="2642"/>
                      <a:pt x="485" y="3568"/>
                      <a:pt x="1364" y="4106"/>
                    </a:cubicBezTo>
                    <a:cubicBezTo>
                      <a:pt x="1415" y="4139"/>
                      <a:pt x="1473" y="4155"/>
                      <a:pt x="1529" y="4155"/>
                    </a:cubicBezTo>
                    <a:cubicBezTo>
                      <a:pt x="1636" y="4155"/>
                      <a:pt x="1741" y="4098"/>
                      <a:pt x="1800" y="3992"/>
                    </a:cubicBezTo>
                    <a:lnTo>
                      <a:pt x="1824" y="3950"/>
                    </a:lnTo>
                    <a:lnTo>
                      <a:pt x="2236" y="3239"/>
                    </a:lnTo>
                    <a:cubicBezTo>
                      <a:pt x="2242" y="3233"/>
                      <a:pt x="2248" y="3215"/>
                      <a:pt x="2248" y="3209"/>
                    </a:cubicBezTo>
                    <a:cubicBezTo>
                      <a:pt x="2248" y="3203"/>
                      <a:pt x="2260" y="3197"/>
                      <a:pt x="2260" y="3185"/>
                    </a:cubicBezTo>
                    <a:cubicBezTo>
                      <a:pt x="2296" y="3084"/>
                      <a:pt x="2266" y="2964"/>
                      <a:pt x="2170" y="2904"/>
                    </a:cubicBezTo>
                    <a:cubicBezTo>
                      <a:pt x="1758" y="2642"/>
                      <a:pt x="1883" y="2163"/>
                      <a:pt x="2021" y="1775"/>
                    </a:cubicBezTo>
                    <a:cubicBezTo>
                      <a:pt x="2098" y="1540"/>
                      <a:pt x="2286" y="1486"/>
                      <a:pt x="2446" y="1486"/>
                    </a:cubicBezTo>
                    <a:cubicBezTo>
                      <a:pt x="2486" y="1486"/>
                      <a:pt x="2524" y="1489"/>
                      <a:pt x="2559" y="1494"/>
                    </a:cubicBezTo>
                    <a:cubicBezTo>
                      <a:pt x="2570" y="1495"/>
                      <a:pt x="2580" y="1496"/>
                      <a:pt x="2591" y="1496"/>
                    </a:cubicBezTo>
                    <a:cubicBezTo>
                      <a:pt x="2675" y="1496"/>
                      <a:pt x="2756" y="1454"/>
                      <a:pt x="2804" y="1374"/>
                    </a:cubicBezTo>
                    <a:cubicBezTo>
                      <a:pt x="2804" y="1374"/>
                      <a:pt x="2804" y="1363"/>
                      <a:pt x="2810" y="1357"/>
                    </a:cubicBezTo>
                    <a:cubicBezTo>
                      <a:pt x="2810" y="1351"/>
                      <a:pt x="2816" y="1345"/>
                      <a:pt x="2828" y="1333"/>
                    </a:cubicBezTo>
                    <a:cubicBezTo>
                      <a:pt x="2834" y="1327"/>
                      <a:pt x="2834" y="1321"/>
                      <a:pt x="2840" y="1315"/>
                    </a:cubicBezTo>
                    <a:cubicBezTo>
                      <a:pt x="2846" y="1297"/>
                      <a:pt x="2864" y="1285"/>
                      <a:pt x="2870" y="1267"/>
                    </a:cubicBezTo>
                    <a:cubicBezTo>
                      <a:pt x="2947" y="1141"/>
                      <a:pt x="3067" y="938"/>
                      <a:pt x="3162" y="783"/>
                    </a:cubicBezTo>
                    <a:cubicBezTo>
                      <a:pt x="3252" y="633"/>
                      <a:pt x="3204" y="436"/>
                      <a:pt x="3067" y="341"/>
                    </a:cubicBezTo>
                    <a:cubicBezTo>
                      <a:pt x="2724" y="108"/>
                      <a:pt x="2367" y="0"/>
                      <a:pt x="2025" y="0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3006350" y="813750"/>
                <a:ext cx="80850" cy="100875"/>
              </a:xfrm>
              <a:custGeom>
                <a:avLst/>
                <a:gdLst/>
                <a:ahLst/>
                <a:cxnLst/>
                <a:rect l="l" t="t" r="r" b="b"/>
                <a:pathLst>
                  <a:path w="3234" h="4035" extrusionOk="0">
                    <a:moveTo>
                      <a:pt x="1250" y="1"/>
                    </a:moveTo>
                    <a:cubicBezTo>
                      <a:pt x="1081" y="1"/>
                      <a:pt x="938" y="124"/>
                      <a:pt x="915" y="294"/>
                    </a:cubicBezTo>
                    <a:cubicBezTo>
                      <a:pt x="897" y="479"/>
                      <a:pt x="867" y="712"/>
                      <a:pt x="849" y="849"/>
                    </a:cubicBezTo>
                    <a:cubicBezTo>
                      <a:pt x="843" y="867"/>
                      <a:pt x="843" y="873"/>
                      <a:pt x="843" y="879"/>
                    </a:cubicBezTo>
                    <a:lnTo>
                      <a:pt x="843" y="903"/>
                    </a:lnTo>
                    <a:lnTo>
                      <a:pt x="843" y="909"/>
                    </a:lnTo>
                    <a:cubicBezTo>
                      <a:pt x="837" y="927"/>
                      <a:pt x="837" y="939"/>
                      <a:pt x="837" y="951"/>
                    </a:cubicBezTo>
                    <a:lnTo>
                      <a:pt x="837" y="957"/>
                    </a:lnTo>
                    <a:lnTo>
                      <a:pt x="837" y="969"/>
                    </a:lnTo>
                    <a:cubicBezTo>
                      <a:pt x="819" y="1071"/>
                      <a:pt x="867" y="1166"/>
                      <a:pt x="957" y="1220"/>
                    </a:cubicBezTo>
                    <a:cubicBezTo>
                      <a:pt x="1112" y="1298"/>
                      <a:pt x="1315" y="1477"/>
                      <a:pt x="1214" y="1770"/>
                    </a:cubicBezTo>
                    <a:cubicBezTo>
                      <a:pt x="1088" y="2141"/>
                      <a:pt x="913" y="2573"/>
                      <a:pt x="469" y="2573"/>
                    </a:cubicBezTo>
                    <a:cubicBezTo>
                      <a:pt x="449" y="2573"/>
                      <a:pt x="428" y="2572"/>
                      <a:pt x="407" y="2571"/>
                    </a:cubicBezTo>
                    <a:lnTo>
                      <a:pt x="389" y="2571"/>
                    </a:lnTo>
                    <a:cubicBezTo>
                      <a:pt x="365" y="2571"/>
                      <a:pt x="347" y="2571"/>
                      <a:pt x="329" y="2577"/>
                    </a:cubicBezTo>
                    <a:cubicBezTo>
                      <a:pt x="252" y="2595"/>
                      <a:pt x="192" y="2660"/>
                      <a:pt x="162" y="2732"/>
                    </a:cubicBezTo>
                    <a:cubicBezTo>
                      <a:pt x="156" y="2744"/>
                      <a:pt x="156" y="2750"/>
                      <a:pt x="156" y="2756"/>
                    </a:cubicBezTo>
                    <a:cubicBezTo>
                      <a:pt x="150" y="2762"/>
                      <a:pt x="150" y="2780"/>
                      <a:pt x="150" y="2786"/>
                    </a:cubicBezTo>
                    <a:lnTo>
                      <a:pt x="36" y="3599"/>
                    </a:lnTo>
                    <a:lnTo>
                      <a:pt x="30" y="3652"/>
                    </a:lnTo>
                    <a:cubicBezTo>
                      <a:pt x="1" y="3832"/>
                      <a:pt x="126" y="3999"/>
                      <a:pt x="305" y="4017"/>
                    </a:cubicBezTo>
                    <a:cubicBezTo>
                      <a:pt x="410" y="4029"/>
                      <a:pt x="514" y="4034"/>
                      <a:pt x="617" y="4034"/>
                    </a:cubicBezTo>
                    <a:cubicBezTo>
                      <a:pt x="1517" y="4034"/>
                      <a:pt x="2322" y="3590"/>
                      <a:pt x="2714" y="2732"/>
                    </a:cubicBezTo>
                    <a:cubicBezTo>
                      <a:pt x="2750" y="2660"/>
                      <a:pt x="2780" y="2577"/>
                      <a:pt x="2810" y="2493"/>
                    </a:cubicBezTo>
                    <a:cubicBezTo>
                      <a:pt x="3234" y="1250"/>
                      <a:pt x="2570" y="72"/>
                      <a:pt x="1262" y="1"/>
                    </a:cubicBezTo>
                    <a:cubicBezTo>
                      <a:pt x="1258" y="1"/>
                      <a:pt x="1254" y="1"/>
                      <a:pt x="1250" y="1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>
                <a:off x="2990500" y="813900"/>
                <a:ext cx="48750" cy="968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3872" extrusionOk="0">
                    <a:moveTo>
                      <a:pt x="1573" y="1"/>
                    </a:moveTo>
                    <a:cubicBezTo>
                      <a:pt x="1563" y="1"/>
                      <a:pt x="1243" y="534"/>
                      <a:pt x="1113" y="748"/>
                    </a:cubicBezTo>
                    <a:cubicBezTo>
                      <a:pt x="1101" y="754"/>
                      <a:pt x="1101" y="760"/>
                      <a:pt x="1095" y="772"/>
                    </a:cubicBezTo>
                    <a:cubicBezTo>
                      <a:pt x="1089" y="778"/>
                      <a:pt x="1083" y="784"/>
                      <a:pt x="1083" y="790"/>
                    </a:cubicBezTo>
                    <a:cubicBezTo>
                      <a:pt x="1071" y="802"/>
                      <a:pt x="1071" y="808"/>
                      <a:pt x="1065" y="814"/>
                    </a:cubicBezTo>
                    <a:cubicBezTo>
                      <a:pt x="1059" y="819"/>
                      <a:pt x="1059" y="831"/>
                      <a:pt x="1059" y="831"/>
                    </a:cubicBezTo>
                    <a:cubicBezTo>
                      <a:pt x="1010" y="902"/>
                      <a:pt x="927" y="953"/>
                      <a:pt x="841" y="953"/>
                    </a:cubicBezTo>
                    <a:cubicBezTo>
                      <a:pt x="832" y="953"/>
                      <a:pt x="823" y="952"/>
                      <a:pt x="814" y="951"/>
                    </a:cubicBezTo>
                    <a:cubicBezTo>
                      <a:pt x="776" y="944"/>
                      <a:pt x="733" y="940"/>
                      <a:pt x="688" y="940"/>
                    </a:cubicBezTo>
                    <a:cubicBezTo>
                      <a:pt x="528" y="940"/>
                      <a:pt x="343" y="997"/>
                      <a:pt x="264" y="1226"/>
                    </a:cubicBezTo>
                    <a:cubicBezTo>
                      <a:pt x="132" y="1614"/>
                      <a:pt x="13" y="2093"/>
                      <a:pt x="413" y="2355"/>
                    </a:cubicBezTo>
                    <a:cubicBezTo>
                      <a:pt x="503" y="2415"/>
                      <a:pt x="545" y="2535"/>
                      <a:pt x="503" y="2636"/>
                    </a:cubicBezTo>
                    <a:lnTo>
                      <a:pt x="485" y="2684"/>
                    </a:lnTo>
                    <a:lnTo>
                      <a:pt x="73" y="3395"/>
                    </a:lnTo>
                    <a:cubicBezTo>
                      <a:pt x="67" y="3413"/>
                      <a:pt x="55" y="3431"/>
                      <a:pt x="49" y="3455"/>
                    </a:cubicBezTo>
                    <a:cubicBezTo>
                      <a:pt x="1" y="3617"/>
                      <a:pt x="79" y="3796"/>
                      <a:pt x="252" y="3856"/>
                    </a:cubicBezTo>
                    <a:cubicBezTo>
                      <a:pt x="284" y="3866"/>
                      <a:pt x="317" y="3871"/>
                      <a:pt x="350" y="3871"/>
                    </a:cubicBezTo>
                    <a:cubicBezTo>
                      <a:pt x="503" y="3871"/>
                      <a:pt x="646" y="3760"/>
                      <a:pt x="670" y="3593"/>
                    </a:cubicBezTo>
                    <a:lnTo>
                      <a:pt x="784" y="2780"/>
                    </a:lnTo>
                    <a:cubicBezTo>
                      <a:pt x="790" y="2756"/>
                      <a:pt x="790" y="2744"/>
                      <a:pt x="796" y="2726"/>
                    </a:cubicBezTo>
                    <a:cubicBezTo>
                      <a:pt x="820" y="2654"/>
                      <a:pt x="886" y="2595"/>
                      <a:pt x="963" y="2571"/>
                    </a:cubicBezTo>
                    <a:cubicBezTo>
                      <a:pt x="987" y="2565"/>
                      <a:pt x="999" y="2565"/>
                      <a:pt x="1023" y="2565"/>
                    </a:cubicBezTo>
                    <a:lnTo>
                      <a:pt x="1047" y="2565"/>
                    </a:lnTo>
                    <a:cubicBezTo>
                      <a:pt x="1068" y="2566"/>
                      <a:pt x="1088" y="2567"/>
                      <a:pt x="1108" y="2567"/>
                    </a:cubicBezTo>
                    <a:cubicBezTo>
                      <a:pt x="1547" y="2567"/>
                      <a:pt x="1722" y="2135"/>
                      <a:pt x="1848" y="1764"/>
                    </a:cubicBezTo>
                    <a:cubicBezTo>
                      <a:pt x="1949" y="1471"/>
                      <a:pt x="1740" y="1292"/>
                      <a:pt x="1591" y="1220"/>
                    </a:cubicBezTo>
                    <a:cubicBezTo>
                      <a:pt x="1507" y="1172"/>
                      <a:pt x="1453" y="1071"/>
                      <a:pt x="1471" y="975"/>
                    </a:cubicBezTo>
                    <a:lnTo>
                      <a:pt x="1471" y="957"/>
                    </a:lnTo>
                    <a:lnTo>
                      <a:pt x="1471" y="951"/>
                    </a:lnTo>
                    <a:cubicBezTo>
                      <a:pt x="1477" y="939"/>
                      <a:pt x="1477" y="927"/>
                      <a:pt x="1477" y="909"/>
                    </a:cubicBezTo>
                    <a:lnTo>
                      <a:pt x="1477" y="903"/>
                    </a:lnTo>
                    <a:lnTo>
                      <a:pt x="1477" y="879"/>
                    </a:lnTo>
                    <a:cubicBezTo>
                      <a:pt x="1507" y="628"/>
                      <a:pt x="1573" y="1"/>
                      <a:pt x="1573" y="1"/>
                    </a:cubicBezTo>
                    <a:cubicBezTo>
                      <a:pt x="1573" y="1"/>
                      <a:pt x="1573" y="1"/>
                      <a:pt x="1573" y="1"/>
                    </a:cubicBezTo>
                    <a:close/>
                  </a:path>
                </a:pathLst>
              </a:custGeom>
              <a:solidFill>
                <a:srgbClr val="FF84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4"/>
              <p:cNvSpPr/>
              <p:nvPr/>
            </p:nvSpPr>
            <p:spPr>
              <a:xfrm>
                <a:off x="2956300" y="805350"/>
                <a:ext cx="62325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3276" extrusionOk="0">
                    <a:moveTo>
                      <a:pt x="1753" y="1"/>
                    </a:moveTo>
                    <a:cubicBezTo>
                      <a:pt x="1684" y="1"/>
                      <a:pt x="1615" y="16"/>
                      <a:pt x="1548" y="50"/>
                    </a:cubicBezTo>
                    <a:cubicBezTo>
                      <a:pt x="1417" y="122"/>
                      <a:pt x="1357" y="247"/>
                      <a:pt x="1321" y="379"/>
                    </a:cubicBezTo>
                    <a:cubicBezTo>
                      <a:pt x="1285" y="546"/>
                      <a:pt x="1273" y="737"/>
                      <a:pt x="1106" y="821"/>
                    </a:cubicBezTo>
                    <a:cubicBezTo>
                      <a:pt x="933" y="899"/>
                      <a:pt x="735" y="857"/>
                      <a:pt x="568" y="904"/>
                    </a:cubicBezTo>
                    <a:cubicBezTo>
                      <a:pt x="425" y="940"/>
                      <a:pt x="305" y="1018"/>
                      <a:pt x="210" y="1120"/>
                    </a:cubicBezTo>
                    <a:cubicBezTo>
                      <a:pt x="126" y="1215"/>
                      <a:pt x="66" y="1329"/>
                      <a:pt x="36" y="1448"/>
                    </a:cubicBezTo>
                    <a:cubicBezTo>
                      <a:pt x="0" y="1604"/>
                      <a:pt x="12" y="1771"/>
                      <a:pt x="90" y="1926"/>
                    </a:cubicBezTo>
                    <a:cubicBezTo>
                      <a:pt x="150" y="2064"/>
                      <a:pt x="245" y="2172"/>
                      <a:pt x="371" y="2249"/>
                    </a:cubicBezTo>
                    <a:cubicBezTo>
                      <a:pt x="508" y="2339"/>
                      <a:pt x="652" y="2393"/>
                      <a:pt x="622" y="2578"/>
                    </a:cubicBezTo>
                    <a:cubicBezTo>
                      <a:pt x="598" y="2709"/>
                      <a:pt x="538" y="2841"/>
                      <a:pt x="562" y="2972"/>
                    </a:cubicBezTo>
                    <a:cubicBezTo>
                      <a:pt x="580" y="3116"/>
                      <a:pt x="694" y="3211"/>
                      <a:pt x="819" y="3247"/>
                    </a:cubicBezTo>
                    <a:cubicBezTo>
                      <a:pt x="887" y="3267"/>
                      <a:pt x="958" y="3275"/>
                      <a:pt x="1031" y="3275"/>
                    </a:cubicBezTo>
                    <a:cubicBezTo>
                      <a:pt x="1275" y="3275"/>
                      <a:pt x="1537" y="3181"/>
                      <a:pt x="1740" y="3080"/>
                    </a:cubicBezTo>
                    <a:cubicBezTo>
                      <a:pt x="1787" y="3056"/>
                      <a:pt x="1829" y="3032"/>
                      <a:pt x="1865" y="3002"/>
                    </a:cubicBezTo>
                    <a:cubicBezTo>
                      <a:pt x="1865" y="2996"/>
                      <a:pt x="1871" y="2990"/>
                      <a:pt x="1871" y="2978"/>
                    </a:cubicBezTo>
                    <a:cubicBezTo>
                      <a:pt x="1913" y="2877"/>
                      <a:pt x="1871" y="2757"/>
                      <a:pt x="1787" y="2680"/>
                    </a:cubicBezTo>
                    <a:cubicBezTo>
                      <a:pt x="1375" y="2423"/>
                      <a:pt x="1500" y="1944"/>
                      <a:pt x="1638" y="1556"/>
                    </a:cubicBezTo>
                    <a:cubicBezTo>
                      <a:pt x="1721" y="1317"/>
                      <a:pt x="1914" y="1269"/>
                      <a:pt x="2077" y="1269"/>
                    </a:cubicBezTo>
                    <a:cubicBezTo>
                      <a:pt x="2114" y="1269"/>
                      <a:pt x="2150" y="1272"/>
                      <a:pt x="2182" y="1275"/>
                    </a:cubicBezTo>
                    <a:cubicBezTo>
                      <a:pt x="2195" y="1278"/>
                      <a:pt x="2209" y="1279"/>
                      <a:pt x="2222" y="1279"/>
                    </a:cubicBezTo>
                    <a:cubicBezTo>
                      <a:pt x="2303" y="1279"/>
                      <a:pt x="2381" y="1233"/>
                      <a:pt x="2427" y="1156"/>
                    </a:cubicBezTo>
                    <a:cubicBezTo>
                      <a:pt x="2427" y="1156"/>
                      <a:pt x="2427" y="1150"/>
                      <a:pt x="2433" y="1144"/>
                    </a:cubicBezTo>
                    <a:cubicBezTo>
                      <a:pt x="2433" y="1138"/>
                      <a:pt x="2445" y="1126"/>
                      <a:pt x="2451" y="1120"/>
                    </a:cubicBezTo>
                    <a:cubicBezTo>
                      <a:pt x="2457" y="1114"/>
                      <a:pt x="2457" y="1108"/>
                      <a:pt x="2463" y="1096"/>
                    </a:cubicBezTo>
                    <a:cubicBezTo>
                      <a:pt x="2475" y="1084"/>
                      <a:pt x="2487" y="1066"/>
                      <a:pt x="2493" y="1054"/>
                    </a:cubicBezTo>
                    <a:cubicBezTo>
                      <a:pt x="2433" y="791"/>
                      <a:pt x="2415" y="522"/>
                      <a:pt x="2254" y="289"/>
                    </a:cubicBezTo>
                    <a:cubicBezTo>
                      <a:pt x="2143" y="125"/>
                      <a:pt x="1950" y="1"/>
                      <a:pt x="1753" y="1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3010375" y="822750"/>
                <a:ext cx="61750" cy="81450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3258" extrusionOk="0">
                    <a:moveTo>
                      <a:pt x="1574" y="0"/>
                    </a:moveTo>
                    <a:cubicBezTo>
                      <a:pt x="1498" y="0"/>
                      <a:pt x="1422" y="12"/>
                      <a:pt x="1352" y="35"/>
                    </a:cubicBezTo>
                    <a:cubicBezTo>
                      <a:pt x="1095" y="125"/>
                      <a:pt x="903" y="328"/>
                      <a:pt x="694" y="495"/>
                    </a:cubicBezTo>
                    <a:cubicBezTo>
                      <a:pt x="688" y="513"/>
                      <a:pt x="688" y="519"/>
                      <a:pt x="688" y="525"/>
                    </a:cubicBezTo>
                    <a:lnTo>
                      <a:pt x="688" y="549"/>
                    </a:lnTo>
                    <a:lnTo>
                      <a:pt x="688" y="555"/>
                    </a:lnTo>
                    <a:cubicBezTo>
                      <a:pt x="682" y="573"/>
                      <a:pt x="682" y="585"/>
                      <a:pt x="682" y="597"/>
                    </a:cubicBezTo>
                    <a:lnTo>
                      <a:pt x="682" y="603"/>
                    </a:lnTo>
                    <a:lnTo>
                      <a:pt x="682" y="615"/>
                    </a:lnTo>
                    <a:cubicBezTo>
                      <a:pt x="664" y="717"/>
                      <a:pt x="712" y="812"/>
                      <a:pt x="802" y="866"/>
                    </a:cubicBezTo>
                    <a:cubicBezTo>
                      <a:pt x="957" y="944"/>
                      <a:pt x="1160" y="1123"/>
                      <a:pt x="1065" y="1416"/>
                    </a:cubicBezTo>
                    <a:cubicBezTo>
                      <a:pt x="933" y="1787"/>
                      <a:pt x="758" y="2219"/>
                      <a:pt x="319" y="2219"/>
                    </a:cubicBezTo>
                    <a:cubicBezTo>
                      <a:pt x="299" y="2219"/>
                      <a:pt x="279" y="2218"/>
                      <a:pt x="258" y="2217"/>
                    </a:cubicBezTo>
                    <a:lnTo>
                      <a:pt x="234" y="2217"/>
                    </a:lnTo>
                    <a:cubicBezTo>
                      <a:pt x="210" y="2217"/>
                      <a:pt x="198" y="2217"/>
                      <a:pt x="174" y="2223"/>
                    </a:cubicBezTo>
                    <a:cubicBezTo>
                      <a:pt x="102" y="2241"/>
                      <a:pt x="43" y="2306"/>
                      <a:pt x="7" y="2378"/>
                    </a:cubicBezTo>
                    <a:cubicBezTo>
                      <a:pt x="1" y="2390"/>
                      <a:pt x="1" y="2396"/>
                      <a:pt x="1" y="2402"/>
                    </a:cubicBezTo>
                    <a:cubicBezTo>
                      <a:pt x="19" y="2450"/>
                      <a:pt x="31" y="2492"/>
                      <a:pt x="55" y="2539"/>
                    </a:cubicBezTo>
                    <a:cubicBezTo>
                      <a:pt x="174" y="2808"/>
                      <a:pt x="389" y="3119"/>
                      <a:pt x="676" y="3233"/>
                    </a:cubicBezTo>
                    <a:cubicBezTo>
                      <a:pt x="723" y="3248"/>
                      <a:pt x="773" y="3257"/>
                      <a:pt x="822" y="3257"/>
                    </a:cubicBezTo>
                    <a:cubicBezTo>
                      <a:pt x="904" y="3257"/>
                      <a:pt x="983" y="3233"/>
                      <a:pt x="1047" y="3173"/>
                    </a:cubicBezTo>
                    <a:cubicBezTo>
                      <a:pt x="1148" y="3077"/>
                      <a:pt x="1172" y="2940"/>
                      <a:pt x="1244" y="2820"/>
                    </a:cubicBezTo>
                    <a:cubicBezTo>
                      <a:pt x="1301" y="2723"/>
                      <a:pt x="1376" y="2698"/>
                      <a:pt x="1460" y="2698"/>
                    </a:cubicBezTo>
                    <a:cubicBezTo>
                      <a:pt x="1516" y="2698"/>
                      <a:pt x="1576" y="2709"/>
                      <a:pt x="1638" y="2719"/>
                    </a:cubicBezTo>
                    <a:cubicBezTo>
                      <a:pt x="1673" y="2724"/>
                      <a:pt x="1707" y="2727"/>
                      <a:pt x="1740" y="2727"/>
                    </a:cubicBezTo>
                    <a:cubicBezTo>
                      <a:pt x="1855" y="2727"/>
                      <a:pt x="1966" y="2696"/>
                      <a:pt x="2063" y="2641"/>
                    </a:cubicBezTo>
                    <a:cubicBezTo>
                      <a:pt x="2212" y="2563"/>
                      <a:pt x="2326" y="2444"/>
                      <a:pt x="2392" y="2294"/>
                    </a:cubicBezTo>
                    <a:cubicBezTo>
                      <a:pt x="2439" y="2187"/>
                      <a:pt x="2469" y="2061"/>
                      <a:pt x="2469" y="1948"/>
                    </a:cubicBezTo>
                    <a:cubicBezTo>
                      <a:pt x="2463" y="1804"/>
                      <a:pt x="2409" y="1673"/>
                      <a:pt x="2320" y="1559"/>
                    </a:cubicBezTo>
                    <a:cubicBezTo>
                      <a:pt x="2206" y="1416"/>
                      <a:pt x="2027" y="1326"/>
                      <a:pt x="1943" y="1165"/>
                    </a:cubicBezTo>
                    <a:cubicBezTo>
                      <a:pt x="1854" y="997"/>
                      <a:pt x="1967" y="842"/>
                      <a:pt x="2033" y="687"/>
                    </a:cubicBezTo>
                    <a:cubicBezTo>
                      <a:pt x="2093" y="549"/>
                      <a:pt x="2117" y="418"/>
                      <a:pt x="2057" y="280"/>
                    </a:cubicBezTo>
                    <a:cubicBezTo>
                      <a:pt x="1970" y="85"/>
                      <a:pt x="1773" y="0"/>
                      <a:pt x="1574" y="0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2971025" y="837175"/>
                <a:ext cx="199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02" extrusionOk="0">
                    <a:moveTo>
                      <a:pt x="279" y="0"/>
                    </a:moveTo>
                    <a:cubicBezTo>
                      <a:pt x="203" y="0"/>
                      <a:pt x="134" y="49"/>
                      <a:pt x="87" y="181"/>
                    </a:cubicBezTo>
                    <a:cubicBezTo>
                      <a:pt x="0" y="436"/>
                      <a:pt x="163" y="501"/>
                      <a:pt x="355" y="501"/>
                    </a:cubicBezTo>
                    <a:cubicBezTo>
                      <a:pt x="560" y="501"/>
                      <a:pt x="798" y="426"/>
                      <a:pt x="798" y="426"/>
                    </a:cubicBezTo>
                    <a:cubicBezTo>
                      <a:pt x="798" y="426"/>
                      <a:pt x="505" y="0"/>
                      <a:pt x="279" y="0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2982450" y="816650"/>
                <a:ext cx="23525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941" h="722" extrusionOk="0">
                    <a:moveTo>
                      <a:pt x="633" y="0"/>
                    </a:moveTo>
                    <a:cubicBezTo>
                      <a:pt x="593" y="0"/>
                      <a:pt x="546" y="13"/>
                      <a:pt x="490" y="40"/>
                    </a:cubicBezTo>
                    <a:cubicBezTo>
                      <a:pt x="0" y="285"/>
                      <a:pt x="819" y="721"/>
                      <a:pt x="819" y="721"/>
                    </a:cubicBezTo>
                    <a:cubicBezTo>
                      <a:pt x="819" y="721"/>
                      <a:pt x="941" y="0"/>
                      <a:pt x="633" y="0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2971675" y="864975"/>
                <a:ext cx="20650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514" extrusionOk="0">
                    <a:moveTo>
                      <a:pt x="521" y="0"/>
                    </a:moveTo>
                    <a:cubicBezTo>
                      <a:pt x="278" y="0"/>
                      <a:pt x="0" y="59"/>
                      <a:pt x="144" y="354"/>
                    </a:cubicBezTo>
                    <a:cubicBezTo>
                      <a:pt x="202" y="469"/>
                      <a:pt x="270" y="513"/>
                      <a:pt x="340" y="513"/>
                    </a:cubicBezTo>
                    <a:cubicBezTo>
                      <a:pt x="571" y="513"/>
                      <a:pt x="826" y="26"/>
                      <a:pt x="826" y="26"/>
                    </a:cubicBezTo>
                    <a:cubicBezTo>
                      <a:pt x="826" y="26"/>
                      <a:pt x="681" y="0"/>
                      <a:pt x="521" y="0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3039825" y="862800"/>
                <a:ext cx="19775" cy="1237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495" extrusionOk="0">
                    <a:moveTo>
                      <a:pt x="431" y="0"/>
                    </a:moveTo>
                    <a:cubicBezTo>
                      <a:pt x="230" y="0"/>
                      <a:pt x="0" y="71"/>
                      <a:pt x="0" y="71"/>
                    </a:cubicBezTo>
                    <a:cubicBezTo>
                      <a:pt x="0" y="71"/>
                      <a:pt x="300" y="494"/>
                      <a:pt x="522" y="494"/>
                    </a:cubicBezTo>
                    <a:cubicBezTo>
                      <a:pt x="597" y="494"/>
                      <a:pt x="663" y="446"/>
                      <a:pt x="706" y="316"/>
                    </a:cubicBezTo>
                    <a:cubicBezTo>
                      <a:pt x="790" y="65"/>
                      <a:pt x="624" y="0"/>
                      <a:pt x="431" y="0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3038325" y="834650"/>
                <a:ext cx="2047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819" h="513" extrusionOk="0">
                    <a:moveTo>
                      <a:pt x="487" y="1"/>
                    </a:moveTo>
                    <a:cubicBezTo>
                      <a:pt x="259" y="1"/>
                      <a:pt x="1" y="486"/>
                      <a:pt x="1" y="486"/>
                    </a:cubicBezTo>
                    <a:cubicBezTo>
                      <a:pt x="1" y="486"/>
                      <a:pt x="149" y="513"/>
                      <a:pt x="311" y="513"/>
                    </a:cubicBezTo>
                    <a:cubicBezTo>
                      <a:pt x="550" y="513"/>
                      <a:pt x="819" y="453"/>
                      <a:pt x="676" y="157"/>
                    </a:cubicBezTo>
                    <a:cubicBezTo>
                      <a:pt x="621" y="44"/>
                      <a:pt x="555" y="1"/>
                      <a:pt x="487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3024600" y="877550"/>
                <a:ext cx="23900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722" extrusionOk="0">
                    <a:moveTo>
                      <a:pt x="131" y="1"/>
                    </a:moveTo>
                    <a:lnTo>
                      <a:pt x="131" y="1"/>
                    </a:lnTo>
                    <a:cubicBezTo>
                      <a:pt x="131" y="1"/>
                      <a:pt x="0" y="722"/>
                      <a:pt x="314" y="722"/>
                    </a:cubicBezTo>
                    <a:cubicBezTo>
                      <a:pt x="355" y="722"/>
                      <a:pt x="403" y="710"/>
                      <a:pt x="460" y="682"/>
                    </a:cubicBezTo>
                    <a:cubicBezTo>
                      <a:pt x="956" y="443"/>
                      <a:pt x="131" y="1"/>
                      <a:pt x="131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2957100" y="873425"/>
                <a:ext cx="2307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23" h="1009" extrusionOk="0">
                    <a:moveTo>
                      <a:pt x="65" y="1"/>
                    </a:moveTo>
                    <a:cubicBezTo>
                      <a:pt x="33" y="1"/>
                      <a:pt x="0" y="36"/>
                      <a:pt x="16" y="76"/>
                    </a:cubicBezTo>
                    <a:cubicBezTo>
                      <a:pt x="184" y="459"/>
                      <a:pt x="464" y="781"/>
                      <a:pt x="823" y="1002"/>
                    </a:cubicBezTo>
                    <a:cubicBezTo>
                      <a:pt x="829" y="1006"/>
                      <a:pt x="836" y="1008"/>
                      <a:pt x="842" y="1008"/>
                    </a:cubicBezTo>
                    <a:cubicBezTo>
                      <a:pt x="885" y="1008"/>
                      <a:pt x="923" y="933"/>
                      <a:pt x="871" y="907"/>
                    </a:cubicBezTo>
                    <a:cubicBezTo>
                      <a:pt x="536" y="698"/>
                      <a:pt x="267" y="387"/>
                      <a:pt x="106" y="28"/>
                    </a:cubicBezTo>
                    <a:cubicBezTo>
                      <a:pt x="96" y="9"/>
                      <a:pt x="81" y="1"/>
                      <a:pt x="65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3012325" y="895550"/>
                <a:ext cx="49025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691" extrusionOk="0">
                    <a:moveTo>
                      <a:pt x="1880" y="1"/>
                    </a:moveTo>
                    <a:cubicBezTo>
                      <a:pt x="1868" y="1"/>
                      <a:pt x="1857" y="5"/>
                      <a:pt x="1847" y="16"/>
                    </a:cubicBezTo>
                    <a:cubicBezTo>
                      <a:pt x="1418" y="388"/>
                      <a:pt x="869" y="590"/>
                      <a:pt x="305" y="590"/>
                    </a:cubicBezTo>
                    <a:cubicBezTo>
                      <a:pt x="226" y="590"/>
                      <a:pt x="146" y="586"/>
                      <a:pt x="66" y="578"/>
                    </a:cubicBezTo>
                    <a:cubicBezTo>
                      <a:pt x="63" y="577"/>
                      <a:pt x="60" y="577"/>
                      <a:pt x="57" y="577"/>
                    </a:cubicBezTo>
                    <a:cubicBezTo>
                      <a:pt x="1" y="577"/>
                      <a:pt x="4" y="674"/>
                      <a:pt x="66" y="679"/>
                    </a:cubicBezTo>
                    <a:cubicBezTo>
                      <a:pt x="143" y="687"/>
                      <a:pt x="221" y="691"/>
                      <a:pt x="298" y="691"/>
                    </a:cubicBezTo>
                    <a:cubicBezTo>
                      <a:pt x="886" y="691"/>
                      <a:pt x="1470" y="473"/>
                      <a:pt x="1919" y="82"/>
                    </a:cubicBezTo>
                    <a:cubicBezTo>
                      <a:pt x="1961" y="54"/>
                      <a:pt x="1920" y="1"/>
                      <a:pt x="188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3016900" y="852925"/>
                <a:ext cx="15950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895" extrusionOk="0">
                    <a:moveTo>
                      <a:pt x="577" y="0"/>
                    </a:moveTo>
                    <a:cubicBezTo>
                      <a:pt x="558" y="0"/>
                      <a:pt x="540" y="13"/>
                      <a:pt x="535" y="41"/>
                    </a:cubicBezTo>
                    <a:cubicBezTo>
                      <a:pt x="481" y="346"/>
                      <a:pt x="308" y="621"/>
                      <a:pt x="45" y="794"/>
                    </a:cubicBezTo>
                    <a:cubicBezTo>
                      <a:pt x="0" y="824"/>
                      <a:pt x="29" y="895"/>
                      <a:pt x="71" y="895"/>
                    </a:cubicBezTo>
                    <a:cubicBezTo>
                      <a:pt x="80" y="895"/>
                      <a:pt x="89" y="891"/>
                      <a:pt x="98" y="884"/>
                    </a:cubicBezTo>
                    <a:cubicBezTo>
                      <a:pt x="379" y="699"/>
                      <a:pt x="577" y="400"/>
                      <a:pt x="630" y="71"/>
                    </a:cubicBezTo>
                    <a:cubicBezTo>
                      <a:pt x="638" y="28"/>
                      <a:pt x="606" y="0"/>
                      <a:pt x="577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" name="Google Shape;55;p4"/>
          <p:cNvGrpSpPr/>
          <p:nvPr/>
        </p:nvGrpSpPr>
        <p:grpSpPr>
          <a:xfrm flipH="1">
            <a:off x="96072" y="296567"/>
            <a:ext cx="616430" cy="721110"/>
            <a:chOff x="5565850" y="1126175"/>
            <a:chExt cx="187850" cy="219750"/>
          </a:xfrm>
        </p:grpSpPr>
        <p:sp>
          <p:nvSpPr>
            <p:cNvPr id="56" name="Google Shape;56;p4"/>
            <p:cNvSpPr/>
            <p:nvPr/>
          </p:nvSpPr>
          <p:spPr>
            <a:xfrm>
              <a:off x="5565850" y="1126275"/>
              <a:ext cx="187850" cy="219650"/>
            </a:xfrm>
            <a:custGeom>
              <a:avLst/>
              <a:gdLst/>
              <a:ahLst/>
              <a:cxnLst/>
              <a:rect l="l" t="t" r="r" b="b"/>
              <a:pathLst>
                <a:path w="7514" h="8786" extrusionOk="0">
                  <a:moveTo>
                    <a:pt x="5248" y="0"/>
                  </a:moveTo>
                  <a:cubicBezTo>
                    <a:pt x="5214" y="0"/>
                    <a:pt x="5180" y="5"/>
                    <a:pt x="5147" y="9"/>
                  </a:cubicBezTo>
                  <a:cubicBezTo>
                    <a:pt x="4943" y="33"/>
                    <a:pt x="4782" y="230"/>
                    <a:pt x="4746" y="457"/>
                  </a:cubicBezTo>
                  <a:cubicBezTo>
                    <a:pt x="4662" y="1043"/>
                    <a:pt x="4298" y="1366"/>
                    <a:pt x="4298" y="1366"/>
                  </a:cubicBezTo>
                  <a:cubicBezTo>
                    <a:pt x="4183" y="1345"/>
                    <a:pt x="4075" y="1337"/>
                    <a:pt x="3979" y="1337"/>
                  </a:cubicBezTo>
                  <a:cubicBezTo>
                    <a:pt x="3689" y="1337"/>
                    <a:pt x="3497" y="1407"/>
                    <a:pt x="3497" y="1407"/>
                  </a:cubicBezTo>
                  <a:cubicBezTo>
                    <a:pt x="3416" y="1390"/>
                    <a:pt x="3332" y="1380"/>
                    <a:pt x="3245" y="1380"/>
                  </a:cubicBezTo>
                  <a:cubicBezTo>
                    <a:pt x="3152" y="1380"/>
                    <a:pt x="3055" y="1392"/>
                    <a:pt x="2953" y="1419"/>
                  </a:cubicBezTo>
                  <a:cubicBezTo>
                    <a:pt x="2923" y="1276"/>
                    <a:pt x="2816" y="1049"/>
                    <a:pt x="2421" y="947"/>
                  </a:cubicBezTo>
                  <a:cubicBezTo>
                    <a:pt x="2363" y="932"/>
                    <a:pt x="2303" y="924"/>
                    <a:pt x="2243" y="924"/>
                  </a:cubicBezTo>
                  <a:cubicBezTo>
                    <a:pt x="1390" y="924"/>
                    <a:pt x="320" y="2420"/>
                    <a:pt x="443" y="4545"/>
                  </a:cubicBezTo>
                  <a:cubicBezTo>
                    <a:pt x="562" y="6804"/>
                    <a:pt x="1" y="7545"/>
                    <a:pt x="1369" y="8000"/>
                  </a:cubicBezTo>
                  <a:cubicBezTo>
                    <a:pt x="1369" y="8000"/>
                    <a:pt x="1564" y="8271"/>
                    <a:pt x="2015" y="8271"/>
                  </a:cubicBezTo>
                  <a:cubicBezTo>
                    <a:pt x="2083" y="8271"/>
                    <a:pt x="2156" y="8265"/>
                    <a:pt x="2236" y="8251"/>
                  </a:cubicBezTo>
                  <a:cubicBezTo>
                    <a:pt x="2524" y="8612"/>
                    <a:pt x="2835" y="8670"/>
                    <a:pt x="3004" y="8670"/>
                  </a:cubicBezTo>
                  <a:cubicBezTo>
                    <a:pt x="3084" y="8670"/>
                    <a:pt x="3132" y="8657"/>
                    <a:pt x="3132" y="8657"/>
                  </a:cubicBezTo>
                  <a:cubicBezTo>
                    <a:pt x="3374" y="8744"/>
                    <a:pt x="3573" y="8785"/>
                    <a:pt x="3746" y="8785"/>
                  </a:cubicBezTo>
                  <a:cubicBezTo>
                    <a:pt x="4539" y="8785"/>
                    <a:pt x="4775" y="7910"/>
                    <a:pt x="6007" y="6511"/>
                  </a:cubicBezTo>
                  <a:cubicBezTo>
                    <a:pt x="7513" y="4808"/>
                    <a:pt x="7507" y="2812"/>
                    <a:pt x="6677" y="2459"/>
                  </a:cubicBezTo>
                  <a:cubicBezTo>
                    <a:pt x="6544" y="2401"/>
                    <a:pt x="6430" y="2380"/>
                    <a:pt x="6333" y="2380"/>
                  </a:cubicBezTo>
                  <a:cubicBezTo>
                    <a:pt x="6159" y="2380"/>
                    <a:pt x="6040" y="2450"/>
                    <a:pt x="5971" y="2507"/>
                  </a:cubicBezTo>
                  <a:cubicBezTo>
                    <a:pt x="5810" y="2304"/>
                    <a:pt x="5631" y="2184"/>
                    <a:pt x="5445" y="2125"/>
                  </a:cubicBezTo>
                  <a:cubicBezTo>
                    <a:pt x="5410" y="1790"/>
                    <a:pt x="4913" y="1634"/>
                    <a:pt x="4913" y="1634"/>
                  </a:cubicBezTo>
                  <a:cubicBezTo>
                    <a:pt x="5320" y="1354"/>
                    <a:pt x="5511" y="893"/>
                    <a:pt x="5601" y="601"/>
                  </a:cubicBezTo>
                  <a:cubicBezTo>
                    <a:pt x="5690" y="308"/>
                    <a:pt x="5541" y="27"/>
                    <a:pt x="5290" y="3"/>
                  </a:cubicBezTo>
                  <a:cubicBezTo>
                    <a:pt x="5276" y="1"/>
                    <a:pt x="5262" y="0"/>
                    <a:pt x="5248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" name="Google Shape;57;p4"/>
            <p:cNvGrpSpPr/>
            <p:nvPr/>
          </p:nvGrpSpPr>
          <p:grpSpPr>
            <a:xfrm>
              <a:off x="5565850" y="1126175"/>
              <a:ext cx="187850" cy="219750"/>
              <a:chOff x="2915950" y="1126175"/>
              <a:chExt cx="187850" cy="219750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2915950" y="1148950"/>
                <a:ext cx="73550" cy="17732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7093" extrusionOk="0">
                    <a:moveTo>
                      <a:pt x="2242" y="0"/>
                    </a:moveTo>
                    <a:cubicBezTo>
                      <a:pt x="1393" y="0"/>
                      <a:pt x="314" y="1502"/>
                      <a:pt x="431" y="3626"/>
                    </a:cubicBezTo>
                    <a:cubicBezTo>
                      <a:pt x="562" y="5897"/>
                      <a:pt x="1" y="6638"/>
                      <a:pt x="1369" y="7093"/>
                    </a:cubicBezTo>
                    <a:cubicBezTo>
                      <a:pt x="903" y="6579"/>
                      <a:pt x="1076" y="5897"/>
                      <a:pt x="993" y="4284"/>
                    </a:cubicBezTo>
                    <a:cubicBezTo>
                      <a:pt x="897" y="2126"/>
                      <a:pt x="1973" y="853"/>
                      <a:pt x="2774" y="548"/>
                    </a:cubicBezTo>
                    <a:cubicBezTo>
                      <a:pt x="2834" y="524"/>
                      <a:pt x="2887" y="512"/>
                      <a:pt x="2941" y="494"/>
                    </a:cubicBezTo>
                    <a:cubicBezTo>
                      <a:pt x="2911" y="363"/>
                      <a:pt x="2804" y="130"/>
                      <a:pt x="2415" y="22"/>
                    </a:cubicBezTo>
                    <a:cubicBezTo>
                      <a:pt x="2359" y="8"/>
                      <a:pt x="2301" y="0"/>
                      <a:pt x="2242" y="0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2938525" y="1160700"/>
                <a:ext cx="141650" cy="182375"/>
              </a:xfrm>
              <a:custGeom>
                <a:avLst/>
                <a:gdLst/>
                <a:ahLst/>
                <a:cxnLst/>
                <a:rect l="l" t="t" r="r" b="b"/>
                <a:pathLst>
                  <a:path w="5666" h="7295" extrusionOk="0">
                    <a:moveTo>
                      <a:pt x="2363" y="0"/>
                    </a:moveTo>
                    <a:cubicBezTo>
                      <a:pt x="2267" y="0"/>
                      <a:pt x="2164" y="14"/>
                      <a:pt x="2056" y="42"/>
                    </a:cubicBezTo>
                    <a:cubicBezTo>
                      <a:pt x="1996" y="54"/>
                      <a:pt x="1943" y="72"/>
                      <a:pt x="1883" y="90"/>
                    </a:cubicBezTo>
                    <a:cubicBezTo>
                      <a:pt x="1082" y="401"/>
                      <a:pt x="0" y="1668"/>
                      <a:pt x="108" y="3826"/>
                    </a:cubicBezTo>
                    <a:cubicBezTo>
                      <a:pt x="179" y="5427"/>
                      <a:pt x="6" y="6109"/>
                      <a:pt x="472" y="6623"/>
                    </a:cubicBezTo>
                    <a:cubicBezTo>
                      <a:pt x="472" y="6623"/>
                      <a:pt x="671" y="6894"/>
                      <a:pt x="1120" y="6894"/>
                    </a:cubicBezTo>
                    <a:cubicBezTo>
                      <a:pt x="1187" y="6894"/>
                      <a:pt x="1260" y="6888"/>
                      <a:pt x="1339" y="6874"/>
                    </a:cubicBezTo>
                    <a:cubicBezTo>
                      <a:pt x="1624" y="7235"/>
                      <a:pt x="1930" y="7294"/>
                      <a:pt x="2101" y="7294"/>
                    </a:cubicBezTo>
                    <a:cubicBezTo>
                      <a:pt x="2184" y="7294"/>
                      <a:pt x="2235" y="7280"/>
                      <a:pt x="2235" y="7280"/>
                    </a:cubicBezTo>
                    <a:cubicBezTo>
                      <a:pt x="2917" y="7161"/>
                      <a:pt x="3198" y="6515"/>
                      <a:pt x="4250" y="5308"/>
                    </a:cubicBezTo>
                    <a:cubicBezTo>
                      <a:pt x="5666" y="3676"/>
                      <a:pt x="5606" y="2015"/>
                      <a:pt x="5170" y="1279"/>
                    </a:cubicBezTo>
                    <a:cubicBezTo>
                      <a:pt x="5140" y="1226"/>
                      <a:pt x="5110" y="1178"/>
                      <a:pt x="5074" y="1130"/>
                    </a:cubicBezTo>
                    <a:cubicBezTo>
                      <a:pt x="4919" y="927"/>
                      <a:pt x="4740" y="807"/>
                      <a:pt x="4548" y="748"/>
                    </a:cubicBezTo>
                    <a:cubicBezTo>
                      <a:pt x="4433" y="710"/>
                      <a:pt x="4315" y="694"/>
                      <a:pt x="4199" y="694"/>
                    </a:cubicBezTo>
                    <a:cubicBezTo>
                      <a:pt x="3947" y="694"/>
                      <a:pt x="3701" y="767"/>
                      <a:pt x="3496" y="849"/>
                    </a:cubicBezTo>
                    <a:cubicBezTo>
                      <a:pt x="3329" y="532"/>
                      <a:pt x="3042" y="144"/>
                      <a:pt x="2600" y="30"/>
                    </a:cubicBezTo>
                    <a:cubicBezTo>
                      <a:pt x="2527" y="11"/>
                      <a:pt x="2448" y="0"/>
                      <a:pt x="2363" y="0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2994250" y="1185675"/>
                <a:ext cx="109550" cy="160250"/>
              </a:xfrm>
              <a:custGeom>
                <a:avLst/>
                <a:gdLst/>
                <a:ahLst/>
                <a:cxnLst/>
                <a:rect l="l" t="t" r="r" b="b"/>
                <a:pathLst>
                  <a:path w="4382" h="6410" extrusionOk="0">
                    <a:moveTo>
                      <a:pt x="3200" y="0"/>
                    </a:moveTo>
                    <a:cubicBezTo>
                      <a:pt x="3026" y="0"/>
                      <a:pt x="2908" y="68"/>
                      <a:pt x="2839" y="125"/>
                    </a:cubicBezTo>
                    <a:cubicBezTo>
                      <a:pt x="2863" y="167"/>
                      <a:pt x="2905" y="221"/>
                      <a:pt x="2935" y="275"/>
                    </a:cubicBezTo>
                    <a:cubicBezTo>
                      <a:pt x="3377" y="1016"/>
                      <a:pt x="3437" y="2677"/>
                      <a:pt x="2015" y="4309"/>
                    </a:cubicBezTo>
                    <a:cubicBezTo>
                      <a:pt x="969" y="5516"/>
                      <a:pt x="676" y="6162"/>
                      <a:pt x="0" y="6281"/>
                    </a:cubicBezTo>
                    <a:cubicBezTo>
                      <a:pt x="242" y="6368"/>
                      <a:pt x="441" y="6409"/>
                      <a:pt x="613" y="6409"/>
                    </a:cubicBezTo>
                    <a:cubicBezTo>
                      <a:pt x="1403" y="6409"/>
                      <a:pt x="1633" y="5534"/>
                      <a:pt x="2875" y="4135"/>
                    </a:cubicBezTo>
                    <a:cubicBezTo>
                      <a:pt x="4381" y="2432"/>
                      <a:pt x="4375" y="436"/>
                      <a:pt x="3545" y="77"/>
                    </a:cubicBezTo>
                    <a:cubicBezTo>
                      <a:pt x="3412" y="21"/>
                      <a:pt x="3297" y="0"/>
                      <a:pt x="3200" y="0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3003500" y="1126175"/>
                <a:ext cx="55025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2219" extrusionOk="0">
                    <a:moveTo>
                      <a:pt x="1794" y="1"/>
                    </a:moveTo>
                    <a:cubicBezTo>
                      <a:pt x="1752" y="1"/>
                      <a:pt x="1698" y="1"/>
                      <a:pt x="1651" y="7"/>
                    </a:cubicBezTo>
                    <a:cubicBezTo>
                      <a:pt x="1453" y="31"/>
                      <a:pt x="1280" y="228"/>
                      <a:pt x="1250" y="455"/>
                    </a:cubicBezTo>
                    <a:cubicBezTo>
                      <a:pt x="1166" y="1047"/>
                      <a:pt x="802" y="1364"/>
                      <a:pt x="802" y="1364"/>
                    </a:cubicBezTo>
                    <a:cubicBezTo>
                      <a:pt x="690" y="1343"/>
                      <a:pt x="584" y="1335"/>
                      <a:pt x="488" y="1335"/>
                    </a:cubicBezTo>
                    <a:cubicBezTo>
                      <a:pt x="199" y="1335"/>
                      <a:pt x="1" y="1405"/>
                      <a:pt x="1" y="1405"/>
                    </a:cubicBezTo>
                    <a:cubicBezTo>
                      <a:pt x="443" y="1519"/>
                      <a:pt x="736" y="1907"/>
                      <a:pt x="897" y="2218"/>
                    </a:cubicBezTo>
                    <a:cubicBezTo>
                      <a:pt x="1095" y="2137"/>
                      <a:pt x="1339" y="2068"/>
                      <a:pt x="1589" y="2068"/>
                    </a:cubicBezTo>
                    <a:cubicBezTo>
                      <a:pt x="1710" y="2068"/>
                      <a:pt x="1831" y="2084"/>
                      <a:pt x="1949" y="2123"/>
                    </a:cubicBezTo>
                    <a:cubicBezTo>
                      <a:pt x="1913" y="1788"/>
                      <a:pt x="1423" y="1633"/>
                      <a:pt x="1423" y="1633"/>
                    </a:cubicBezTo>
                    <a:cubicBezTo>
                      <a:pt x="1824" y="1346"/>
                      <a:pt x="2021" y="891"/>
                      <a:pt x="2111" y="599"/>
                    </a:cubicBezTo>
                    <a:cubicBezTo>
                      <a:pt x="2200" y="306"/>
                      <a:pt x="2057" y="19"/>
                      <a:pt x="1794" y="1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2944650" y="1161750"/>
                <a:ext cx="42400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2811" extrusionOk="0">
                    <a:moveTo>
                      <a:pt x="1616" y="0"/>
                    </a:moveTo>
                    <a:cubicBezTo>
                      <a:pt x="1608" y="0"/>
                      <a:pt x="1599" y="2"/>
                      <a:pt x="1590" y="6"/>
                    </a:cubicBezTo>
                    <a:cubicBezTo>
                      <a:pt x="813" y="401"/>
                      <a:pt x="245" y="1172"/>
                      <a:pt x="66" y="2020"/>
                    </a:cubicBezTo>
                    <a:cubicBezTo>
                      <a:pt x="18" y="2265"/>
                      <a:pt x="0" y="2517"/>
                      <a:pt x="18" y="2762"/>
                    </a:cubicBezTo>
                    <a:cubicBezTo>
                      <a:pt x="21" y="2794"/>
                      <a:pt x="48" y="2811"/>
                      <a:pt x="73" y="2811"/>
                    </a:cubicBezTo>
                    <a:cubicBezTo>
                      <a:pt x="99" y="2811"/>
                      <a:pt x="123" y="2794"/>
                      <a:pt x="120" y="2762"/>
                    </a:cubicBezTo>
                    <a:cubicBezTo>
                      <a:pt x="66" y="1919"/>
                      <a:pt x="436" y="1064"/>
                      <a:pt x="1052" y="496"/>
                    </a:cubicBezTo>
                    <a:cubicBezTo>
                      <a:pt x="1237" y="335"/>
                      <a:pt x="1429" y="198"/>
                      <a:pt x="1644" y="96"/>
                    </a:cubicBezTo>
                    <a:cubicBezTo>
                      <a:pt x="1695" y="70"/>
                      <a:pt x="1667" y="0"/>
                      <a:pt x="1616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2942775" y="1246875"/>
                <a:ext cx="6000" cy="633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532" extrusionOk="0">
                    <a:moveTo>
                      <a:pt x="52" y="1"/>
                    </a:moveTo>
                    <a:cubicBezTo>
                      <a:pt x="26" y="1"/>
                      <a:pt x="0" y="17"/>
                      <a:pt x="3" y="50"/>
                    </a:cubicBezTo>
                    <a:cubicBezTo>
                      <a:pt x="45" y="857"/>
                      <a:pt x="81" y="1664"/>
                      <a:pt x="129" y="2482"/>
                    </a:cubicBezTo>
                    <a:cubicBezTo>
                      <a:pt x="129" y="2515"/>
                      <a:pt x="157" y="2532"/>
                      <a:pt x="185" y="2532"/>
                    </a:cubicBezTo>
                    <a:cubicBezTo>
                      <a:pt x="213" y="2532"/>
                      <a:pt x="240" y="2515"/>
                      <a:pt x="237" y="2482"/>
                    </a:cubicBezTo>
                    <a:cubicBezTo>
                      <a:pt x="189" y="1664"/>
                      <a:pt x="147" y="857"/>
                      <a:pt x="105" y="50"/>
                    </a:cubicBezTo>
                    <a:cubicBezTo>
                      <a:pt x="105" y="17"/>
                      <a:pt x="78" y="1"/>
                      <a:pt x="52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2974600" y="1192350"/>
                <a:ext cx="50225" cy="1222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4889" extrusionOk="0">
                    <a:moveTo>
                      <a:pt x="1940" y="1"/>
                    </a:moveTo>
                    <a:cubicBezTo>
                      <a:pt x="1918" y="1"/>
                      <a:pt x="1895" y="12"/>
                      <a:pt x="1886" y="37"/>
                    </a:cubicBezTo>
                    <a:lnTo>
                      <a:pt x="428" y="3773"/>
                    </a:lnTo>
                    <a:cubicBezTo>
                      <a:pt x="290" y="4125"/>
                      <a:pt x="147" y="4472"/>
                      <a:pt x="15" y="4825"/>
                    </a:cubicBezTo>
                    <a:cubicBezTo>
                      <a:pt x="1" y="4864"/>
                      <a:pt x="30" y="4889"/>
                      <a:pt x="62" y="4889"/>
                    </a:cubicBezTo>
                    <a:cubicBezTo>
                      <a:pt x="83" y="4889"/>
                      <a:pt x="105" y="4878"/>
                      <a:pt x="117" y="4855"/>
                    </a:cubicBezTo>
                    <a:cubicBezTo>
                      <a:pt x="607" y="3605"/>
                      <a:pt x="1097" y="2368"/>
                      <a:pt x="1581" y="1119"/>
                    </a:cubicBezTo>
                    <a:cubicBezTo>
                      <a:pt x="1719" y="767"/>
                      <a:pt x="1862" y="420"/>
                      <a:pt x="1994" y="67"/>
                    </a:cubicBezTo>
                    <a:cubicBezTo>
                      <a:pt x="2008" y="27"/>
                      <a:pt x="1974" y="1"/>
                      <a:pt x="194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2967525" y="1277675"/>
                <a:ext cx="14025" cy="3377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351" extrusionOk="0">
                    <a:moveTo>
                      <a:pt x="498" y="0"/>
                    </a:moveTo>
                    <a:cubicBezTo>
                      <a:pt x="478" y="0"/>
                      <a:pt x="457" y="11"/>
                      <a:pt x="448" y="37"/>
                    </a:cubicBezTo>
                    <a:cubicBezTo>
                      <a:pt x="304" y="455"/>
                      <a:pt x="155" y="868"/>
                      <a:pt x="12" y="1286"/>
                    </a:cubicBezTo>
                    <a:cubicBezTo>
                      <a:pt x="1" y="1326"/>
                      <a:pt x="33" y="1350"/>
                      <a:pt x="66" y="1350"/>
                    </a:cubicBezTo>
                    <a:cubicBezTo>
                      <a:pt x="88" y="1350"/>
                      <a:pt x="110" y="1340"/>
                      <a:pt x="119" y="1316"/>
                    </a:cubicBezTo>
                    <a:cubicBezTo>
                      <a:pt x="263" y="898"/>
                      <a:pt x="412" y="485"/>
                      <a:pt x="549" y="67"/>
                    </a:cubicBezTo>
                    <a:cubicBezTo>
                      <a:pt x="560" y="27"/>
                      <a:pt x="529" y="0"/>
                      <a:pt x="498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2996200" y="1194325"/>
                <a:ext cx="71675" cy="137400"/>
              </a:xfrm>
              <a:custGeom>
                <a:avLst/>
                <a:gdLst/>
                <a:ahLst/>
                <a:cxnLst/>
                <a:rect l="l" t="t" r="r" b="b"/>
                <a:pathLst>
                  <a:path w="2867" h="5496" extrusionOk="0">
                    <a:moveTo>
                      <a:pt x="2803" y="0"/>
                    </a:moveTo>
                    <a:cubicBezTo>
                      <a:pt x="2783" y="0"/>
                      <a:pt x="2764" y="12"/>
                      <a:pt x="2761" y="42"/>
                    </a:cubicBezTo>
                    <a:cubicBezTo>
                      <a:pt x="2654" y="825"/>
                      <a:pt x="2445" y="1602"/>
                      <a:pt x="2140" y="2331"/>
                    </a:cubicBezTo>
                    <a:cubicBezTo>
                      <a:pt x="1835" y="3066"/>
                      <a:pt x="1429" y="3766"/>
                      <a:pt x="944" y="4393"/>
                    </a:cubicBezTo>
                    <a:cubicBezTo>
                      <a:pt x="669" y="4752"/>
                      <a:pt x="371" y="5092"/>
                      <a:pt x="42" y="5403"/>
                    </a:cubicBezTo>
                    <a:cubicBezTo>
                      <a:pt x="0" y="5440"/>
                      <a:pt x="34" y="5496"/>
                      <a:pt x="77" y="5496"/>
                    </a:cubicBezTo>
                    <a:cubicBezTo>
                      <a:pt x="89" y="5496"/>
                      <a:pt x="102" y="5491"/>
                      <a:pt x="114" y="5481"/>
                    </a:cubicBezTo>
                    <a:cubicBezTo>
                      <a:pt x="687" y="4919"/>
                      <a:pt x="1195" y="4291"/>
                      <a:pt x="1608" y="3604"/>
                    </a:cubicBezTo>
                    <a:cubicBezTo>
                      <a:pt x="2026" y="2917"/>
                      <a:pt x="2355" y="2170"/>
                      <a:pt x="2582" y="1393"/>
                    </a:cubicBezTo>
                    <a:cubicBezTo>
                      <a:pt x="2708" y="957"/>
                      <a:pt x="2803" y="508"/>
                      <a:pt x="2863" y="60"/>
                    </a:cubicBezTo>
                    <a:cubicBezTo>
                      <a:pt x="2866" y="25"/>
                      <a:pt x="2833" y="0"/>
                      <a:pt x="2803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3038725" y="1252400"/>
                <a:ext cx="39400" cy="5282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113" extrusionOk="0">
                    <a:moveTo>
                      <a:pt x="1501" y="0"/>
                    </a:moveTo>
                    <a:cubicBezTo>
                      <a:pt x="1485" y="0"/>
                      <a:pt x="1470" y="8"/>
                      <a:pt x="1461" y="26"/>
                    </a:cubicBezTo>
                    <a:cubicBezTo>
                      <a:pt x="1060" y="743"/>
                      <a:pt x="588" y="1407"/>
                      <a:pt x="32" y="2022"/>
                    </a:cubicBezTo>
                    <a:cubicBezTo>
                      <a:pt x="1" y="2059"/>
                      <a:pt x="34" y="2112"/>
                      <a:pt x="73" y="2112"/>
                    </a:cubicBezTo>
                    <a:cubicBezTo>
                      <a:pt x="86" y="2112"/>
                      <a:pt x="99" y="2107"/>
                      <a:pt x="110" y="2094"/>
                    </a:cubicBezTo>
                    <a:cubicBezTo>
                      <a:pt x="660" y="1472"/>
                      <a:pt x="1150" y="803"/>
                      <a:pt x="1550" y="80"/>
                    </a:cubicBezTo>
                    <a:cubicBezTo>
                      <a:pt x="1575" y="39"/>
                      <a:pt x="1537" y="0"/>
                      <a:pt x="1501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" name="Google Shape;68;p4"/>
          <p:cNvGrpSpPr/>
          <p:nvPr/>
        </p:nvGrpSpPr>
        <p:grpSpPr>
          <a:xfrm rot="1650941" flipH="1">
            <a:off x="8639312" y="862823"/>
            <a:ext cx="422053" cy="461692"/>
            <a:chOff x="6521375" y="1611800"/>
            <a:chExt cx="166925" cy="182625"/>
          </a:xfrm>
        </p:grpSpPr>
        <p:sp>
          <p:nvSpPr>
            <p:cNvPr id="69" name="Google Shape;69;p4"/>
            <p:cNvSpPr/>
            <p:nvPr/>
          </p:nvSpPr>
          <p:spPr>
            <a:xfrm>
              <a:off x="6521375" y="1611925"/>
              <a:ext cx="166925" cy="182500"/>
            </a:xfrm>
            <a:custGeom>
              <a:avLst/>
              <a:gdLst/>
              <a:ahLst/>
              <a:cxnLst/>
              <a:rect l="l" t="t" r="r" b="b"/>
              <a:pathLst>
                <a:path w="6677" h="7300" extrusionOk="0">
                  <a:moveTo>
                    <a:pt x="3019" y="1"/>
                  </a:moveTo>
                  <a:lnTo>
                    <a:pt x="3019" y="1"/>
                  </a:lnTo>
                  <a:cubicBezTo>
                    <a:pt x="3204" y="294"/>
                    <a:pt x="3282" y="676"/>
                    <a:pt x="3216" y="1035"/>
                  </a:cubicBezTo>
                  <a:cubicBezTo>
                    <a:pt x="3150" y="1388"/>
                    <a:pt x="2971" y="1728"/>
                    <a:pt x="2714" y="1955"/>
                  </a:cubicBezTo>
                  <a:cubicBezTo>
                    <a:pt x="2570" y="2081"/>
                    <a:pt x="2397" y="2165"/>
                    <a:pt x="2236" y="2254"/>
                  </a:cubicBezTo>
                  <a:cubicBezTo>
                    <a:pt x="1608" y="2571"/>
                    <a:pt x="933" y="2870"/>
                    <a:pt x="514" y="3485"/>
                  </a:cubicBezTo>
                  <a:cubicBezTo>
                    <a:pt x="42" y="4167"/>
                    <a:pt x="0" y="5165"/>
                    <a:pt x="401" y="5870"/>
                  </a:cubicBezTo>
                  <a:cubicBezTo>
                    <a:pt x="640" y="6288"/>
                    <a:pt x="1022" y="6587"/>
                    <a:pt x="1423" y="6779"/>
                  </a:cubicBezTo>
                  <a:cubicBezTo>
                    <a:pt x="1829" y="6982"/>
                    <a:pt x="2272" y="7095"/>
                    <a:pt x="2702" y="7197"/>
                  </a:cubicBezTo>
                  <a:lnTo>
                    <a:pt x="2995" y="7245"/>
                  </a:lnTo>
                  <a:lnTo>
                    <a:pt x="3288" y="7287"/>
                  </a:lnTo>
                  <a:cubicBezTo>
                    <a:pt x="3460" y="7293"/>
                    <a:pt x="3633" y="7299"/>
                    <a:pt x="3806" y="7299"/>
                  </a:cubicBezTo>
                  <a:cubicBezTo>
                    <a:pt x="4081" y="7299"/>
                    <a:pt x="4357" y="7284"/>
                    <a:pt x="4632" y="7233"/>
                  </a:cubicBezTo>
                  <a:cubicBezTo>
                    <a:pt x="5081" y="7155"/>
                    <a:pt x="5523" y="6976"/>
                    <a:pt x="5864" y="6647"/>
                  </a:cubicBezTo>
                  <a:cubicBezTo>
                    <a:pt x="6449" y="6085"/>
                    <a:pt x="6676" y="5105"/>
                    <a:pt x="6419" y="4328"/>
                  </a:cubicBezTo>
                  <a:cubicBezTo>
                    <a:pt x="6180" y="3617"/>
                    <a:pt x="5618" y="3151"/>
                    <a:pt x="5110" y="2673"/>
                  </a:cubicBezTo>
                  <a:cubicBezTo>
                    <a:pt x="4973" y="2541"/>
                    <a:pt x="4842" y="2416"/>
                    <a:pt x="4734" y="2254"/>
                  </a:cubicBezTo>
                  <a:cubicBezTo>
                    <a:pt x="4549" y="1961"/>
                    <a:pt x="4465" y="1585"/>
                    <a:pt x="4513" y="1220"/>
                  </a:cubicBezTo>
                  <a:cubicBezTo>
                    <a:pt x="4555" y="856"/>
                    <a:pt x="4734" y="509"/>
                    <a:pt x="4997" y="288"/>
                  </a:cubicBezTo>
                  <a:lnTo>
                    <a:pt x="4997" y="288"/>
                  </a:lnTo>
                  <a:cubicBezTo>
                    <a:pt x="4997" y="288"/>
                    <a:pt x="4602" y="342"/>
                    <a:pt x="4375" y="563"/>
                  </a:cubicBezTo>
                  <a:lnTo>
                    <a:pt x="4029" y="25"/>
                  </a:lnTo>
                  <a:lnTo>
                    <a:pt x="3539" y="443"/>
                  </a:lnTo>
                  <a:cubicBezTo>
                    <a:pt x="3389" y="168"/>
                    <a:pt x="3019" y="1"/>
                    <a:pt x="3019" y="1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" name="Google Shape;70;p4"/>
            <p:cNvGrpSpPr/>
            <p:nvPr/>
          </p:nvGrpSpPr>
          <p:grpSpPr>
            <a:xfrm>
              <a:off x="6521450" y="1611800"/>
              <a:ext cx="166775" cy="182400"/>
              <a:chOff x="3871475" y="1611800"/>
              <a:chExt cx="166775" cy="182400"/>
            </a:xfrm>
          </p:grpSpPr>
          <p:sp>
            <p:nvSpPr>
              <p:cNvPr id="71" name="Google Shape;71;p4"/>
              <p:cNvSpPr/>
              <p:nvPr/>
            </p:nvSpPr>
            <p:spPr>
              <a:xfrm>
                <a:off x="3871475" y="1611800"/>
                <a:ext cx="166775" cy="18240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7296" extrusionOk="0">
                    <a:moveTo>
                      <a:pt x="3013" y="0"/>
                    </a:moveTo>
                    <a:lnTo>
                      <a:pt x="3013" y="0"/>
                    </a:lnTo>
                    <a:cubicBezTo>
                      <a:pt x="3198" y="293"/>
                      <a:pt x="3270" y="675"/>
                      <a:pt x="3210" y="1034"/>
                    </a:cubicBezTo>
                    <a:cubicBezTo>
                      <a:pt x="3150" y="1387"/>
                      <a:pt x="2971" y="1733"/>
                      <a:pt x="2714" y="1954"/>
                    </a:cubicBezTo>
                    <a:cubicBezTo>
                      <a:pt x="2570" y="2086"/>
                      <a:pt x="2397" y="2164"/>
                      <a:pt x="2236" y="2253"/>
                    </a:cubicBezTo>
                    <a:cubicBezTo>
                      <a:pt x="1608" y="2576"/>
                      <a:pt x="933" y="2875"/>
                      <a:pt x="514" y="3490"/>
                    </a:cubicBezTo>
                    <a:cubicBezTo>
                      <a:pt x="42" y="4172"/>
                      <a:pt x="0" y="5170"/>
                      <a:pt x="401" y="5869"/>
                    </a:cubicBezTo>
                    <a:cubicBezTo>
                      <a:pt x="640" y="6287"/>
                      <a:pt x="1022" y="6586"/>
                      <a:pt x="1429" y="6784"/>
                    </a:cubicBezTo>
                    <a:cubicBezTo>
                      <a:pt x="1829" y="6987"/>
                      <a:pt x="2272" y="7100"/>
                      <a:pt x="2702" y="7202"/>
                    </a:cubicBezTo>
                    <a:lnTo>
                      <a:pt x="2989" y="7238"/>
                    </a:lnTo>
                    <a:lnTo>
                      <a:pt x="3282" y="7286"/>
                    </a:lnTo>
                    <a:cubicBezTo>
                      <a:pt x="3458" y="7290"/>
                      <a:pt x="3634" y="7296"/>
                      <a:pt x="3811" y="7296"/>
                    </a:cubicBezTo>
                    <a:cubicBezTo>
                      <a:pt x="4083" y="7296"/>
                      <a:pt x="4354" y="7283"/>
                      <a:pt x="4626" y="7232"/>
                    </a:cubicBezTo>
                    <a:cubicBezTo>
                      <a:pt x="5063" y="7148"/>
                      <a:pt x="5511" y="6969"/>
                      <a:pt x="5858" y="6640"/>
                    </a:cubicBezTo>
                    <a:cubicBezTo>
                      <a:pt x="6437" y="6084"/>
                      <a:pt x="6670" y="5104"/>
                      <a:pt x="6407" y="4327"/>
                    </a:cubicBezTo>
                    <a:cubicBezTo>
                      <a:pt x="6168" y="3616"/>
                      <a:pt x="5612" y="3144"/>
                      <a:pt x="5104" y="2666"/>
                    </a:cubicBezTo>
                    <a:cubicBezTo>
                      <a:pt x="4967" y="2540"/>
                      <a:pt x="4835" y="2415"/>
                      <a:pt x="4728" y="2247"/>
                    </a:cubicBezTo>
                    <a:cubicBezTo>
                      <a:pt x="4543" y="1954"/>
                      <a:pt x="4459" y="1584"/>
                      <a:pt x="4507" y="1219"/>
                    </a:cubicBezTo>
                    <a:cubicBezTo>
                      <a:pt x="4549" y="855"/>
                      <a:pt x="4728" y="508"/>
                      <a:pt x="4991" y="287"/>
                    </a:cubicBezTo>
                    <a:lnTo>
                      <a:pt x="4991" y="287"/>
                    </a:lnTo>
                    <a:cubicBezTo>
                      <a:pt x="4991" y="287"/>
                      <a:pt x="4596" y="335"/>
                      <a:pt x="4369" y="562"/>
                    </a:cubicBezTo>
                    <a:lnTo>
                      <a:pt x="4017" y="24"/>
                    </a:lnTo>
                    <a:lnTo>
                      <a:pt x="3533" y="442"/>
                    </a:lnTo>
                    <a:cubicBezTo>
                      <a:pt x="3383" y="161"/>
                      <a:pt x="3013" y="0"/>
                      <a:pt x="3013" y="0"/>
                    </a:cubicBezTo>
                    <a:close/>
                  </a:path>
                </a:pathLst>
              </a:custGeom>
              <a:solidFill>
                <a:srgbClr val="CC6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3889325" y="1629400"/>
                <a:ext cx="73175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2927" h="4354" extrusionOk="0">
                    <a:moveTo>
                      <a:pt x="2789" y="0"/>
                    </a:moveTo>
                    <a:cubicBezTo>
                      <a:pt x="2756" y="0"/>
                      <a:pt x="2722" y="27"/>
                      <a:pt x="2729" y="67"/>
                    </a:cubicBezTo>
                    <a:cubicBezTo>
                      <a:pt x="2896" y="748"/>
                      <a:pt x="2705" y="1501"/>
                      <a:pt x="2227" y="2015"/>
                    </a:cubicBezTo>
                    <a:cubicBezTo>
                      <a:pt x="1725" y="2553"/>
                      <a:pt x="1002" y="2798"/>
                      <a:pt x="488" y="3324"/>
                    </a:cubicBezTo>
                    <a:cubicBezTo>
                      <a:pt x="225" y="3593"/>
                      <a:pt x="27" y="3922"/>
                      <a:pt x="4" y="4304"/>
                    </a:cubicBezTo>
                    <a:cubicBezTo>
                      <a:pt x="1" y="4337"/>
                      <a:pt x="26" y="4354"/>
                      <a:pt x="52" y="4354"/>
                    </a:cubicBezTo>
                    <a:cubicBezTo>
                      <a:pt x="78" y="4354"/>
                      <a:pt x="105" y="4337"/>
                      <a:pt x="105" y="4304"/>
                    </a:cubicBezTo>
                    <a:cubicBezTo>
                      <a:pt x="159" y="3557"/>
                      <a:pt x="870" y="3109"/>
                      <a:pt x="1438" y="2751"/>
                    </a:cubicBezTo>
                    <a:cubicBezTo>
                      <a:pt x="1749" y="2553"/>
                      <a:pt x="2071" y="2344"/>
                      <a:pt x="2328" y="2069"/>
                    </a:cubicBezTo>
                    <a:cubicBezTo>
                      <a:pt x="2550" y="1812"/>
                      <a:pt x="2723" y="1507"/>
                      <a:pt x="2813" y="1179"/>
                    </a:cubicBezTo>
                    <a:cubicBezTo>
                      <a:pt x="2908" y="808"/>
                      <a:pt x="2926" y="408"/>
                      <a:pt x="2837" y="37"/>
                    </a:cubicBezTo>
                    <a:cubicBezTo>
                      <a:pt x="2829" y="11"/>
                      <a:pt x="2810" y="0"/>
                      <a:pt x="2789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3888200" y="1745675"/>
                <a:ext cx="1020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408" h="763" extrusionOk="0">
                    <a:moveTo>
                      <a:pt x="84" y="0"/>
                    </a:moveTo>
                    <a:cubicBezTo>
                      <a:pt x="55" y="0"/>
                      <a:pt x="31" y="24"/>
                      <a:pt x="31" y="54"/>
                    </a:cubicBezTo>
                    <a:cubicBezTo>
                      <a:pt x="1" y="317"/>
                      <a:pt x="114" y="586"/>
                      <a:pt x="312" y="747"/>
                    </a:cubicBezTo>
                    <a:cubicBezTo>
                      <a:pt x="321" y="757"/>
                      <a:pt x="334" y="763"/>
                      <a:pt x="348" y="763"/>
                    </a:cubicBezTo>
                    <a:cubicBezTo>
                      <a:pt x="360" y="763"/>
                      <a:pt x="372" y="758"/>
                      <a:pt x="383" y="747"/>
                    </a:cubicBezTo>
                    <a:cubicBezTo>
                      <a:pt x="401" y="735"/>
                      <a:pt x="407" y="699"/>
                      <a:pt x="383" y="675"/>
                    </a:cubicBezTo>
                    <a:cubicBezTo>
                      <a:pt x="204" y="526"/>
                      <a:pt x="108" y="293"/>
                      <a:pt x="138" y="54"/>
                    </a:cubicBezTo>
                    <a:cubicBezTo>
                      <a:pt x="138" y="24"/>
                      <a:pt x="108" y="0"/>
                      <a:pt x="84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3970975" y="1633400"/>
                <a:ext cx="43075" cy="142675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5707" extrusionOk="0">
                    <a:moveTo>
                      <a:pt x="302" y="0"/>
                    </a:moveTo>
                    <a:cubicBezTo>
                      <a:pt x="285" y="0"/>
                      <a:pt x="269" y="8"/>
                      <a:pt x="258" y="27"/>
                    </a:cubicBezTo>
                    <a:cubicBezTo>
                      <a:pt x="49" y="325"/>
                      <a:pt x="1" y="696"/>
                      <a:pt x="67" y="1055"/>
                    </a:cubicBezTo>
                    <a:cubicBezTo>
                      <a:pt x="138" y="1443"/>
                      <a:pt x="330" y="1796"/>
                      <a:pt x="545" y="2118"/>
                    </a:cubicBezTo>
                    <a:cubicBezTo>
                      <a:pt x="778" y="2459"/>
                      <a:pt x="1041" y="2782"/>
                      <a:pt x="1232" y="3152"/>
                    </a:cubicBezTo>
                    <a:cubicBezTo>
                      <a:pt x="1423" y="3511"/>
                      <a:pt x="1513" y="3917"/>
                      <a:pt x="1519" y="4330"/>
                    </a:cubicBezTo>
                    <a:cubicBezTo>
                      <a:pt x="1519" y="4784"/>
                      <a:pt x="1405" y="5232"/>
                      <a:pt x="1190" y="5627"/>
                    </a:cubicBezTo>
                    <a:cubicBezTo>
                      <a:pt x="1170" y="5668"/>
                      <a:pt x="1206" y="5706"/>
                      <a:pt x="1240" y="5706"/>
                    </a:cubicBezTo>
                    <a:cubicBezTo>
                      <a:pt x="1256" y="5706"/>
                      <a:pt x="1271" y="5699"/>
                      <a:pt x="1280" y="5680"/>
                    </a:cubicBezTo>
                    <a:cubicBezTo>
                      <a:pt x="1650" y="4987"/>
                      <a:pt x="1722" y="4132"/>
                      <a:pt x="1453" y="3397"/>
                    </a:cubicBezTo>
                    <a:cubicBezTo>
                      <a:pt x="1166" y="2626"/>
                      <a:pt x="485" y="2071"/>
                      <a:pt x="234" y="1288"/>
                    </a:cubicBezTo>
                    <a:cubicBezTo>
                      <a:pt x="108" y="887"/>
                      <a:pt x="90" y="427"/>
                      <a:pt x="347" y="74"/>
                    </a:cubicBezTo>
                    <a:cubicBezTo>
                      <a:pt x="372" y="37"/>
                      <a:pt x="337" y="0"/>
                      <a:pt x="302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3946600" y="1699775"/>
                <a:ext cx="13525" cy="7865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3146" extrusionOk="0">
                    <a:moveTo>
                      <a:pt x="472" y="0"/>
                    </a:moveTo>
                    <a:cubicBezTo>
                      <a:pt x="452" y="0"/>
                      <a:pt x="434" y="11"/>
                      <a:pt x="432" y="37"/>
                    </a:cubicBezTo>
                    <a:cubicBezTo>
                      <a:pt x="289" y="1053"/>
                      <a:pt x="145" y="2063"/>
                      <a:pt x="8" y="3079"/>
                    </a:cubicBezTo>
                    <a:cubicBezTo>
                      <a:pt x="0" y="3119"/>
                      <a:pt x="37" y="3146"/>
                      <a:pt x="69" y="3146"/>
                    </a:cubicBezTo>
                    <a:cubicBezTo>
                      <a:pt x="89" y="3146"/>
                      <a:pt x="107" y="3135"/>
                      <a:pt x="109" y="3109"/>
                    </a:cubicBezTo>
                    <a:cubicBezTo>
                      <a:pt x="253" y="2093"/>
                      <a:pt x="396" y="1083"/>
                      <a:pt x="534" y="67"/>
                    </a:cubicBezTo>
                    <a:cubicBezTo>
                      <a:pt x="541" y="27"/>
                      <a:pt x="504" y="0"/>
                      <a:pt x="472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3936550" y="1737900"/>
                <a:ext cx="5250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232" extrusionOk="0">
                    <a:moveTo>
                      <a:pt x="159" y="0"/>
                    </a:moveTo>
                    <a:cubicBezTo>
                      <a:pt x="133" y="0"/>
                      <a:pt x="105" y="18"/>
                      <a:pt x="99" y="54"/>
                    </a:cubicBezTo>
                    <a:cubicBezTo>
                      <a:pt x="69" y="425"/>
                      <a:pt x="33" y="807"/>
                      <a:pt x="3" y="1178"/>
                    </a:cubicBezTo>
                    <a:cubicBezTo>
                      <a:pt x="0" y="1214"/>
                      <a:pt x="27" y="1231"/>
                      <a:pt x="55" y="1231"/>
                    </a:cubicBezTo>
                    <a:cubicBezTo>
                      <a:pt x="82" y="1231"/>
                      <a:pt x="111" y="1214"/>
                      <a:pt x="111" y="1178"/>
                    </a:cubicBezTo>
                    <a:cubicBezTo>
                      <a:pt x="141" y="807"/>
                      <a:pt x="177" y="425"/>
                      <a:pt x="206" y="54"/>
                    </a:cubicBezTo>
                    <a:cubicBezTo>
                      <a:pt x="209" y="18"/>
                      <a:pt x="185" y="0"/>
                      <a:pt x="159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" name="Google Shape;77;p4"/>
          <p:cNvGrpSpPr/>
          <p:nvPr/>
        </p:nvGrpSpPr>
        <p:grpSpPr>
          <a:xfrm flipH="1">
            <a:off x="8728160" y="3825089"/>
            <a:ext cx="244365" cy="218671"/>
            <a:chOff x="6390175" y="3941675"/>
            <a:chExt cx="136000" cy="121700"/>
          </a:xfrm>
        </p:grpSpPr>
        <p:sp>
          <p:nvSpPr>
            <p:cNvPr id="78" name="Google Shape;78;p4"/>
            <p:cNvSpPr/>
            <p:nvPr/>
          </p:nvSpPr>
          <p:spPr>
            <a:xfrm>
              <a:off x="6390175" y="3941675"/>
              <a:ext cx="136000" cy="121650"/>
            </a:xfrm>
            <a:custGeom>
              <a:avLst/>
              <a:gdLst/>
              <a:ahLst/>
              <a:cxnLst/>
              <a:rect l="l" t="t" r="r" b="b"/>
              <a:pathLst>
                <a:path w="5440" h="4866" extrusionOk="0">
                  <a:moveTo>
                    <a:pt x="2457" y="477"/>
                  </a:moveTo>
                  <a:cubicBezTo>
                    <a:pt x="2759" y="477"/>
                    <a:pt x="2982" y="618"/>
                    <a:pt x="3127" y="901"/>
                  </a:cubicBezTo>
                  <a:cubicBezTo>
                    <a:pt x="3163" y="979"/>
                    <a:pt x="3198" y="1063"/>
                    <a:pt x="3216" y="1152"/>
                  </a:cubicBezTo>
                  <a:cubicBezTo>
                    <a:pt x="3228" y="1218"/>
                    <a:pt x="3276" y="1272"/>
                    <a:pt x="3324" y="1302"/>
                  </a:cubicBezTo>
                  <a:cubicBezTo>
                    <a:pt x="3365" y="1322"/>
                    <a:pt x="3411" y="1332"/>
                    <a:pt x="3456" y="1332"/>
                  </a:cubicBezTo>
                  <a:cubicBezTo>
                    <a:pt x="3476" y="1332"/>
                    <a:pt x="3496" y="1330"/>
                    <a:pt x="3515" y="1326"/>
                  </a:cubicBezTo>
                  <a:cubicBezTo>
                    <a:pt x="3628" y="1289"/>
                    <a:pt x="3741" y="1273"/>
                    <a:pt x="3855" y="1273"/>
                  </a:cubicBezTo>
                  <a:cubicBezTo>
                    <a:pt x="3983" y="1273"/>
                    <a:pt x="4112" y="1294"/>
                    <a:pt x="4238" y="1332"/>
                  </a:cubicBezTo>
                  <a:cubicBezTo>
                    <a:pt x="4758" y="1505"/>
                    <a:pt x="4896" y="1983"/>
                    <a:pt x="4633" y="2742"/>
                  </a:cubicBezTo>
                  <a:cubicBezTo>
                    <a:pt x="4381" y="3493"/>
                    <a:pt x="4027" y="3646"/>
                    <a:pt x="3764" y="3646"/>
                  </a:cubicBezTo>
                  <a:cubicBezTo>
                    <a:pt x="3640" y="3646"/>
                    <a:pt x="3537" y="3612"/>
                    <a:pt x="3473" y="3591"/>
                  </a:cubicBezTo>
                  <a:cubicBezTo>
                    <a:pt x="3432" y="3573"/>
                    <a:pt x="3396" y="3561"/>
                    <a:pt x="3348" y="3537"/>
                  </a:cubicBezTo>
                  <a:cubicBezTo>
                    <a:pt x="3315" y="3522"/>
                    <a:pt x="3279" y="3515"/>
                    <a:pt x="3243" y="3515"/>
                  </a:cubicBezTo>
                  <a:cubicBezTo>
                    <a:pt x="3207" y="3515"/>
                    <a:pt x="3172" y="3522"/>
                    <a:pt x="3139" y="3537"/>
                  </a:cubicBezTo>
                  <a:cubicBezTo>
                    <a:pt x="3091" y="3585"/>
                    <a:pt x="3043" y="3645"/>
                    <a:pt x="3031" y="3716"/>
                  </a:cubicBezTo>
                  <a:cubicBezTo>
                    <a:pt x="3019" y="3758"/>
                    <a:pt x="3007" y="3806"/>
                    <a:pt x="2989" y="3854"/>
                  </a:cubicBezTo>
                  <a:cubicBezTo>
                    <a:pt x="2939" y="4001"/>
                    <a:pt x="2814" y="4383"/>
                    <a:pt x="2260" y="4383"/>
                  </a:cubicBezTo>
                  <a:cubicBezTo>
                    <a:pt x="2092" y="4383"/>
                    <a:pt x="1884" y="4348"/>
                    <a:pt x="1627" y="4260"/>
                  </a:cubicBezTo>
                  <a:cubicBezTo>
                    <a:pt x="862" y="4009"/>
                    <a:pt x="557" y="3609"/>
                    <a:pt x="736" y="3089"/>
                  </a:cubicBezTo>
                  <a:cubicBezTo>
                    <a:pt x="808" y="2874"/>
                    <a:pt x="933" y="2682"/>
                    <a:pt x="1113" y="2545"/>
                  </a:cubicBezTo>
                  <a:cubicBezTo>
                    <a:pt x="1166" y="2509"/>
                    <a:pt x="1196" y="2449"/>
                    <a:pt x="1202" y="2378"/>
                  </a:cubicBezTo>
                  <a:cubicBezTo>
                    <a:pt x="1214" y="2312"/>
                    <a:pt x="1190" y="2252"/>
                    <a:pt x="1154" y="2198"/>
                  </a:cubicBezTo>
                  <a:cubicBezTo>
                    <a:pt x="1095" y="2127"/>
                    <a:pt x="1041" y="2049"/>
                    <a:pt x="993" y="1965"/>
                  </a:cubicBezTo>
                  <a:cubicBezTo>
                    <a:pt x="909" y="1780"/>
                    <a:pt x="628" y="1230"/>
                    <a:pt x="1668" y="704"/>
                  </a:cubicBezTo>
                  <a:cubicBezTo>
                    <a:pt x="1974" y="553"/>
                    <a:pt x="2237" y="477"/>
                    <a:pt x="2457" y="477"/>
                  </a:cubicBezTo>
                  <a:close/>
                  <a:moveTo>
                    <a:pt x="2458" y="0"/>
                  </a:moveTo>
                  <a:cubicBezTo>
                    <a:pt x="2156" y="0"/>
                    <a:pt x="1812" y="93"/>
                    <a:pt x="1435" y="280"/>
                  </a:cubicBezTo>
                  <a:cubicBezTo>
                    <a:pt x="497" y="752"/>
                    <a:pt x="174" y="1445"/>
                    <a:pt x="551" y="2186"/>
                  </a:cubicBezTo>
                  <a:cubicBezTo>
                    <a:pt x="569" y="2240"/>
                    <a:pt x="599" y="2282"/>
                    <a:pt x="628" y="2330"/>
                  </a:cubicBezTo>
                  <a:cubicBezTo>
                    <a:pt x="467" y="2497"/>
                    <a:pt x="342" y="2706"/>
                    <a:pt x="264" y="2939"/>
                  </a:cubicBezTo>
                  <a:cubicBezTo>
                    <a:pt x="1" y="3734"/>
                    <a:pt x="437" y="4380"/>
                    <a:pt x="1459" y="4721"/>
                  </a:cubicBezTo>
                  <a:cubicBezTo>
                    <a:pt x="1747" y="4818"/>
                    <a:pt x="2011" y="4865"/>
                    <a:pt x="2247" y="4865"/>
                  </a:cubicBezTo>
                  <a:cubicBezTo>
                    <a:pt x="2811" y="4865"/>
                    <a:pt x="3217" y="4595"/>
                    <a:pt x="3420" y="4081"/>
                  </a:cubicBezTo>
                  <a:cubicBezTo>
                    <a:pt x="3548" y="4118"/>
                    <a:pt x="3673" y="4137"/>
                    <a:pt x="3793" y="4137"/>
                  </a:cubicBezTo>
                  <a:cubicBezTo>
                    <a:pt x="3965" y="4137"/>
                    <a:pt x="4127" y="4099"/>
                    <a:pt x="4274" y="4021"/>
                  </a:cubicBezTo>
                  <a:cubicBezTo>
                    <a:pt x="4627" y="3842"/>
                    <a:pt x="4914" y="3471"/>
                    <a:pt x="5099" y="2910"/>
                  </a:cubicBezTo>
                  <a:cubicBezTo>
                    <a:pt x="5440" y="1888"/>
                    <a:pt x="5189" y="1146"/>
                    <a:pt x="4394" y="884"/>
                  </a:cubicBezTo>
                  <a:cubicBezTo>
                    <a:pt x="4228" y="824"/>
                    <a:pt x="4054" y="796"/>
                    <a:pt x="3877" y="796"/>
                  </a:cubicBezTo>
                  <a:cubicBezTo>
                    <a:pt x="3787" y="796"/>
                    <a:pt x="3696" y="804"/>
                    <a:pt x="3605" y="818"/>
                  </a:cubicBezTo>
                  <a:cubicBezTo>
                    <a:pt x="3587" y="776"/>
                    <a:pt x="3569" y="734"/>
                    <a:pt x="3545" y="692"/>
                  </a:cubicBezTo>
                  <a:cubicBezTo>
                    <a:pt x="3314" y="234"/>
                    <a:pt x="2939" y="0"/>
                    <a:pt x="2458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6390175" y="3941925"/>
              <a:ext cx="136000" cy="121450"/>
            </a:xfrm>
            <a:custGeom>
              <a:avLst/>
              <a:gdLst/>
              <a:ahLst/>
              <a:cxnLst/>
              <a:rect l="l" t="t" r="r" b="b"/>
              <a:pathLst>
                <a:path w="5440" h="4858" extrusionOk="0">
                  <a:moveTo>
                    <a:pt x="2432" y="470"/>
                  </a:moveTo>
                  <a:cubicBezTo>
                    <a:pt x="2740" y="470"/>
                    <a:pt x="2971" y="615"/>
                    <a:pt x="3121" y="903"/>
                  </a:cubicBezTo>
                  <a:cubicBezTo>
                    <a:pt x="3162" y="987"/>
                    <a:pt x="3192" y="1071"/>
                    <a:pt x="3210" y="1160"/>
                  </a:cubicBezTo>
                  <a:cubicBezTo>
                    <a:pt x="3228" y="1220"/>
                    <a:pt x="3264" y="1280"/>
                    <a:pt x="3324" y="1310"/>
                  </a:cubicBezTo>
                  <a:cubicBezTo>
                    <a:pt x="3358" y="1333"/>
                    <a:pt x="3398" y="1343"/>
                    <a:pt x="3439" y="1343"/>
                  </a:cubicBezTo>
                  <a:cubicBezTo>
                    <a:pt x="3462" y="1343"/>
                    <a:pt x="3486" y="1340"/>
                    <a:pt x="3509" y="1334"/>
                  </a:cubicBezTo>
                  <a:cubicBezTo>
                    <a:pt x="3626" y="1296"/>
                    <a:pt x="3747" y="1276"/>
                    <a:pt x="3867" y="1276"/>
                  </a:cubicBezTo>
                  <a:cubicBezTo>
                    <a:pt x="3992" y="1276"/>
                    <a:pt x="4117" y="1297"/>
                    <a:pt x="4238" y="1340"/>
                  </a:cubicBezTo>
                  <a:cubicBezTo>
                    <a:pt x="4752" y="1513"/>
                    <a:pt x="4884" y="1991"/>
                    <a:pt x="4633" y="2750"/>
                  </a:cubicBezTo>
                  <a:cubicBezTo>
                    <a:pt x="4378" y="3497"/>
                    <a:pt x="4029" y="3652"/>
                    <a:pt x="3768" y="3652"/>
                  </a:cubicBezTo>
                  <a:cubicBezTo>
                    <a:pt x="3642" y="3652"/>
                    <a:pt x="3537" y="3616"/>
                    <a:pt x="3473" y="3593"/>
                  </a:cubicBezTo>
                  <a:cubicBezTo>
                    <a:pt x="3431" y="3581"/>
                    <a:pt x="3390" y="3563"/>
                    <a:pt x="3348" y="3545"/>
                  </a:cubicBezTo>
                  <a:cubicBezTo>
                    <a:pt x="3318" y="3526"/>
                    <a:pt x="3285" y="3518"/>
                    <a:pt x="3252" y="3518"/>
                  </a:cubicBezTo>
                  <a:cubicBezTo>
                    <a:pt x="3213" y="3518"/>
                    <a:pt x="3174" y="3529"/>
                    <a:pt x="3139" y="3545"/>
                  </a:cubicBezTo>
                  <a:cubicBezTo>
                    <a:pt x="3073" y="3575"/>
                    <a:pt x="3025" y="3635"/>
                    <a:pt x="3013" y="3706"/>
                  </a:cubicBezTo>
                  <a:cubicBezTo>
                    <a:pt x="3001" y="3754"/>
                    <a:pt x="2989" y="3796"/>
                    <a:pt x="2971" y="3844"/>
                  </a:cubicBezTo>
                  <a:cubicBezTo>
                    <a:pt x="2921" y="3987"/>
                    <a:pt x="2796" y="4370"/>
                    <a:pt x="2236" y="4370"/>
                  </a:cubicBezTo>
                  <a:cubicBezTo>
                    <a:pt x="2069" y="4370"/>
                    <a:pt x="1863" y="4336"/>
                    <a:pt x="1609" y="4250"/>
                  </a:cubicBezTo>
                  <a:cubicBezTo>
                    <a:pt x="844" y="3993"/>
                    <a:pt x="545" y="3605"/>
                    <a:pt x="718" y="3079"/>
                  </a:cubicBezTo>
                  <a:cubicBezTo>
                    <a:pt x="790" y="2864"/>
                    <a:pt x="915" y="2678"/>
                    <a:pt x="1095" y="2535"/>
                  </a:cubicBezTo>
                  <a:cubicBezTo>
                    <a:pt x="1148" y="2499"/>
                    <a:pt x="1178" y="2439"/>
                    <a:pt x="1190" y="2368"/>
                  </a:cubicBezTo>
                  <a:cubicBezTo>
                    <a:pt x="1196" y="2302"/>
                    <a:pt x="1178" y="2242"/>
                    <a:pt x="1136" y="2188"/>
                  </a:cubicBezTo>
                  <a:cubicBezTo>
                    <a:pt x="1077" y="2123"/>
                    <a:pt x="1023" y="2039"/>
                    <a:pt x="981" y="1961"/>
                  </a:cubicBezTo>
                  <a:cubicBezTo>
                    <a:pt x="879" y="1770"/>
                    <a:pt x="604" y="1220"/>
                    <a:pt x="1650" y="694"/>
                  </a:cubicBezTo>
                  <a:cubicBezTo>
                    <a:pt x="1950" y="544"/>
                    <a:pt x="2211" y="470"/>
                    <a:pt x="2432" y="470"/>
                  </a:cubicBezTo>
                  <a:close/>
                  <a:moveTo>
                    <a:pt x="2450" y="1"/>
                  </a:moveTo>
                  <a:cubicBezTo>
                    <a:pt x="2148" y="1"/>
                    <a:pt x="1806" y="92"/>
                    <a:pt x="1435" y="276"/>
                  </a:cubicBezTo>
                  <a:cubicBezTo>
                    <a:pt x="503" y="742"/>
                    <a:pt x="174" y="1435"/>
                    <a:pt x="545" y="2182"/>
                  </a:cubicBezTo>
                  <a:cubicBezTo>
                    <a:pt x="575" y="2230"/>
                    <a:pt x="598" y="2278"/>
                    <a:pt x="628" y="2326"/>
                  </a:cubicBezTo>
                  <a:cubicBezTo>
                    <a:pt x="461" y="2499"/>
                    <a:pt x="335" y="2708"/>
                    <a:pt x="264" y="2935"/>
                  </a:cubicBezTo>
                  <a:cubicBezTo>
                    <a:pt x="1" y="3724"/>
                    <a:pt x="431" y="4370"/>
                    <a:pt x="1459" y="4716"/>
                  </a:cubicBezTo>
                  <a:cubicBezTo>
                    <a:pt x="1739" y="4811"/>
                    <a:pt x="1997" y="4857"/>
                    <a:pt x="2230" y="4857"/>
                  </a:cubicBezTo>
                  <a:cubicBezTo>
                    <a:pt x="2792" y="4857"/>
                    <a:pt x="3205" y="4587"/>
                    <a:pt x="3407" y="4071"/>
                  </a:cubicBezTo>
                  <a:cubicBezTo>
                    <a:pt x="3536" y="4108"/>
                    <a:pt x="3661" y="4127"/>
                    <a:pt x="3781" y="4127"/>
                  </a:cubicBezTo>
                  <a:cubicBezTo>
                    <a:pt x="3953" y="4127"/>
                    <a:pt x="4117" y="4089"/>
                    <a:pt x="4268" y="4011"/>
                  </a:cubicBezTo>
                  <a:cubicBezTo>
                    <a:pt x="4615" y="3832"/>
                    <a:pt x="4902" y="3461"/>
                    <a:pt x="5093" y="2906"/>
                  </a:cubicBezTo>
                  <a:cubicBezTo>
                    <a:pt x="5440" y="1884"/>
                    <a:pt x="5183" y="1142"/>
                    <a:pt x="4394" y="885"/>
                  </a:cubicBezTo>
                  <a:cubicBezTo>
                    <a:pt x="4214" y="824"/>
                    <a:pt x="4032" y="794"/>
                    <a:pt x="3851" y="794"/>
                  </a:cubicBezTo>
                  <a:cubicBezTo>
                    <a:pt x="3767" y="794"/>
                    <a:pt x="3682" y="800"/>
                    <a:pt x="3599" y="814"/>
                  </a:cubicBezTo>
                  <a:cubicBezTo>
                    <a:pt x="3581" y="772"/>
                    <a:pt x="3563" y="730"/>
                    <a:pt x="3539" y="688"/>
                  </a:cubicBezTo>
                  <a:cubicBezTo>
                    <a:pt x="3311" y="233"/>
                    <a:pt x="2932" y="1"/>
                    <a:pt x="2450" y="1"/>
                  </a:cubicBezTo>
                  <a:close/>
                </a:path>
              </a:pathLst>
            </a:custGeom>
            <a:solidFill>
              <a:srgbClr val="BD4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4"/>
          <p:cNvGrpSpPr/>
          <p:nvPr/>
        </p:nvGrpSpPr>
        <p:grpSpPr>
          <a:xfrm>
            <a:off x="8373088" y="4428236"/>
            <a:ext cx="587623" cy="531960"/>
            <a:chOff x="6370900" y="3397625"/>
            <a:chExt cx="197275" cy="178600"/>
          </a:xfrm>
        </p:grpSpPr>
        <p:sp>
          <p:nvSpPr>
            <p:cNvPr id="81" name="Google Shape;81;p4"/>
            <p:cNvSpPr/>
            <p:nvPr/>
          </p:nvSpPr>
          <p:spPr>
            <a:xfrm>
              <a:off x="6370900" y="3397625"/>
              <a:ext cx="197275" cy="178600"/>
            </a:xfrm>
            <a:custGeom>
              <a:avLst/>
              <a:gdLst/>
              <a:ahLst/>
              <a:cxnLst/>
              <a:rect l="l" t="t" r="r" b="b"/>
              <a:pathLst>
                <a:path w="7891" h="7144" extrusionOk="0">
                  <a:moveTo>
                    <a:pt x="6076" y="1"/>
                  </a:moveTo>
                  <a:cubicBezTo>
                    <a:pt x="6023" y="1"/>
                    <a:pt x="5970" y="5"/>
                    <a:pt x="5918" y="12"/>
                  </a:cubicBezTo>
                  <a:cubicBezTo>
                    <a:pt x="6091" y="418"/>
                    <a:pt x="6133" y="885"/>
                    <a:pt x="6031" y="1327"/>
                  </a:cubicBezTo>
                  <a:cubicBezTo>
                    <a:pt x="5930" y="1189"/>
                    <a:pt x="5780" y="1094"/>
                    <a:pt x="5631" y="1028"/>
                  </a:cubicBezTo>
                  <a:cubicBezTo>
                    <a:pt x="5458" y="944"/>
                    <a:pt x="5278" y="885"/>
                    <a:pt x="5105" y="795"/>
                  </a:cubicBezTo>
                  <a:cubicBezTo>
                    <a:pt x="4932" y="705"/>
                    <a:pt x="4782" y="568"/>
                    <a:pt x="4716" y="388"/>
                  </a:cubicBezTo>
                  <a:cubicBezTo>
                    <a:pt x="4585" y="699"/>
                    <a:pt x="4471" y="1028"/>
                    <a:pt x="4507" y="1357"/>
                  </a:cubicBezTo>
                  <a:cubicBezTo>
                    <a:pt x="4513" y="1399"/>
                    <a:pt x="4525" y="1446"/>
                    <a:pt x="4537" y="1488"/>
                  </a:cubicBezTo>
                  <a:cubicBezTo>
                    <a:pt x="4226" y="1638"/>
                    <a:pt x="3946" y="1877"/>
                    <a:pt x="3724" y="2152"/>
                  </a:cubicBezTo>
                  <a:cubicBezTo>
                    <a:pt x="3432" y="2522"/>
                    <a:pt x="3222" y="2952"/>
                    <a:pt x="3019" y="3377"/>
                  </a:cubicBezTo>
                  <a:cubicBezTo>
                    <a:pt x="2822" y="3807"/>
                    <a:pt x="2625" y="4237"/>
                    <a:pt x="2332" y="4614"/>
                  </a:cubicBezTo>
                  <a:cubicBezTo>
                    <a:pt x="1884" y="5200"/>
                    <a:pt x="1226" y="5636"/>
                    <a:pt x="503" y="5809"/>
                  </a:cubicBezTo>
                  <a:cubicBezTo>
                    <a:pt x="330" y="5845"/>
                    <a:pt x="132" y="5899"/>
                    <a:pt x="73" y="6060"/>
                  </a:cubicBezTo>
                  <a:cubicBezTo>
                    <a:pt x="1" y="6240"/>
                    <a:pt x="150" y="6419"/>
                    <a:pt x="300" y="6538"/>
                  </a:cubicBezTo>
                  <a:cubicBezTo>
                    <a:pt x="857" y="6956"/>
                    <a:pt x="1553" y="7144"/>
                    <a:pt x="2238" y="7144"/>
                  </a:cubicBezTo>
                  <a:cubicBezTo>
                    <a:pt x="2317" y="7144"/>
                    <a:pt x="2396" y="7141"/>
                    <a:pt x="2475" y="7136"/>
                  </a:cubicBezTo>
                  <a:cubicBezTo>
                    <a:pt x="3240" y="7094"/>
                    <a:pt x="3969" y="6825"/>
                    <a:pt x="4645" y="6479"/>
                  </a:cubicBezTo>
                  <a:cubicBezTo>
                    <a:pt x="5248" y="6174"/>
                    <a:pt x="5822" y="5791"/>
                    <a:pt x="6264" y="5283"/>
                  </a:cubicBezTo>
                  <a:cubicBezTo>
                    <a:pt x="6713" y="4775"/>
                    <a:pt x="7029" y="4136"/>
                    <a:pt x="7059" y="3460"/>
                  </a:cubicBezTo>
                  <a:cubicBezTo>
                    <a:pt x="7065" y="3293"/>
                    <a:pt x="7047" y="3120"/>
                    <a:pt x="7018" y="2946"/>
                  </a:cubicBezTo>
                  <a:cubicBezTo>
                    <a:pt x="7328" y="2911"/>
                    <a:pt x="7615" y="2779"/>
                    <a:pt x="7890" y="2648"/>
                  </a:cubicBezTo>
                  <a:cubicBezTo>
                    <a:pt x="7639" y="2612"/>
                    <a:pt x="7406" y="2438"/>
                    <a:pt x="7304" y="2205"/>
                  </a:cubicBezTo>
                  <a:cubicBezTo>
                    <a:pt x="7203" y="1990"/>
                    <a:pt x="7203" y="1721"/>
                    <a:pt x="7029" y="1566"/>
                  </a:cubicBezTo>
                  <a:cubicBezTo>
                    <a:pt x="6935" y="1488"/>
                    <a:pt x="6815" y="1452"/>
                    <a:pt x="6693" y="1452"/>
                  </a:cubicBezTo>
                  <a:cubicBezTo>
                    <a:pt x="6684" y="1452"/>
                    <a:pt x="6674" y="1452"/>
                    <a:pt x="6665" y="1452"/>
                  </a:cubicBezTo>
                  <a:cubicBezTo>
                    <a:pt x="6557" y="1452"/>
                    <a:pt x="6444" y="1482"/>
                    <a:pt x="6336" y="1512"/>
                  </a:cubicBezTo>
                  <a:cubicBezTo>
                    <a:pt x="6480" y="1273"/>
                    <a:pt x="6575" y="1016"/>
                    <a:pt x="6647" y="747"/>
                  </a:cubicBezTo>
                  <a:cubicBezTo>
                    <a:pt x="6683" y="598"/>
                    <a:pt x="6707" y="436"/>
                    <a:pt x="6647" y="299"/>
                  </a:cubicBezTo>
                  <a:cubicBezTo>
                    <a:pt x="6587" y="173"/>
                    <a:pt x="6468" y="84"/>
                    <a:pt x="6330" y="42"/>
                  </a:cubicBezTo>
                  <a:cubicBezTo>
                    <a:pt x="6249" y="12"/>
                    <a:pt x="6162" y="1"/>
                    <a:pt x="6076" y="1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4"/>
            <p:cNvGrpSpPr/>
            <p:nvPr/>
          </p:nvGrpSpPr>
          <p:grpSpPr>
            <a:xfrm>
              <a:off x="6371200" y="3397625"/>
              <a:ext cx="196675" cy="178450"/>
              <a:chOff x="3721900" y="3397625"/>
              <a:chExt cx="196675" cy="178450"/>
            </a:xfrm>
          </p:grpSpPr>
          <p:sp>
            <p:nvSpPr>
              <p:cNvPr id="83" name="Google Shape;83;p4"/>
              <p:cNvSpPr/>
              <p:nvPr/>
            </p:nvSpPr>
            <p:spPr>
              <a:xfrm>
                <a:off x="3721900" y="3430800"/>
                <a:ext cx="176350" cy="145275"/>
              </a:xfrm>
              <a:custGeom>
                <a:avLst/>
                <a:gdLst/>
                <a:ahLst/>
                <a:cxnLst/>
                <a:rect l="l" t="t" r="r" b="b"/>
                <a:pathLst>
                  <a:path w="7054" h="5811" extrusionOk="0">
                    <a:moveTo>
                      <a:pt x="5175" y="0"/>
                    </a:moveTo>
                    <a:cubicBezTo>
                      <a:pt x="5072" y="0"/>
                      <a:pt x="4970" y="12"/>
                      <a:pt x="4872" y="36"/>
                    </a:cubicBezTo>
                    <a:cubicBezTo>
                      <a:pt x="4406" y="131"/>
                      <a:pt x="4011" y="448"/>
                      <a:pt x="3718" y="813"/>
                    </a:cubicBezTo>
                    <a:cubicBezTo>
                      <a:pt x="3419" y="1177"/>
                      <a:pt x="3216" y="1613"/>
                      <a:pt x="3019" y="2038"/>
                    </a:cubicBezTo>
                    <a:cubicBezTo>
                      <a:pt x="2816" y="2462"/>
                      <a:pt x="2613" y="2898"/>
                      <a:pt x="2332" y="3269"/>
                    </a:cubicBezTo>
                    <a:cubicBezTo>
                      <a:pt x="1883" y="3861"/>
                      <a:pt x="1226" y="4297"/>
                      <a:pt x="497" y="4464"/>
                    </a:cubicBezTo>
                    <a:cubicBezTo>
                      <a:pt x="329" y="4506"/>
                      <a:pt x="126" y="4554"/>
                      <a:pt x="66" y="4721"/>
                    </a:cubicBezTo>
                    <a:cubicBezTo>
                      <a:pt x="1" y="4901"/>
                      <a:pt x="150" y="5080"/>
                      <a:pt x="300" y="5199"/>
                    </a:cubicBezTo>
                    <a:cubicBezTo>
                      <a:pt x="835" y="5623"/>
                      <a:pt x="1529" y="5811"/>
                      <a:pt x="2214" y="5811"/>
                    </a:cubicBezTo>
                    <a:cubicBezTo>
                      <a:pt x="2293" y="5811"/>
                      <a:pt x="2372" y="5808"/>
                      <a:pt x="2451" y="5803"/>
                    </a:cubicBezTo>
                    <a:cubicBezTo>
                      <a:pt x="3204" y="5761"/>
                      <a:pt x="3933" y="5492"/>
                      <a:pt x="4615" y="5146"/>
                    </a:cubicBezTo>
                    <a:cubicBezTo>
                      <a:pt x="5212" y="4841"/>
                      <a:pt x="5786" y="4458"/>
                      <a:pt x="6234" y="3950"/>
                    </a:cubicBezTo>
                    <a:cubicBezTo>
                      <a:pt x="6683" y="3448"/>
                      <a:pt x="6999" y="2803"/>
                      <a:pt x="7029" y="2127"/>
                    </a:cubicBezTo>
                    <a:cubicBezTo>
                      <a:pt x="7053" y="1458"/>
                      <a:pt x="6772" y="753"/>
                      <a:pt x="6246" y="346"/>
                    </a:cubicBezTo>
                    <a:cubicBezTo>
                      <a:pt x="6043" y="209"/>
                      <a:pt x="5810" y="107"/>
                      <a:pt x="5571" y="66"/>
                    </a:cubicBezTo>
                    <a:cubicBezTo>
                      <a:pt x="5445" y="21"/>
                      <a:pt x="5310" y="0"/>
                      <a:pt x="5175" y="0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3833075" y="3397625"/>
                <a:ext cx="85500" cy="87575"/>
              </a:xfrm>
              <a:custGeom>
                <a:avLst/>
                <a:gdLst/>
                <a:ahLst/>
                <a:cxnLst/>
                <a:rect l="l" t="t" r="r" b="b"/>
                <a:pathLst>
                  <a:path w="3420" h="3503" extrusionOk="0">
                    <a:moveTo>
                      <a:pt x="1614" y="1"/>
                    </a:moveTo>
                    <a:cubicBezTo>
                      <a:pt x="1561" y="1"/>
                      <a:pt x="1507" y="5"/>
                      <a:pt x="1453" y="12"/>
                    </a:cubicBezTo>
                    <a:cubicBezTo>
                      <a:pt x="1620" y="418"/>
                      <a:pt x="1662" y="890"/>
                      <a:pt x="1566" y="1327"/>
                    </a:cubicBezTo>
                    <a:cubicBezTo>
                      <a:pt x="1465" y="1189"/>
                      <a:pt x="1315" y="1100"/>
                      <a:pt x="1160" y="1028"/>
                    </a:cubicBezTo>
                    <a:cubicBezTo>
                      <a:pt x="987" y="944"/>
                      <a:pt x="801" y="885"/>
                      <a:pt x="640" y="795"/>
                    </a:cubicBezTo>
                    <a:cubicBezTo>
                      <a:pt x="467" y="705"/>
                      <a:pt x="317" y="568"/>
                      <a:pt x="251" y="388"/>
                    </a:cubicBezTo>
                    <a:cubicBezTo>
                      <a:pt x="108" y="687"/>
                      <a:pt x="0" y="1028"/>
                      <a:pt x="42" y="1357"/>
                    </a:cubicBezTo>
                    <a:cubicBezTo>
                      <a:pt x="72" y="1626"/>
                      <a:pt x="227" y="1895"/>
                      <a:pt x="461" y="2026"/>
                    </a:cubicBezTo>
                    <a:cubicBezTo>
                      <a:pt x="353" y="2193"/>
                      <a:pt x="299" y="2397"/>
                      <a:pt x="281" y="2588"/>
                    </a:cubicBezTo>
                    <a:cubicBezTo>
                      <a:pt x="257" y="2833"/>
                      <a:pt x="281" y="3090"/>
                      <a:pt x="311" y="3341"/>
                    </a:cubicBezTo>
                    <a:cubicBezTo>
                      <a:pt x="311" y="3395"/>
                      <a:pt x="323" y="3454"/>
                      <a:pt x="371" y="3484"/>
                    </a:cubicBezTo>
                    <a:cubicBezTo>
                      <a:pt x="391" y="3500"/>
                      <a:pt x="413" y="3503"/>
                      <a:pt x="437" y="3503"/>
                    </a:cubicBezTo>
                    <a:cubicBezTo>
                      <a:pt x="449" y="3503"/>
                      <a:pt x="461" y="3502"/>
                      <a:pt x="473" y="3502"/>
                    </a:cubicBezTo>
                    <a:cubicBezTo>
                      <a:pt x="783" y="3478"/>
                      <a:pt x="1088" y="3407"/>
                      <a:pt x="1327" y="3221"/>
                    </a:cubicBezTo>
                    <a:cubicBezTo>
                      <a:pt x="1489" y="3096"/>
                      <a:pt x="1620" y="2905"/>
                      <a:pt x="1656" y="2701"/>
                    </a:cubicBezTo>
                    <a:cubicBezTo>
                      <a:pt x="1847" y="2870"/>
                      <a:pt x="2107" y="2955"/>
                      <a:pt x="2360" y="2955"/>
                    </a:cubicBezTo>
                    <a:cubicBezTo>
                      <a:pt x="2384" y="2955"/>
                      <a:pt x="2409" y="2954"/>
                      <a:pt x="2433" y="2952"/>
                    </a:cubicBezTo>
                    <a:cubicBezTo>
                      <a:pt x="2774" y="2940"/>
                      <a:pt x="3102" y="2803"/>
                      <a:pt x="3419" y="2648"/>
                    </a:cubicBezTo>
                    <a:cubicBezTo>
                      <a:pt x="3162" y="2612"/>
                      <a:pt x="2935" y="2438"/>
                      <a:pt x="2833" y="2205"/>
                    </a:cubicBezTo>
                    <a:cubicBezTo>
                      <a:pt x="2738" y="1990"/>
                      <a:pt x="2738" y="1721"/>
                      <a:pt x="2558" y="1566"/>
                    </a:cubicBezTo>
                    <a:cubicBezTo>
                      <a:pt x="2463" y="1482"/>
                      <a:pt x="2325" y="1452"/>
                      <a:pt x="2200" y="1452"/>
                    </a:cubicBezTo>
                    <a:cubicBezTo>
                      <a:pt x="2086" y="1458"/>
                      <a:pt x="1979" y="1482"/>
                      <a:pt x="1871" y="1512"/>
                    </a:cubicBezTo>
                    <a:cubicBezTo>
                      <a:pt x="2009" y="1273"/>
                      <a:pt x="2110" y="1016"/>
                      <a:pt x="2176" y="753"/>
                    </a:cubicBezTo>
                    <a:cubicBezTo>
                      <a:pt x="2218" y="604"/>
                      <a:pt x="2236" y="442"/>
                      <a:pt x="2176" y="305"/>
                    </a:cubicBezTo>
                    <a:cubicBezTo>
                      <a:pt x="2116" y="173"/>
                      <a:pt x="1997" y="84"/>
                      <a:pt x="1865" y="42"/>
                    </a:cubicBezTo>
                    <a:cubicBezTo>
                      <a:pt x="1784" y="12"/>
                      <a:pt x="1700" y="1"/>
                      <a:pt x="1614" y="1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3845625" y="3435925"/>
                <a:ext cx="17650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450" extrusionOk="0">
                    <a:moveTo>
                      <a:pt x="639" y="1"/>
                    </a:moveTo>
                    <a:cubicBezTo>
                      <a:pt x="634" y="1"/>
                      <a:pt x="628" y="2"/>
                      <a:pt x="622" y="4"/>
                    </a:cubicBezTo>
                    <a:cubicBezTo>
                      <a:pt x="407" y="76"/>
                      <a:pt x="204" y="195"/>
                      <a:pt x="42" y="363"/>
                    </a:cubicBezTo>
                    <a:cubicBezTo>
                      <a:pt x="0" y="395"/>
                      <a:pt x="35" y="449"/>
                      <a:pt x="77" y="449"/>
                    </a:cubicBezTo>
                    <a:cubicBezTo>
                      <a:pt x="89" y="449"/>
                      <a:pt x="102" y="445"/>
                      <a:pt x="114" y="434"/>
                    </a:cubicBezTo>
                    <a:cubicBezTo>
                      <a:pt x="263" y="285"/>
                      <a:pt x="449" y="177"/>
                      <a:pt x="652" y="106"/>
                    </a:cubicBezTo>
                    <a:cubicBezTo>
                      <a:pt x="706" y="89"/>
                      <a:pt x="687" y="1"/>
                      <a:pt x="639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3867300" y="3430550"/>
                <a:ext cx="125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326" extrusionOk="0">
                    <a:moveTo>
                      <a:pt x="67" y="0"/>
                    </a:moveTo>
                    <a:cubicBezTo>
                      <a:pt x="61" y="0"/>
                      <a:pt x="54" y="1"/>
                      <a:pt x="48" y="4"/>
                    </a:cubicBezTo>
                    <a:cubicBezTo>
                      <a:pt x="18" y="10"/>
                      <a:pt x="0" y="40"/>
                      <a:pt x="12" y="70"/>
                    </a:cubicBezTo>
                    <a:cubicBezTo>
                      <a:pt x="24" y="159"/>
                      <a:pt x="84" y="243"/>
                      <a:pt x="161" y="285"/>
                    </a:cubicBezTo>
                    <a:cubicBezTo>
                      <a:pt x="208" y="312"/>
                      <a:pt x="258" y="326"/>
                      <a:pt x="309" y="326"/>
                    </a:cubicBezTo>
                    <a:cubicBezTo>
                      <a:pt x="357" y="326"/>
                      <a:pt x="405" y="314"/>
                      <a:pt x="448" y="291"/>
                    </a:cubicBezTo>
                    <a:cubicBezTo>
                      <a:pt x="454" y="292"/>
                      <a:pt x="459" y="293"/>
                      <a:pt x="464" y="293"/>
                    </a:cubicBezTo>
                    <a:cubicBezTo>
                      <a:pt x="497" y="293"/>
                      <a:pt x="501" y="259"/>
                      <a:pt x="490" y="243"/>
                    </a:cubicBezTo>
                    <a:cubicBezTo>
                      <a:pt x="478" y="222"/>
                      <a:pt x="460" y="216"/>
                      <a:pt x="440" y="216"/>
                    </a:cubicBezTo>
                    <a:cubicBezTo>
                      <a:pt x="431" y="216"/>
                      <a:pt x="422" y="217"/>
                      <a:pt x="412" y="219"/>
                    </a:cubicBezTo>
                    <a:cubicBezTo>
                      <a:pt x="388" y="231"/>
                      <a:pt x="361" y="238"/>
                      <a:pt x="333" y="238"/>
                    </a:cubicBezTo>
                    <a:cubicBezTo>
                      <a:pt x="295" y="238"/>
                      <a:pt x="256" y="225"/>
                      <a:pt x="221" y="201"/>
                    </a:cubicBezTo>
                    <a:cubicBezTo>
                      <a:pt x="209" y="195"/>
                      <a:pt x="203" y="195"/>
                      <a:pt x="197" y="189"/>
                    </a:cubicBezTo>
                    <a:lnTo>
                      <a:pt x="191" y="183"/>
                    </a:lnTo>
                    <a:lnTo>
                      <a:pt x="179" y="171"/>
                    </a:lnTo>
                    <a:cubicBezTo>
                      <a:pt x="167" y="159"/>
                      <a:pt x="161" y="153"/>
                      <a:pt x="149" y="135"/>
                    </a:cubicBezTo>
                    <a:cubicBezTo>
                      <a:pt x="143" y="129"/>
                      <a:pt x="143" y="123"/>
                      <a:pt x="137" y="111"/>
                    </a:cubicBezTo>
                    <a:cubicBezTo>
                      <a:pt x="137" y="105"/>
                      <a:pt x="132" y="105"/>
                      <a:pt x="132" y="99"/>
                    </a:cubicBezTo>
                    <a:cubicBezTo>
                      <a:pt x="132" y="99"/>
                      <a:pt x="125" y="89"/>
                      <a:pt x="126" y="89"/>
                    </a:cubicBezTo>
                    <a:lnTo>
                      <a:pt x="126" y="89"/>
                    </a:lnTo>
                    <a:cubicBezTo>
                      <a:pt x="127" y="89"/>
                      <a:pt x="129" y="90"/>
                      <a:pt x="132" y="93"/>
                    </a:cubicBezTo>
                    <a:cubicBezTo>
                      <a:pt x="120" y="76"/>
                      <a:pt x="114" y="52"/>
                      <a:pt x="114" y="40"/>
                    </a:cubicBezTo>
                    <a:cubicBezTo>
                      <a:pt x="109" y="16"/>
                      <a:pt x="89" y="0"/>
                      <a:pt x="67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3853150" y="3477975"/>
                <a:ext cx="40850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2299" extrusionOk="0">
                    <a:moveTo>
                      <a:pt x="1568" y="0"/>
                    </a:moveTo>
                    <a:cubicBezTo>
                      <a:pt x="1548" y="0"/>
                      <a:pt x="1529" y="12"/>
                      <a:pt x="1522" y="37"/>
                    </a:cubicBezTo>
                    <a:cubicBezTo>
                      <a:pt x="1367" y="719"/>
                      <a:pt x="1008" y="1346"/>
                      <a:pt x="506" y="1824"/>
                    </a:cubicBezTo>
                    <a:cubicBezTo>
                      <a:pt x="369" y="1962"/>
                      <a:pt x="207" y="2087"/>
                      <a:pt x="46" y="2201"/>
                    </a:cubicBezTo>
                    <a:cubicBezTo>
                      <a:pt x="1" y="2231"/>
                      <a:pt x="31" y="2299"/>
                      <a:pt x="74" y="2299"/>
                    </a:cubicBezTo>
                    <a:cubicBezTo>
                      <a:pt x="82" y="2299"/>
                      <a:pt x="91" y="2296"/>
                      <a:pt x="100" y="2290"/>
                    </a:cubicBezTo>
                    <a:cubicBezTo>
                      <a:pt x="698" y="1890"/>
                      <a:pt x="1164" y="1316"/>
                      <a:pt x="1445" y="659"/>
                    </a:cubicBezTo>
                    <a:cubicBezTo>
                      <a:pt x="1522" y="468"/>
                      <a:pt x="1582" y="270"/>
                      <a:pt x="1630" y="67"/>
                    </a:cubicBezTo>
                    <a:cubicBezTo>
                      <a:pt x="1634" y="27"/>
                      <a:pt x="1600" y="0"/>
                      <a:pt x="1568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3868325" y="3491075"/>
                <a:ext cx="14675" cy="177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710" extrusionOk="0">
                    <a:moveTo>
                      <a:pt x="534" y="1"/>
                    </a:moveTo>
                    <a:cubicBezTo>
                      <a:pt x="515" y="1"/>
                      <a:pt x="493" y="13"/>
                      <a:pt x="485" y="33"/>
                    </a:cubicBezTo>
                    <a:cubicBezTo>
                      <a:pt x="377" y="254"/>
                      <a:pt x="228" y="458"/>
                      <a:pt x="43" y="619"/>
                    </a:cubicBezTo>
                    <a:cubicBezTo>
                      <a:pt x="0" y="657"/>
                      <a:pt x="40" y="709"/>
                      <a:pt x="85" y="709"/>
                    </a:cubicBezTo>
                    <a:cubicBezTo>
                      <a:pt x="97" y="709"/>
                      <a:pt x="109" y="705"/>
                      <a:pt x="120" y="697"/>
                    </a:cubicBezTo>
                    <a:cubicBezTo>
                      <a:pt x="312" y="523"/>
                      <a:pt x="467" y="314"/>
                      <a:pt x="575" y="81"/>
                    </a:cubicBezTo>
                    <a:cubicBezTo>
                      <a:pt x="587" y="51"/>
                      <a:pt x="587" y="21"/>
                      <a:pt x="557" y="9"/>
                    </a:cubicBezTo>
                    <a:cubicBezTo>
                      <a:pt x="551" y="4"/>
                      <a:pt x="543" y="1"/>
                      <a:pt x="534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3872175" y="3444800"/>
                <a:ext cx="440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76" h="697" extrusionOk="0">
                    <a:moveTo>
                      <a:pt x="68" y="1"/>
                    </a:moveTo>
                    <a:cubicBezTo>
                      <a:pt x="36" y="1"/>
                      <a:pt x="1" y="27"/>
                      <a:pt x="8" y="67"/>
                    </a:cubicBezTo>
                    <a:cubicBezTo>
                      <a:pt x="56" y="247"/>
                      <a:pt x="68" y="438"/>
                      <a:pt x="38" y="629"/>
                    </a:cubicBezTo>
                    <a:cubicBezTo>
                      <a:pt x="32" y="659"/>
                      <a:pt x="44" y="689"/>
                      <a:pt x="74" y="695"/>
                    </a:cubicBezTo>
                    <a:cubicBezTo>
                      <a:pt x="78" y="696"/>
                      <a:pt x="82" y="696"/>
                      <a:pt x="87" y="696"/>
                    </a:cubicBezTo>
                    <a:cubicBezTo>
                      <a:pt x="109" y="696"/>
                      <a:pt x="136" y="684"/>
                      <a:pt x="146" y="659"/>
                    </a:cubicBezTo>
                    <a:cubicBezTo>
                      <a:pt x="176" y="450"/>
                      <a:pt x="164" y="241"/>
                      <a:pt x="116" y="37"/>
                    </a:cubicBezTo>
                    <a:cubicBezTo>
                      <a:pt x="109" y="12"/>
                      <a:pt x="89" y="1"/>
                      <a:pt x="68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" name="Google Shape;90;p4"/>
          <p:cNvGrpSpPr/>
          <p:nvPr/>
        </p:nvGrpSpPr>
        <p:grpSpPr>
          <a:xfrm flipH="1">
            <a:off x="272072" y="2863126"/>
            <a:ext cx="264434" cy="233629"/>
            <a:chOff x="6063731" y="3208900"/>
            <a:chExt cx="147169" cy="130025"/>
          </a:xfrm>
        </p:grpSpPr>
        <p:sp>
          <p:nvSpPr>
            <p:cNvPr id="91" name="Google Shape;91;p4"/>
            <p:cNvSpPr/>
            <p:nvPr/>
          </p:nvSpPr>
          <p:spPr>
            <a:xfrm>
              <a:off x="6085375" y="3208900"/>
              <a:ext cx="125525" cy="130025"/>
            </a:xfrm>
            <a:custGeom>
              <a:avLst/>
              <a:gdLst/>
              <a:ahLst/>
              <a:cxnLst/>
              <a:rect l="l" t="t" r="r" b="b"/>
              <a:pathLst>
                <a:path w="5021" h="5201" extrusionOk="0">
                  <a:moveTo>
                    <a:pt x="4059" y="0"/>
                  </a:moveTo>
                  <a:cubicBezTo>
                    <a:pt x="1" y="1232"/>
                    <a:pt x="509" y="3999"/>
                    <a:pt x="807" y="4907"/>
                  </a:cubicBezTo>
                  <a:cubicBezTo>
                    <a:pt x="795" y="4937"/>
                    <a:pt x="807" y="4961"/>
                    <a:pt x="831" y="4967"/>
                  </a:cubicBezTo>
                  <a:cubicBezTo>
                    <a:pt x="885" y="5116"/>
                    <a:pt x="921" y="5200"/>
                    <a:pt x="921" y="5200"/>
                  </a:cubicBezTo>
                  <a:cubicBezTo>
                    <a:pt x="921" y="5200"/>
                    <a:pt x="5021" y="5027"/>
                    <a:pt x="4059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4"/>
            <p:cNvGrpSpPr/>
            <p:nvPr/>
          </p:nvGrpSpPr>
          <p:grpSpPr>
            <a:xfrm>
              <a:off x="6063731" y="3208900"/>
              <a:ext cx="146450" cy="130025"/>
              <a:chOff x="3414550" y="3208900"/>
              <a:chExt cx="146450" cy="130025"/>
            </a:xfrm>
          </p:grpSpPr>
          <p:sp>
            <p:nvSpPr>
              <p:cNvPr id="93" name="Google Shape;93;p4"/>
              <p:cNvSpPr/>
              <p:nvPr/>
            </p:nvSpPr>
            <p:spPr>
              <a:xfrm>
                <a:off x="3414550" y="3208900"/>
                <a:ext cx="146450" cy="130025"/>
              </a:xfrm>
              <a:custGeom>
                <a:avLst/>
                <a:gdLst/>
                <a:ahLst/>
                <a:cxnLst/>
                <a:rect l="l" t="t" r="r" b="b"/>
                <a:pathLst>
                  <a:path w="5858" h="5201" extrusionOk="0">
                    <a:moveTo>
                      <a:pt x="4896" y="0"/>
                    </a:moveTo>
                    <a:lnTo>
                      <a:pt x="4896" y="0"/>
                    </a:lnTo>
                    <a:cubicBezTo>
                      <a:pt x="1" y="1495"/>
                      <a:pt x="1758" y="5200"/>
                      <a:pt x="1758" y="5200"/>
                    </a:cubicBezTo>
                    <a:cubicBezTo>
                      <a:pt x="1758" y="5200"/>
                      <a:pt x="5858" y="5027"/>
                      <a:pt x="4896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3455400" y="3233600"/>
                <a:ext cx="71725" cy="99575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3983" extrusionOk="0">
                    <a:moveTo>
                      <a:pt x="2795" y="0"/>
                    </a:moveTo>
                    <a:cubicBezTo>
                      <a:pt x="2780" y="0"/>
                      <a:pt x="2764" y="7"/>
                      <a:pt x="2754" y="23"/>
                    </a:cubicBezTo>
                    <a:cubicBezTo>
                      <a:pt x="2419" y="459"/>
                      <a:pt x="2090" y="907"/>
                      <a:pt x="1767" y="1355"/>
                    </a:cubicBezTo>
                    <a:cubicBezTo>
                      <a:pt x="1767" y="1056"/>
                      <a:pt x="1773" y="758"/>
                      <a:pt x="1773" y="459"/>
                    </a:cubicBezTo>
                    <a:cubicBezTo>
                      <a:pt x="1773" y="426"/>
                      <a:pt x="1748" y="409"/>
                      <a:pt x="1723" y="409"/>
                    </a:cubicBezTo>
                    <a:cubicBezTo>
                      <a:pt x="1697" y="409"/>
                      <a:pt x="1672" y="426"/>
                      <a:pt x="1672" y="459"/>
                    </a:cubicBezTo>
                    <a:cubicBezTo>
                      <a:pt x="1672" y="811"/>
                      <a:pt x="1660" y="1158"/>
                      <a:pt x="1660" y="1505"/>
                    </a:cubicBezTo>
                    <a:cubicBezTo>
                      <a:pt x="1301" y="2013"/>
                      <a:pt x="949" y="2521"/>
                      <a:pt x="602" y="3041"/>
                    </a:cubicBezTo>
                    <a:cubicBezTo>
                      <a:pt x="596" y="3047"/>
                      <a:pt x="584" y="3053"/>
                      <a:pt x="584" y="3059"/>
                    </a:cubicBezTo>
                    <a:cubicBezTo>
                      <a:pt x="584" y="2575"/>
                      <a:pt x="596" y="2090"/>
                      <a:pt x="596" y="1594"/>
                    </a:cubicBezTo>
                    <a:cubicBezTo>
                      <a:pt x="596" y="1561"/>
                      <a:pt x="569" y="1545"/>
                      <a:pt x="542" y="1545"/>
                    </a:cubicBezTo>
                    <a:cubicBezTo>
                      <a:pt x="515" y="1545"/>
                      <a:pt x="488" y="1561"/>
                      <a:pt x="488" y="1594"/>
                    </a:cubicBezTo>
                    <a:cubicBezTo>
                      <a:pt x="488" y="2132"/>
                      <a:pt x="482" y="2682"/>
                      <a:pt x="482" y="3220"/>
                    </a:cubicBezTo>
                    <a:cubicBezTo>
                      <a:pt x="333" y="3447"/>
                      <a:pt x="178" y="3674"/>
                      <a:pt x="28" y="3907"/>
                    </a:cubicBezTo>
                    <a:cubicBezTo>
                      <a:pt x="0" y="3948"/>
                      <a:pt x="32" y="3983"/>
                      <a:pt x="68" y="3983"/>
                    </a:cubicBezTo>
                    <a:cubicBezTo>
                      <a:pt x="86" y="3983"/>
                      <a:pt x="104" y="3975"/>
                      <a:pt x="118" y="3955"/>
                    </a:cubicBezTo>
                    <a:lnTo>
                      <a:pt x="542" y="3310"/>
                    </a:lnTo>
                    <a:cubicBezTo>
                      <a:pt x="1146" y="3089"/>
                      <a:pt x="1744" y="2867"/>
                      <a:pt x="2347" y="2652"/>
                    </a:cubicBezTo>
                    <a:cubicBezTo>
                      <a:pt x="2401" y="2631"/>
                      <a:pt x="2392" y="2541"/>
                      <a:pt x="2337" y="2541"/>
                    </a:cubicBezTo>
                    <a:cubicBezTo>
                      <a:pt x="2331" y="2541"/>
                      <a:pt x="2324" y="2542"/>
                      <a:pt x="2317" y="2545"/>
                    </a:cubicBezTo>
                    <a:cubicBezTo>
                      <a:pt x="1761" y="2748"/>
                      <a:pt x="1200" y="2957"/>
                      <a:pt x="638" y="3160"/>
                    </a:cubicBezTo>
                    <a:cubicBezTo>
                      <a:pt x="991" y="2634"/>
                      <a:pt x="1343" y="2126"/>
                      <a:pt x="1708" y="1612"/>
                    </a:cubicBezTo>
                    <a:lnTo>
                      <a:pt x="1732" y="1612"/>
                    </a:lnTo>
                    <a:cubicBezTo>
                      <a:pt x="2090" y="1547"/>
                      <a:pt x="2449" y="1475"/>
                      <a:pt x="2795" y="1409"/>
                    </a:cubicBezTo>
                    <a:cubicBezTo>
                      <a:pt x="2863" y="1398"/>
                      <a:pt x="2840" y="1307"/>
                      <a:pt x="2777" y="1307"/>
                    </a:cubicBezTo>
                    <a:cubicBezTo>
                      <a:pt x="2773" y="1307"/>
                      <a:pt x="2770" y="1307"/>
                      <a:pt x="2766" y="1307"/>
                    </a:cubicBezTo>
                    <a:lnTo>
                      <a:pt x="1779" y="1487"/>
                    </a:lnTo>
                    <a:cubicBezTo>
                      <a:pt x="1923" y="1284"/>
                      <a:pt x="2066" y="1086"/>
                      <a:pt x="2216" y="895"/>
                    </a:cubicBezTo>
                    <a:cubicBezTo>
                      <a:pt x="2419" y="632"/>
                      <a:pt x="2628" y="357"/>
                      <a:pt x="2843" y="70"/>
                    </a:cubicBezTo>
                    <a:cubicBezTo>
                      <a:pt x="2869" y="37"/>
                      <a:pt x="2832" y="0"/>
                      <a:pt x="279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" name="Google Shape;95;p4"/>
          <p:cNvGrpSpPr/>
          <p:nvPr/>
        </p:nvGrpSpPr>
        <p:grpSpPr>
          <a:xfrm>
            <a:off x="7863359" y="4669861"/>
            <a:ext cx="323604" cy="291798"/>
            <a:chOff x="5631000" y="1628150"/>
            <a:chExt cx="121200" cy="109300"/>
          </a:xfrm>
        </p:grpSpPr>
        <p:sp>
          <p:nvSpPr>
            <p:cNvPr id="96" name="Google Shape;96;p4"/>
            <p:cNvSpPr/>
            <p:nvPr/>
          </p:nvSpPr>
          <p:spPr>
            <a:xfrm>
              <a:off x="5631000" y="1628250"/>
              <a:ext cx="121200" cy="109200"/>
            </a:xfrm>
            <a:custGeom>
              <a:avLst/>
              <a:gdLst/>
              <a:ahLst/>
              <a:cxnLst/>
              <a:rect l="l" t="t" r="r" b="b"/>
              <a:pathLst>
                <a:path w="4848" h="4368" extrusionOk="0">
                  <a:moveTo>
                    <a:pt x="2384" y="1"/>
                  </a:moveTo>
                  <a:cubicBezTo>
                    <a:pt x="1879" y="1"/>
                    <a:pt x="1371" y="179"/>
                    <a:pt x="963" y="543"/>
                  </a:cubicBezTo>
                  <a:cubicBezTo>
                    <a:pt x="84" y="1338"/>
                    <a:pt x="1" y="2683"/>
                    <a:pt x="783" y="3562"/>
                  </a:cubicBezTo>
                  <a:cubicBezTo>
                    <a:pt x="989" y="3792"/>
                    <a:pt x="1161" y="3886"/>
                    <a:pt x="1318" y="3886"/>
                  </a:cubicBezTo>
                  <a:cubicBezTo>
                    <a:pt x="1499" y="3886"/>
                    <a:pt x="1660" y="3762"/>
                    <a:pt x="1829" y="3579"/>
                  </a:cubicBezTo>
                  <a:cubicBezTo>
                    <a:pt x="1991" y="3406"/>
                    <a:pt x="2158" y="3173"/>
                    <a:pt x="2361" y="2946"/>
                  </a:cubicBezTo>
                  <a:cubicBezTo>
                    <a:pt x="2445" y="3018"/>
                    <a:pt x="2600" y="3197"/>
                    <a:pt x="2726" y="3621"/>
                  </a:cubicBezTo>
                  <a:cubicBezTo>
                    <a:pt x="2827" y="3968"/>
                    <a:pt x="2977" y="4261"/>
                    <a:pt x="3216" y="4338"/>
                  </a:cubicBezTo>
                  <a:cubicBezTo>
                    <a:pt x="3234" y="4350"/>
                    <a:pt x="3264" y="4356"/>
                    <a:pt x="3294" y="4362"/>
                  </a:cubicBezTo>
                  <a:cubicBezTo>
                    <a:pt x="3316" y="4366"/>
                    <a:pt x="3340" y="4368"/>
                    <a:pt x="3364" y="4368"/>
                  </a:cubicBezTo>
                  <a:cubicBezTo>
                    <a:pt x="3547" y="4368"/>
                    <a:pt x="3767" y="4264"/>
                    <a:pt x="4053" y="4010"/>
                  </a:cubicBezTo>
                  <a:cubicBezTo>
                    <a:pt x="4848" y="3305"/>
                    <a:pt x="4423" y="2916"/>
                    <a:pt x="3820" y="2659"/>
                  </a:cubicBezTo>
                  <a:cubicBezTo>
                    <a:pt x="3407" y="2486"/>
                    <a:pt x="3252" y="2306"/>
                    <a:pt x="3186" y="2217"/>
                  </a:cubicBezTo>
                  <a:cubicBezTo>
                    <a:pt x="3455" y="2032"/>
                    <a:pt x="3712" y="1888"/>
                    <a:pt x="3915" y="1739"/>
                  </a:cubicBezTo>
                  <a:cubicBezTo>
                    <a:pt x="4268" y="1458"/>
                    <a:pt x="4411" y="1195"/>
                    <a:pt x="3981" y="717"/>
                  </a:cubicBezTo>
                  <a:cubicBezTo>
                    <a:pt x="3559" y="244"/>
                    <a:pt x="2973" y="1"/>
                    <a:pt x="2384" y="1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" name="Google Shape;97;p4"/>
            <p:cNvGrpSpPr/>
            <p:nvPr/>
          </p:nvGrpSpPr>
          <p:grpSpPr>
            <a:xfrm>
              <a:off x="5631000" y="1628150"/>
              <a:ext cx="121200" cy="109000"/>
              <a:chOff x="2980950" y="1628150"/>
              <a:chExt cx="121200" cy="109000"/>
            </a:xfrm>
          </p:grpSpPr>
          <p:sp>
            <p:nvSpPr>
              <p:cNvPr id="98" name="Google Shape;98;p4"/>
              <p:cNvSpPr/>
              <p:nvPr/>
            </p:nvSpPr>
            <p:spPr>
              <a:xfrm>
                <a:off x="2980950" y="1628150"/>
                <a:ext cx="121200" cy="109000"/>
              </a:xfrm>
              <a:custGeom>
                <a:avLst/>
                <a:gdLst/>
                <a:ahLst/>
                <a:cxnLst/>
                <a:rect l="l" t="t" r="r" b="b"/>
                <a:pathLst>
                  <a:path w="4848" h="4360" extrusionOk="0">
                    <a:moveTo>
                      <a:pt x="2380" y="1"/>
                    </a:moveTo>
                    <a:cubicBezTo>
                      <a:pt x="1877" y="1"/>
                      <a:pt x="1371" y="176"/>
                      <a:pt x="963" y="535"/>
                    </a:cubicBezTo>
                    <a:cubicBezTo>
                      <a:pt x="72" y="1318"/>
                      <a:pt x="0" y="2669"/>
                      <a:pt x="783" y="3554"/>
                    </a:cubicBezTo>
                    <a:cubicBezTo>
                      <a:pt x="989" y="3786"/>
                      <a:pt x="1159" y="3882"/>
                      <a:pt x="1315" y="3882"/>
                    </a:cubicBezTo>
                    <a:cubicBezTo>
                      <a:pt x="1495" y="3882"/>
                      <a:pt x="1656" y="3755"/>
                      <a:pt x="1829" y="3566"/>
                    </a:cubicBezTo>
                    <a:cubicBezTo>
                      <a:pt x="1985" y="3398"/>
                      <a:pt x="2158" y="3165"/>
                      <a:pt x="2361" y="2932"/>
                    </a:cubicBezTo>
                    <a:cubicBezTo>
                      <a:pt x="2445" y="3010"/>
                      <a:pt x="2600" y="3189"/>
                      <a:pt x="2726" y="3613"/>
                    </a:cubicBezTo>
                    <a:cubicBezTo>
                      <a:pt x="2833" y="3948"/>
                      <a:pt x="2971" y="4247"/>
                      <a:pt x="3210" y="4331"/>
                    </a:cubicBezTo>
                    <a:cubicBezTo>
                      <a:pt x="3240" y="4342"/>
                      <a:pt x="3264" y="4342"/>
                      <a:pt x="3294" y="4354"/>
                    </a:cubicBezTo>
                    <a:cubicBezTo>
                      <a:pt x="3314" y="4358"/>
                      <a:pt x="3336" y="4359"/>
                      <a:pt x="3358" y="4359"/>
                    </a:cubicBezTo>
                    <a:cubicBezTo>
                      <a:pt x="3536" y="4359"/>
                      <a:pt x="3765" y="4251"/>
                      <a:pt x="4047" y="4002"/>
                    </a:cubicBezTo>
                    <a:cubicBezTo>
                      <a:pt x="4848" y="3291"/>
                      <a:pt x="4423" y="2902"/>
                      <a:pt x="3820" y="2645"/>
                    </a:cubicBezTo>
                    <a:cubicBezTo>
                      <a:pt x="3407" y="2478"/>
                      <a:pt x="3240" y="2304"/>
                      <a:pt x="3180" y="2209"/>
                    </a:cubicBezTo>
                    <a:cubicBezTo>
                      <a:pt x="3461" y="2030"/>
                      <a:pt x="3718" y="1880"/>
                      <a:pt x="3915" y="1731"/>
                    </a:cubicBezTo>
                    <a:cubicBezTo>
                      <a:pt x="4274" y="1468"/>
                      <a:pt x="4417" y="1199"/>
                      <a:pt x="3987" y="721"/>
                    </a:cubicBezTo>
                    <a:cubicBezTo>
                      <a:pt x="3563" y="245"/>
                      <a:pt x="2973" y="1"/>
                      <a:pt x="2380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3020700" y="1666000"/>
                <a:ext cx="81450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2846" extrusionOk="0">
                    <a:moveTo>
                      <a:pt x="1537" y="1"/>
                    </a:moveTo>
                    <a:cubicBezTo>
                      <a:pt x="1196" y="1"/>
                      <a:pt x="861" y="118"/>
                      <a:pt x="592" y="360"/>
                    </a:cubicBezTo>
                    <a:cubicBezTo>
                      <a:pt x="120" y="779"/>
                      <a:pt x="0" y="1466"/>
                      <a:pt x="239" y="2052"/>
                    </a:cubicBezTo>
                    <a:cubicBezTo>
                      <a:pt x="395" y="1884"/>
                      <a:pt x="568" y="1651"/>
                      <a:pt x="771" y="1418"/>
                    </a:cubicBezTo>
                    <a:cubicBezTo>
                      <a:pt x="855" y="1496"/>
                      <a:pt x="1010" y="1675"/>
                      <a:pt x="1136" y="2099"/>
                    </a:cubicBezTo>
                    <a:cubicBezTo>
                      <a:pt x="1243" y="2434"/>
                      <a:pt x="1381" y="2733"/>
                      <a:pt x="1620" y="2817"/>
                    </a:cubicBezTo>
                    <a:cubicBezTo>
                      <a:pt x="1650" y="2828"/>
                      <a:pt x="1674" y="2828"/>
                      <a:pt x="1704" y="2840"/>
                    </a:cubicBezTo>
                    <a:cubicBezTo>
                      <a:pt x="1724" y="2844"/>
                      <a:pt x="1746" y="2845"/>
                      <a:pt x="1768" y="2845"/>
                    </a:cubicBezTo>
                    <a:cubicBezTo>
                      <a:pt x="1946" y="2845"/>
                      <a:pt x="2175" y="2737"/>
                      <a:pt x="2457" y="2488"/>
                    </a:cubicBezTo>
                    <a:cubicBezTo>
                      <a:pt x="3258" y="1777"/>
                      <a:pt x="2833" y="1388"/>
                      <a:pt x="2230" y="1137"/>
                    </a:cubicBezTo>
                    <a:cubicBezTo>
                      <a:pt x="1817" y="964"/>
                      <a:pt x="1662" y="790"/>
                      <a:pt x="1584" y="689"/>
                    </a:cubicBezTo>
                    <a:cubicBezTo>
                      <a:pt x="1859" y="510"/>
                      <a:pt x="2122" y="360"/>
                      <a:pt x="2319" y="211"/>
                    </a:cubicBezTo>
                    <a:cubicBezTo>
                      <a:pt x="2073" y="72"/>
                      <a:pt x="1803" y="1"/>
                      <a:pt x="1537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2992000" y="1648925"/>
                <a:ext cx="14325" cy="6160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2464" extrusionOk="0">
                    <a:moveTo>
                      <a:pt x="495" y="0"/>
                    </a:moveTo>
                    <a:cubicBezTo>
                      <a:pt x="483" y="0"/>
                      <a:pt x="472" y="5"/>
                      <a:pt x="461" y="15"/>
                    </a:cubicBezTo>
                    <a:cubicBezTo>
                      <a:pt x="180" y="356"/>
                      <a:pt x="13" y="786"/>
                      <a:pt x="7" y="1228"/>
                    </a:cubicBezTo>
                    <a:cubicBezTo>
                      <a:pt x="1" y="1671"/>
                      <a:pt x="156" y="2101"/>
                      <a:pt x="437" y="2448"/>
                    </a:cubicBezTo>
                    <a:cubicBezTo>
                      <a:pt x="448" y="2459"/>
                      <a:pt x="460" y="2463"/>
                      <a:pt x="472" y="2463"/>
                    </a:cubicBezTo>
                    <a:cubicBezTo>
                      <a:pt x="512" y="2463"/>
                      <a:pt x="547" y="2411"/>
                      <a:pt x="515" y="2370"/>
                    </a:cubicBezTo>
                    <a:cubicBezTo>
                      <a:pt x="252" y="2047"/>
                      <a:pt x="108" y="1641"/>
                      <a:pt x="120" y="1228"/>
                    </a:cubicBezTo>
                    <a:cubicBezTo>
                      <a:pt x="126" y="816"/>
                      <a:pt x="276" y="404"/>
                      <a:pt x="545" y="93"/>
                    </a:cubicBezTo>
                    <a:cubicBezTo>
                      <a:pt x="573" y="56"/>
                      <a:pt x="535" y="0"/>
                      <a:pt x="49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3051825" y="1636425"/>
                <a:ext cx="30750" cy="20300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812" extrusionOk="0">
                    <a:moveTo>
                      <a:pt x="88" y="1"/>
                    </a:moveTo>
                    <a:cubicBezTo>
                      <a:pt x="21" y="1"/>
                      <a:pt x="0" y="91"/>
                      <a:pt x="64" y="109"/>
                    </a:cubicBezTo>
                    <a:cubicBezTo>
                      <a:pt x="489" y="174"/>
                      <a:pt x="877" y="420"/>
                      <a:pt x="1110" y="784"/>
                    </a:cubicBezTo>
                    <a:cubicBezTo>
                      <a:pt x="1122" y="804"/>
                      <a:pt x="1140" y="812"/>
                      <a:pt x="1157" y="812"/>
                    </a:cubicBezTo>
                    <a:cubicBezTo>
                      <a:pt x="1194" y="812"/>
                      <a:pt x="1230" y="777"/>
                      <a:pt x="1206" y="736"/>
                    </a:cubicBezTo>
                    <a:cubicBezTo>
                      <a:pt x="961" y="348"/>
                      <a:pt x="548" y="79"/>
                      <a:pt x="94" y="1"/>
                    </a:cubicBezTo>
                    <a:cubicBezTo>
                      <a:pt x="92" y="1"/>
                      <a:pt x="90" y="1"/>
                      <a:pt x="88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3018450" y="1689450"/>
                <a:ext cx="17950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21" extrusionOk="0">
                    <a:moveTo>
                      <a:pt x="61" y="0"/>
                    </a:moveTo>
                    <a:cubicBezTo>
                      <a:pt x="35" y="0"/>
                      <a:pt x="17" y="13"/>
                      <a:pt x="7" y="38"/>
                    </a:cubicBezTo>
                    <a:cubicBezTo>
                      <a:pt x="1" y="62"/>
                      <a:pt x="13" y="97"/>
                      <a:pt x="42" y="109"/>
                    </a:cubicBezTo>
                    <a:cubicBezTo>
                      <a:pt x="246" y="145"/>
                      <a:pt x="443" y="181"/>
                      <a:pt x="640" y="217"/>
                    </a:cubicBezTo>
                    <a:cubicBezTo>
                      <a:pt x="648" y="220"/>
                      <a:pt x="655" y="221"/>
                      <a:pt x="661" y="221"/>
                    </a:cubicBezTo>
                    <a:cubicBezTo>
                      <a:pt x="686" y="221"/>
                      <a:pt x="702" y="205"/>
                      <a:pt x="712" y="181"/>
                    </a:cubicBezTo>
                    <a:cubicBezTo>
                      <a:pt x="718" y="151"/>
                      <a:pt x="706" y="115"/>
                      <a:pt x="676" y="115"/>
                    </a:cubicBezTo>
                    <a:cubicBezTo>
                      <a:pt x="473" y="80"/>
                      <a:pt x="276" y="38"/>
                      <a:pt x="78" y="2"/>
                    </a:cubicBezTo>
                    <a:cubicBezTo>
                      <a:pt x="72" y="1"/>
                      <a:pt x="67" y="0"/>
                      <a:pt x="61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3032050" y="1668575"/>
                <a:ext cx="1615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646" h="760" extrusionOk="0">
                    <a:moveTo>
                      <a:pt x="63" y="0"/>
                    </a:moveTo>
                    <a:cubicBezTo>
                      <a:pt x="48" y="0"/>
                      <a:pt x="33" y="6"/>
                      <a:pt x="24" y="18"/>
                    </a:cubicBezTo>
                    <a:cubicBezTo>
                      <a:pt x="1" y="36"/>
                      <a:pt x="12" y="66"/>
                      <a:pt x="24" y="90"/>
                    </a:cubicBezTo>
                    <a:cubicBezTo>
                      <a:pt x="198" y="305"/>
                      <a:pt x="371" y="526"/>
                      <a:pt x="550" y="741"/>
                    </a:cubicBezTo>
                    <a:cubicBezTo>
                      <a:pt x="556" y="753"/>
                      <a:pt x="571" y="759"/>
                      <a:pt x="586" y="759"/>
                    </a:cubicBezTo>
                    <a:cubicBezTo>
                      <a:pt x="601" y="759"/>
                      <a:pt x="616" y="753"/>
                      <a:pt x="622" y="741"/>
                    </a:cubicBezTo>
                    <a:cubicBezTo>
                      <a:pt x="646" y="723"/>
                      <a:pt x="640" y="693"/>
                      <a:pt x="622" y="664"/>
                    </a:cubicBezTo>
                    <a:cubicBezTo>
                      <a:pt x="449" y="448"/>
                      <a:pt x="281" y="233"/>
                      <a:pt x="102" y="18"/>
                    </a:cubicBezTo>
                    <a:cubicBezTo>
                      <a:pt x="93" y="6"/>
                      <a:pt x="78" y="0"/>
                      <a:pt x="63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3049400" y="1661525"/>
                <a:ext cx="7200" cy="17950"/>
              </a:xfrm>
              <a:custGeom>
                <a:avLst/>
                <a:gdLst/>
                <a:ahLst/>
                <a:cxnLst/>
                <a:rect l="l" t="t" r="r" b="b"/>
                <a:pathLst>
                  <a:path w="288" h="718" extrusionOk="0">
                    <a:moveTo>
                      <a:pt x="69" y="0"/>
                    </a:moveTo>
                    <a:cubicBezTo>
                      <a:pt x="36" y="0"/>
                      <a:pt x="1" y="27"/>
                      <a:pt x="12" y="67"/>
                    </a:cubicBezTo>
                    <a:cubicBezTo>
                      <a:pt x="60" y="270"/>
                      <a:pt x="119" y="479"/>
                      <a:pt x="173" y="677"/>
                    </a:cubicBezTo>
                    <a:cubicBezTo>
                      <a:pt x="183" y="705"/>
                      <a:pt x="204" y="718"/>
                      <a:pt x="225" y="718"/>
                    </a:cubicBezTo>
                    <a:cubicBezTo>
                      <a:pt x="256" y="718"/>
                      <a:pt x="288" y="690"/>
                      <a:pt x="281" y="647"/>
                    </a:cubicBezTo>
                    <a:cubicBezTo>
                      <a:pt x="227" y="449"/>
                      <a:pt x="167" y="240"/>
                      <a:pt x="113" y="37"/>
                    </a:cubicBezTo>
                    <a:cubicBezTo>
                      <a:pt x="109" y="11"/>
                      <a:pt x="89" y="0"/>
                      <a:pt x="69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1290763" y="1971659"/>
            <a:ext cx="2907600" cy="4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600" b="1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" name="Google Shape;107;p5"/>
          <p:cNvSpPr txBox="1">
            <a:spLocks noGrp="1"/>
          </p:cNvSpPr>
          <p:nvPr>
            <p:ph type="subTitle" idx="2"/>
          </p:nvPr>
        </p:nvSpPr>
        <p:spPr>
          <a:xfrm>
            <a:off x="4945638" y="1971659"/>
            <a:ext cx="2907600" cy="4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600" b="1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subTitle" idx="3"/>
          </p:nvPr>
        </p:nvSpPr>
        <p:spPr>
          <a:xfrm>
            <a:off x="1290763" y="2268950"/>
            <a:ext cx="2907600" cy="18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subTitle" idx="4"/>
          </p:nvPr>
        </p:nvSpPr>
        <p:spPr>
          <a:xfrm>
            <a:off x="4945638" y="2268950"/>
            <a:ext cx="2907600" cy="18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5"/>
          <p:cNvSpPr/>
          <p:nvPr/>
        </p:nvSpPr>
        <p:spPr>
          <a:xfrm rot="1912896">
            <a:off x="8543050" y="4226869"/>
            <a:ext cx="1064797" cy="1020756"/>
          </a:xfrm>
          <a:custGeom>
            <a:avLst/>
            <a:gdLst/>
            <a:ahLst/>
            <a:cxnLst/>
            <a:rect l="l" t="t" r="r" b="b"/>
            <a:pathLst>
              <a:path w="11763" h="11277" extrusionOk="0">
                <a:moveTo>
                  <a:pt x="1756" y="1"/>
                </a:moveTo>
                <a:cubicBezTo>
                  <a:pt x="1520" y="1"/>
                  <a:pt x="1283" y="45"/>
                  <a:pt x="1064" y="136"/>
                </a:cubicBezTo>
                <a:cubicBezTo>
                  <a:pt x="676" y="327"/>
                  <a:pt x="353" y="668"/>
                  <a:pt x="192" y="1074"/>
                </a:cubicBezTo>
                <a:cubicBezTo>
                  <a:pt x="1" y="1535"/>
                  <a:pt x="24" y="2061"/>
                  <a:pt x="234" y="2509"/>
                </a:cubicBezTo>
                <a:cubicBezTo>
                  <a:pt x="461" y="2987"/>
                  <a:pt x="891" y="3345"/>
                  <a:pt x="1357" y="3602"/>
                </a:cubicBezTo>
                <a:cubicBezTo>
                  <a:pt x="1817" y="3854"/>
                  <a:pt x="2325" y="4027"/>
                  <a:pt x="2810" y="4236"/>
                </a:cubicBezTo>
                <a:cubicBezTo>
                  <a:pt x="3258" y="4433"/>
                  <a:pt x="3754" y="4762"/>
                  <a:pt x="3748" y="5246"/>
                </a:cubicBezTo>
                <a:cubicBezTo>
                  <a:pt x="3736" y="6035"/>
                  <a:pt x="2445" y="6316"/>
                  <a:pt x="2391" y="7105"/>
                </a:cubicBezTo>
                <a:cubicBezTo>
                  <a:pt x="2361" y="7571"/>
                  <a:pt x="2798" y="7936"/>
                  <a:pt x="3240" y="8097"/>
                </a:cubicBezTo>
                <a:cubicBezTo>
                  <a:pt x="3963" y="8360"/>
                  <a:pt x="4758" y="8312"/>
                  <a:pt x="5499" y="8473"/>
                </a:cubicBezTo>
                <a:cubicBezTo>
                  <a:pt x="5690" y="8509"/>
                  <a:pt x="5882" y="8581"/>
                  <a:pt x="5995" y="8730"/>
                </a:cubicBezTo>
                <a:cubicBezTo>
                  <a:pt x="6139" y="8928"/>
                  <a:pt x="6085" y="9209"/>
                  <a:pt x="5977" y="9430"/>
                </a:cubicBezTo>
                <a:cubicBezTo>
                  <a:pt x="5876" y="9657"/>
                  <a:pt x="5726" y="9860"/>
                  <a:pt x="5678" y="10105"/>
                </a:cubicBezTo>
                <a:cubicBezTo>
                  <a:pt x="5589" y="10589"/>
                  <a:pt x="5989" y="11073"/>
                  <a:pt x="6467" y="11217"/>
                </a:cubicBezTo>
                <a:cubicBezTo>
                  <a:pt x="6611" y="11258"/>
                  <a:pt x="6757" y="11276"/>
                  <a:pt x="6904" y="11276"/>
                </a:cubicBezTo>
                <a:cubicBezTo>
                  <a:pt x="7248" y="11276"/>
                  <a:pt x="7596" y="11177"/>
                  <a:pt x="7914" y="11043"/>
                </a:cubicBezTo>
                <a:cubicBezTo>
                  <a:pt x="8368" y="10852"/>
                  <a:pt x="8798" y="10583"/>
                  <a:pt x="9264" y="10416"/>
                </a:cubicBezTo>
                <a:cubicBezTo>
                  <a:pt x="9636" y="10281"/>
                  <a:pt x="10032" y="10215"/>
                  <a:pt x="10425" y="10215"/>
                </a:cubicBezTo>
                <a:cubicBezTo>
                  <a:pt x="10626" y="10215"/>
                  <a:pt x="10826" y="10232"/>
                  <a:pt x="11021" y="10266"/>
                </a:cubicBezTo>
                <a:cubicBezTo>
                  <a:pt x="10860" y="9675"/>
                  <a:pt x="10860" y="9041"/>
                  <a:pt x="11016" y="8450"/>
                </a:cubicBezTo>
                <a:cubicBezTo>
                  <a:pt x="11141" y="7971"/>
                  <a:pt x="11374" y="7523"/>
                  <a:pt x="11530" y="7057"/>
                </a:cubicBezTo>
                <a:cubicBezTo>
                  <a:pt x="11685" y="6585"/>
                  <a:pt x="11763" y="6059"/>
                  <a:pt x="11583" y="5599"/>
                </a:cubicBezTo>
                <a:cubicBezTo>
                  <a:pt x="11425" y="5201"/>
                  <a:pt x="11032" y="4882"/>
                  <a:pt x="10624" y="4882"/>
                </a:cubicBezTo>
                <a:cubicBezTo>
                  <a:pt x="10553" y="4882"/>
                  <a:pt x="10482" y="4891"/>
                  <a:pt x="10412" y="4911"/>
                </a:cubicBezTo>
                <a:cubicBezTo>
                  <a:pt x="10173" y="4977"/>
                  <a:pt x="9976" y="5144"/>
                  <a:pt x="9760" y="5264"/>
                </a:cubicBezTo>
                <a:cubicBezTo>
                  <a:pt x="9625" y="5339"/>
                  <a:pt x="9466" y="5396"/>
                  <a:pt x="9313" y="5396"/>
                </a:cubicBezTo>
                <a:cubicBezTo>
                  <a:pt x="9223" y="5396"/>
                  <a:pt x="9135" y="5376"/>
                  <a:pt x="9055" y="5330"/>
                </a:cubicBezTo>
                <a:cubicBezTo>
                  <a:pt x="8894" y="5234"/>
                  <a:pt x="8816" y="5043"/>
                  <a:pt x="8756" y="4864"/>
                </a:cubicBezTo>
                <a:cubicBezTo>
                  <a:pt x="8535" y="4134"/>
                  <a:pt x="8529" y="3340"/>
                  <a:pt x="8206" y="2646"/>
                </a:cubicBezTo>
                <a:cubicBezTo>
                  <a:pt x="8023" y="2252"/>
                  <a:pt x="7666" y="1874"/>
                  <a:pt x="7242" y="1874"/>
                </a:cubicBezTo>
                <a:cubicBezTo>
                  <a:pt x="7210" y="1874"/>
                  <a:pt x="7176" y="1876"/>
                  <a:pt x="7143" y="1881"/>
                </a:cubicBezTo>
                <a:cubicBezTo>
                  <a:pt x="6360" y="2001"/>
                  <a:pt x="6198" y="3310"/>
                  <a:pt x="5403" y="3387"/>
                </a:cubicBezTo>
                <a:cubicBezTo>
                  <a:pt x="5383" y="3389"/>
                  <a:pt x="5362" y="3390"/>
                  <a:pt x="5342" y="3390"/>
                </a:cubicBezTo>
                <a:cubicBezTo>
                  <a:pt x="4888" y="3390"/>
                  <a:pt x="4545" y="2950"/>
                  <a:pt x="4322" y="2533"/>
                </a:cubicBezTo>
                <a:cubicBezTo>
                  <a:pt x="4077" y="2061"/>
                  <a:pt x="3855" y="1576"/>
                  <a:pt x="3569" y="1134"/>
                </a:cubicBezTo>
                <a:cubicBezTo>
                  <a:pt x="3276" y="698"/>
                  <a:pt x="2887" y="297"/>
                  <a:pt x="2385" y="112"/>
                </a:cubicBezTo>
                <a:cubicBezTo>
                  <a:pt x="2186" y="38"/>
                  <a:pt x="1971" y="1"/>
                  <a:pt x="175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"/>
          <p:cNvSpPr/>
          <p:nvPr/>
        </p:nvSpPr>
        <p:spPr>
          <a:xfrm>
            <a:off x="-500000" y="293200"/>
            <a:ext cx="1146070" cy="1300835"/>
          </a:xfrm>
          <a:custGeom>
            <a:avLst/>
            <a:gdLst/>
            <a:ahLst/>
            <a:cxnLst/>
            <a:rect l="l" t="t" r="r" b="b"/>
            <a:pathLst>
              <a:path w="15551" h="17651" extrusionOk="0">
                <a:moveTo>
                  <a:pt x="12820" y="1"/>
                </a:moveTo>
                <a:cubicBezTo>
                  <a:pt x="12255" y="1"/>
                  <a:pt x="11596" y="229"/>
                  <a:pt x="10854" y="761"/>
                </a:cubicBezTo>
                <a:cubicBezTo>
                  <a:pt x="8332" y="2554"/>
                  <a:pt x="9324" y="6200"/>
                  <a:pt x="7202" y="8232"/>
                </a:cubicBezTo>
                <a:cubicBezTo>
                  <a:pt x="5672" y="9679"/>
                  <a:pt x="3282" y="9924"/>
                  <a:pt x="1967" y="11645"/>
                </a:cubicBezTo>
                <a:cubicBezTo>
                  <a:pt x="0" y="14191"/>
                  <a:pt x="2797" y="16366"/>
                  <a:pt x="5170" y="16958"/>
                </a:cubicBezTo>
                <a:cubicBezTo>
                  <a:pt x="6370" y="17375"/>
                  <a:pt x="7686" y="17650"/>
                  <a:pt x="8982" y="17650"/>
                </a:cubicBezTo>
                <a:cubicBezTo>
                  <a:pt x="10399" y="17650"/>
                  <a:pt x="11793" y="17322"/>
                  <a:pt x="12988" y="16492"/>
                </a:cubicBezTo>
                <a:cubicBezTo>
                  <a:pt x="14607" y="15386"/>
                  <a:pt x="15534" y="13283"/>
                  <a:pt x="14936" y="11370"/>
                </a:cubicBezTo>
                <a:cubicBezTo>
                  <a:pt x="14010" y="9039"/>
                  <a:pt x="14052" y="7234"/>
                  <a:pt x="14799" y="4855"/>
                </a:cubicBezTo>
                <a:cubicBezTo>
                  <a:pt x="15550" y="2601"/>
                  <a:pt x="14726" y="1"/>
                  <a:pt x="128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"/>
          <p:cNvSpPr/>
          <p:nvPr/>
        </p:nvSpPr>
        <p:spPr>
          <a:xfrm rot="10553960">
            <a:off x="-321377" y="4348185"/>
            <a:ext cx="1844904" cy="1028068"/>
          </a:xfrm>
          <a:custGeom>
            <a:avLst/>
            <a:gdLst/>
            <a:ahLst/>
            <a:cxnLst/>
            <a:rect l="l" t="t" r="r" b="b"/>
            <a:pathLst>
              <a:path w="24499" h="13652" extrusionOk="0">
                <a:moveTo>
                  <a:pt x="5426" y="0"/>
                </a:moveTo>
                <a:cubicBezTo>
                  <a:pt x="5335" y="0"/>
                  <a:pt x="5244" y="3"/>
                  <a:pt x="5152" y="10"/>
                </a:cubicBezTo>
                <a:cubicBezTo>
                  <a:pt x="4860" y="34"/>
                  <a:pt x="4561" y="75"/>
                  <a:pt x="4274" y="141"/>
                </a:cubicBezTo>
                <a:cubicBezTo>
                  <a:pt x="3288" y="350"/>
                  <a:pt x="2361" y="793"/>
                  <a:pt x="1632" y="1504"/>
                </a:cubicBezTo>
                <a:cubicBezTo>
                  <a:pt x="795" y="2317"/>
                  <a:pt x="252" y="3422"/>
                  <a:pt x="126" y="4588"/>
                </a:cubicBezTo>
                <a:cubicBezTo>
                  <a:pt x="1" y="5819"/>
                  <a:pt x="341" y="7098"/>
                  <a:pt x="1076" y="8102"/>
                </a:cubicBezTo>
                <a:cubicBezTo>
                  <a:pt x="1435" y="8598"/>
                  <a:pt x="1931" y="8987"/>
                  <a:pt x="2278" y="9507"/>
                </a:cubicBezTo>
                <a:cubicBezTo>
                  <a:pt x="2666" y="10104"/>
                  <a:pt x="2606" y="10792"/>
                  <a:pt x="2696" y="11461"/>
                </a:cubicBezTo>
                <a:cubicBezTo>
                  <a:pt x="2780" y="12029"/>
                  <a:pt x="3031" y="12531"/>
                  <a:pt x="3467" y="12901"/>
                </a:cubicBezTo>
                <a:cubicBezTo>
                  <a:pt x="3867" y="13254"/>
                  <a:pt x="4363" y="13481"/>
                  <a:pt x="4877" y="13583"/>
                </a:cubicBezTo>
                <a:cubicBezTo>
                  <a:pt x="5111" y="13630"/>
                  <a:pt x="5344" y="13652"/>
                  <a:pt x="5576" y="13652"/>
                </a:cubicBezTo>
                <a:cubicBezTo>
                  <a:pt x="6654" y="13652"/>
                  <a:pt x="7711" y="13188"/>
                  <a:pt x="8655" y="12716"/>
                </a:cubicBezTo>
                <a:cubicBezTo>
                  <a:pt x="9910" y="12088"/>
                  <a:pt x="11153" y="11389"/>
                  <a:pt x="12587" y="11347"/>
                </a:cubicBezTo>
                <a:cubicBezTo>
                  <a:pt x="12643" y="11346"/>
                  <a:pt x="12699" y="11345"/>
                  <a:pt x="12755" y="11345"/>
                </a:cubicBezTo>
                <a:cubicBezTo>
                  <a:pt x="14005" y="11345"/>
                  <a:pt x="15217" y="11720"/>
                  <a:pt x="16412" y="12029"/>
                </a:cubicBezTo>
                <a:cubicBezTo>
                  <a:pt x="17333" y="12271"/>
                  <a:pt x="18288" y="12490"/>
                  <a:pt x="19243" y="12490"/>
                </a:cubicBezTo>
                <a:cubicBezTo>
                  <a:pt x="19559" y="12490"/>
                  <a:pt x="19875" y="12466"/>
                  <a:pt x="20190" y="12411"/>
                </a:cubicBezTo>
                <a:cubicBezTo>
                  <a:pt x="21254" y="12226"/>
                  <a:pt x="22234" y="11658"/>
                  <a:pt x="22963" y="10869"/>
                </a:cubicBezTo>
                <a:cubicBezTo>
                  <a:pt x="23704" y="10086"/>
                  <a:pt x="24212" y="9076"/>
                  <a:pt x="24355" y="8000"/>
                </a:cubicBezTo>
                <a:cubicBezTo>
                  <a:pt x="24499" y="6925"/>
                  <a:pt x="24236" y="5837"/>
                  <a:pt x="23680" y="4911"/>
                </a:cubicBezTo>
                <a:cubicBezTo>
                  <a:pt x="23124" y="3978"/>
                  <a:pt x="22287" y="3201"/>
                  <a:pt x="21283" y="2741"/>
                </a:cubicBezTo>
                <a:cubicBezTo>
                  <a:pt x="20596" y="2432"/>
                  <a:pt x="19878" y="2326"/>
                  <a:pt x="19151" y="2326"/>
                </a:cubicBezTo>
                <a:cubicBezTo>
                  <a:pt x="18614" y="2326"/>
                  <a:pt x="18072" y="2384"/>
                  <a:pt x="17536" y="2460"/>
                </a:cubicBezTo>
                <a:cubicBezTo>
                  <a:pt x="16801" y="2562"/>
                  <a:pt x="16066" y="2699"/>
                  <a:pt x="15331" y="2735"/>
                </a:cubicBezTo>
                <a:cubicBezTo>
                  <a:pt x="15210" y="2741"/>
                  <a:pt x="15090" y="2744"/>
                  <a:pt x="14970" y="2744"/>
                </a:cubicBezTo>
                <a:cubicBezTo>
                  <a:pt x="14369" y="2744"/>
                  <a:pt x="13772" y="2669"/>
                  <a:pt x="13179" y="2520"/>
                </a:cubicBezTo>
                <a:cubicBezTo>
                  <a:pt x="12145" y="2257"/>
                  <a:pt x="11177" y="1815"/>
                  <a:pt x="10203" y="1384"/>
                </a:cubicBezTo>
                <a:cubicBezTo>
                  <a:pt x="8852" y="619"/>
                  <a:pt x="7394" y="63"/>
                  <a:pt x="5846" y="10"/>
                </a:cubicBezTo>
                <a:cubicBezTo>
                  <a:pt x="5708" y="6"/>
                  <a:pt x="5567" y="0"/>
                  <a:pt x="5426" y="0"/>
                </a:cubicBezTo>
                <a:close/>
              </a:path>
            </a:pathLst>
          </a:custGeom>
          <a:solidFill>
            <a:srgbClr val="EBC8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"/>
          <p:cNvSpPr/>
          <p:nvPr/>
        </p:nvSpPr>
        <p:spPr>
          <a:xfrm rot="-4500004">
            <a:off x="7727375" y="298824"/>
            <a:ext cx="2364311" cy="1398433"/>
          </a:xfrm>
          <a:custGeom>
            <a:avLst/>
            <a:gdLst/>
            <a:ahLst/>
            <a:cxnLst/>
            <a:rect l="l" t="t" r="r" b="b"/>
            <a:pathLst>
              <a:path w="24870" h="14710" extrusionOk="0">
                <a:moveTo>
                  <a:pt x="19148" y="0"/>
                </a:moveTo>
                <a:cubicBezTo>
                  <a:pt x="18597" y="0"/>
                  <a:pt x="18043" y="137"/>
                  <a:pt x="17554" y="393"/>
                </a:cubicBezTo>
                <a:cubicBezTo>
                  <a:pt x="17004" y="686"/>
                  <a:pt x="16567" y="1128"/>
                  <a:pt x="16233" y="1642"/>
                </a:cubicBezTo>
                <a:cubicBezTo>
                  <a:pt x="16167" y="1756"/>
                  <a:pt x="16095" y="1869"/>
                  <a:pt x="16030" y="1983"/>
                </a:cubicBezTo>
                <a:cubicBezTo>
                  <a:pt x="15928" y="2144"/>
                  <a:pt x="15838" y="2305"/>
                  <a:pt x="15755" y="2479"/>
                </a:cubicBezTo>
                <a:cubicBezTo>
                  <a:pt x="15665" y="2670"/>
                  <a:pt x="15581" y="2873"/>
                  <a:pt x="15522" y="3082"/>
                </a:cubicBezTo>
                <a:cubicBezTo>
                  <a:pt x="15247" y="3734"/>
                  <a:pt x="14990" y="4391"/>
                  <a:pt x="14589" y="4983"/>
                </a:cubicBezTo>
                <a:cubicBezTo>
                  <a:pt x="14243" y="5485"/>
                  <a:pt x="13794" y="5933"/>
                  <a:pt x="13221" y="6154"/>
                </a:cubicBezTo>
                <a:cubicBezTo>
                  <a:pt x="12888" y="6288"/>
                  <a:pt x="12537" y="6339"/>
                  <a:pt x="12182" y="6339"/>
                </a:cubicBezTo>
                <a:cubicBezTo>
                  <a:pt x="11821" y="6339"/>
                  <a:pt x="11457" y="6286"/>
                  <a:pt x="11105" y="6214"/>
                </a:cubicBezTo>
                <a:cubicBezTo>
                  <a:pt x="10219" y="6034"/>
                  <a:pt x="9288" y="5700"/>
                  <a:pt x="8367" y="5700"/>
                </a:cubicBezTo>
                <a:cubicBezTo>
                  <a:pt x="8038" y="5700"/>
                  <a:pt x="7711" y="5743"/>
                  <a:pt x="7387" y="5850"/>
                </a:cubicBezTo>
                <a:cubicBezTo>
                  <a:pt x="6831" y="6035"/>
                  <a:pt x="6431" y="6417"/>
                  <a:pt x="6108" y="6896"/>
                </a:cubicBezTo>
                <a:cubicBezTo>
                  <a:pt x="5798" y="7374"/>
                  <a:pt x="5547" y="7900"/>
                  <a:pt x="5140" y="8306"/>
                </a:cubicBezTo>
                <a:cubicBezTo>
                  <a:pt x="4256" y="9167"/>
                  <a:pt x="2899" y="8904"/>
                  <a:pt x="1799" y="9185"/>
                </a:cubicBezTo>
                <a:cubicBezTo>
                  <a:pt x="1291" y="9316"/>
                  <a:pt x="825" y="9567"/>
                  <a:pt x="508" y="9991"/>
                </a:cubicBezTo>
                <a:cubicBezTo>
                  <a:pt x="209" y="10392"/>
                  <a:pt x="48" y="10876"/>
                  <a:pt x="30" y="11366"/>
                </a:cubicBezTo>
                <a:cubicBezTo>
                  <a:pt x="0" y="11868"/>
                  <a:pt x="102" y="12376"/>
                  <a:pt x="335" y="12824"/>
                </a:cubicBezTo>
                <a:cubicBezTo>
                  <a:pt x="586" y="13308"/>
                  <a:pt x="992" y="13715"/>
                  <a:pt x="1447" y="14008"/>
                </a:cubicBezTo>
                <a:cubicBezTo>
                  <a:pt x="2230" y="14511"/>
                  <a:pt x="3141" y="14710"/>
                  <a:pt x="4057" y="14710"/>
                </a:cubicBezTo>
                <a:cubicBezTo>
                  <a:pt x="4392" y="14710"/>
                  <a:pt x="4727" y="14683"/>
                  <a:pt x="5056" y="14635"/>
                </a:cubicBezTo>
                <a:cubicBezTo>
                  <a:pt x="6551" y="14420"/>
                  <a:pt x="7937" y="13799"/>
                  <a:pt x="9389" y="13392"/>
                </a:cubicBezTo>
                <a:cubicBezTo>
                  <a:pt x="10107" y="13195"/>
                  <a:pt x="10848" y="13045"/>
                  <a:pt x="11595" y="13022"/>
                </a:cubicBezTo>
                <a:cubicBezTo>
                  <a:pt x="11656" y="13020"/>
                  <a:pt x="11717" y="13019"/>
                  <a:pt x="11778" y="13019"/>
                </a:cubicBezTo>
                <a:cubicBezTo>
                  <a:pt x="12387" y="13019"/>
                  <a:pt x="13000" y="13098"/>
                  <a:pt x="13603" y="13207"/>
                </a:cubicBezTo>
                <a:cubicBezTo>
                  <a:pt x="14942" y="13452"/>
                  <a:pt x="16239" y="13870"/>
                  <a:pt x="17589" y="14044"/>
                </a:cubicBezTo>
                <a:cubicBezTo>
                  <a:pt x="17943" y="14091"/>
                  <a:pt x="18299" y="14117"/>
                  <a:pt x="18652" y="14117"/>
                </a:cubicBezTo>
                <a:cubicBezTo>
                  <a:pt x="19552" y="14117"/>
                  <a:pt x="20439" y="13949"/>
                  <a:pt x="21259" y="13542"/>
                </a:cubicBezTo>
                <a:cubicBezTo>
                  <a:pt x="22281" y="13028"/>
                  <a:pt x="23136" y="12215"/>
                  <a:pt x="23745" y="11252"/>
                </a:cubicBezTo>
                <a:cubicBezTo>
                  <a:pt x="24451" y="10147"/>
                  <a:pt x="24791" y="8844"/>
                  <a:pt x="24833" y="7547"/>
                </a:cubicBezTo>
                <a:cubicBezTo>
                  <a:pt x="24869" y="6190"/>
                  <a:pt x="24600" y="4816"/>
                  <a:pt x="24074" y="3578"/>
                </a:cubicBezTo>
                <a:cubicBezTo>
                  <a:pt x="23626" y="2509"/>
                  <a:pt x="22939" y="1493"/>
                  <a:pt x="21964" y="817"/>
                </a:cubicBezTo>
                <a:cubicBezTo>
                  <a:pt x="21343" y="387"/>
                  <a:pt x="20620" y="142"/>
                  <a:pt x="19873" y="88"/>
                </a:cubicBezTo>
                <a:cubicBezTo>
                  <a:pt x="19693" y="40"/>
                  <a:pt x="19502" y="10"/>
                  <a:pt x="19311" y="4"/>
                </a:cubicBezTo>
                <a:cubicBezTo>
                  <a:pt x="19257" y="2"/>
                  <a:pt x="19202" y="0"/>
                  <a:pt x="191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"/>
          <p:cNvSpPr/>
          <p:nvPr/>
        </p:nvSpPr>
        <p:spPr>
          <a:xfrm>
            <a:off x="-358925" y="-48325"/>
            <a:ext cx="1242400" cy="1435100"/>
          </a:xfrm>
          <a:custGeom>
            <a:avLst/>
            <a:gdLst/>
            <a:ahLst/>
            <a:cxnLst/>
            <a:rect l="l" t="t" r="r" b="b"/>
            <a:pathLst>
              <a:path w="49696" h="57404" extrusionOk="0">
                <a:moveTo>
                  <a:pt x="0" y="56874"/>
                </a:moveTo>
                <a:cubicBezTo>
                  <a:pt x="3681" y="56782"/>
                  <a:pt x="16979" y="58439"/>
                  <a:pt x="22087" y="56322"/>
                </a:cubicBezTo>
                <a:cubicBezTo>
                  <a:pt x="27195" y="54205"/>
                  <a:pt x="29542" y="49972"/>
                  <a:pt x="30646" y="44174"/>
                </a:cubicBezTo>
                <a:cubicBezTo>
                  <a:pt x="31751" y="38376"/>
                  <a:pt x="28024" y="26643"/>
                  <a:pt x="28714" y="21535"/>
                </a:cubicBezTo>
                <a:cubicBezTo>
                  <a:pt x="29404" y="16428"/>
                  <a:pt x="31612" y="15508"/>
                  <a:pt x="34787" y="13529"/>
                </a:cubicBezTo>
                <a:cubicBezTo>
                  <a:pt x="37962" y="11550"/>
                  <a:pt x="45279" y="11918"/>
                  <a:pt x="47764" y="9663"/>
                </a:cubicBezTo>
                <a:cubicBezTo>
                  <a:pt x="50249" y="7408"/>
                  <a:pt x="49374" y="1611"/>
                  <a:pt x="49696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16" name="Google Shape;116;p5"/>
          <p:cNvSpPr/>
          <p:nvPr/>
        </p:nvSpPr>
        <p:spPr>
          <a:xfrm>
            <a:off x="5866850" y="3747875"/>
            <a:ext cx="3409675" cy="1580600"/>
          </a:xfrm>
          <a:custGeom>
            <a:avLst/>
            <a:gdLst/>
            <a:ahLst/>
            <a:cxnLst/>
            <a:rect l="l" t="t" r="r" b="b"/>
            <a:pathLst>
              <a:path w="136387" h="63224" extrusionOk="0">
                <a:moveTo>
                  <a:pt x="0" y="63224"/>
                </a:moveTo>
                <a:cubicBezTo>
                  <a:pt x="736" y="61199"/>
                  <a:pt x="1196" y="55447"/>
                  <a:pt x="4417" y="51076"/>
                </a:cubicBezTo>
                <a:cubicBezTo>
                  <a:pt x="7638" y="46705"/>
                  <a:pt x="12194" y="39757"/>
                  <a:pt x="19326" y="36996"/>
                </a:cubicBezTo>
                <a:cubicBezTo>
                  <a:pt x="26458" y="34235"/>
                  <a:pt x="37226" y="33177"/>
                  <a:pt x="47211" y="34511"/>
                </a:cubicBezTo>
                <a:cubicBezTo>
                  <a:pt x="57196" y="35845"/>
                  <a:pt x="70908" y="43115"/>
                  <a:pt x="79237" y="45002"/>
                </a:cubicBezTo>
                <a:cubicBezTo>
                  <a:pt x="87566" y="46889"/>
                  <a:pt x="91523" y="46889"/>
                  <a:pt x="97183" y="45831"/>
                </a:cubicBezTo>
                <a:cubicBezTo>
                  <a:pt x="102843" y="44773"/>
                  <a:pt x="108411" y="42471"/>
                  <a:pt x="113196" y="38652"/>
                </a:cubicBezTo>
                <a:cubicBezTo>
                  <a:pt x="117982" y="34833"/>
                  <a:pt x="122031" y="29357"/>
                  <a:pt x="125896" y="22915"/>
                </a:cubicBezTo>
                <a:cubicBezTo>
                  <a:pt x="129761" y="16473"/>
                  <a:pt x="134639" y="3819"/>
                  <a:pt x="136387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sp>
      <p:grpSp>
        <p:nvGrpSpPr>
          <p:cNvPr id="117" name="Google Shape;117;p5"/>
          <p:cNvGrpSpPr/>
          <p:nvPr/>
        </p:nvGrpSpPr>
        <p:grpSpPr>
          <a:xfrm>
            <a:off x="568432" y="4369324"/>
            <a:ext cx="541421" cy="478349"/>
            <a:chOff x="6063731" y="3208900"/>
            <a:chExt cx="147169" cy="130025"/>
          </a:xfrm>
        </p:grpSpPr>
        <p:sp>
          <p:nvSpPr>
            <p:cNvPr id="118" name="Google Shape;118;p5"/>
            <p:cNvSpPr/>
            <p:nvPr/>
          </p:nvSpPr>
          <p:spPr>
            <a:xfrm>
              <a:off x="6085375" y="3208900"/>
              <a:ext cx="125525" cy="130025"/>
            </a:xfrm>
            <a:custGeom>
              <a:avLst/>
              <a:gdLst/>
              <a:ahLst/>
              <a:cxnLst/>
              <a:rect l="l" t="t" r="r" b="b"/>
              <a:pathLst>
                <a:path w="5021" h="5201" extrusionOk="0">
                  <a:moveTo>
                    <a:pt x="4059" y="0"/>
                  </a:moveTo>
                  <a:cubicBezTo>
                    <a:pt x="1" y="1232"/>
                    <a:pt x="509" y="3999"/>
                    <a:pt x="807" y="4907"/>
                  </a:cubicBezTo>
                  <a:cubicBezTo>
                    <a:pt x="795" y="4937"/>
                    <a:pt x="807" y="4961"/>
                    <a:pt x="831" y="4967"/>
                  </a:cubicBezTo>
                  <a:cubicBezTo>
                    <a:pt x="885" y="5116"/>
                    <a:pt x="921" y="5200"/>
                    <a:pt x="921" y="5200"/>
                  </a:cubicBezTo>
                  <a:cubicBezTo>
                    <a:pt x="921" y="5200"/>
                    <a:pt x="5021" y="5027"/>
                    <a:pt x="4059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oogle Shape;119;p5"/>
            <p:cNvGrpSpPr/>
            <p:nvPr/>
          </p:nvGrpSpPr>
          <p:grpSpPr>
            <a:xfrm>
              <a:off x="6063731" y="3208900"/>
              <a:ext cx="146450" cy="130025"/>
              <a:chOff x="3414550" y="3208900"/>
              <a:chExt cx="146450" cy="130025"/>
            </a:xfrm>
          </p:grpSpPr>
          <p:sp>
            <p:nvSpPr>
              <p:cNvPr id="120" name="Google Shape;120;p5"/>
              <p:cNvSpPr/>
              <p:nvPr/>
            </p:nvSpPr>
            <p:spPr>
              <a:xfrm>
                <a:off x="3414550" y="3208900"/>
                <a:ext cx="146450" cy="130025"/>
              </a:xfrm>
              <a:custGeom>
                <a:avLst/>
                <a:gdLst/>
                <a:ahLst/>
                <a:cxnLst/>
                <a:rect l="l" t="t" r="r" b="b"/>
                <a:pathLst>
                  <a:path w="5858" h="5201" extrusionOk="0">
                    <a:moveTo>
                      <a:pt x="4896" y="0"/>
                    </a:moveTo>
                    <a:lnTo>
                      <a:pt x="4896" y="0"/>
                    </a:lnTo>
                    <a:cubicBezTo>
                      <a:pt x="1" y="1495"/>
                      <a:pt x="1758" y="5200"/>
                      <a:pt x="1758" y="5200"/>
                    </a:cubicBezTo>
                    <a:cubicBezTo>
                      <a:pt x="1758" y="5200"/>
                      <a:pt x="5858" y="5027"/>
                      <a:pt x="4896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3455400" y="3233600"/>
                <a:ext cx="71725" cy="99575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3983" extrusionOk="0">
                    <a:moveTo>
                      <a:pt x="2795" y="0"/>
                    </a:moveTo>
                    <a:cubicBezTo>
                      <a:pt x="2780" y="0"/>
                      <a:pt x="2764" y="7"/>
                      <a:pt x="2754" y="23"/>
                    </a:cubicBezTo>
                    <a:cubicBezTo>
                      <a:pt x="2419" y="459"/>
                      <a:pt x="2090" y="907"/>
                      <a:pt x="1767" y="1355"/>
                    </a:cubicBezTo>
                    <a:cubicBezTo>
                      <a:pt x="1767" y="1056"/>
                      <a:pt x="1773" y="758"/>
                      <a:pt x="1773" y="459"/>
                    </a:cubicBezTo>
                    <a:cubicBezTo>
                      <a:pt x="1773" y="426"/>
                      <a:pt x="1748" y="409"/>
                      <a:pt x="1723" y="409"/>
                    </a:cubicBezTo>
                    <a:cubicBezTo>
                      <a:pt x="1697" y="409"/>
                      <a:pt x="1672" y="426"/>
                      <a:pt x="1672" y="459"/>
                    </a:cubicBezTo>
                    <a:cubicBezTo>
                      <a:pt x="1672" y="811"/>
                      <a:pt x="1660" y="1158"/>
                      <a:pt x="1660" y="1505"/>
                    </a:cubicBezTo>
                    <a:cubicBezTo>
                      <a:pt x="1301" y="2013"/>
                      <a:pt x="949" y="2521"/>
                      <a:pt x="602" y="3041"/>
                    </a:cubicBezTo>
                    <a:cubicBezTo>
                      <a:pt x="596" y="3047"/>
                      <a:pt x="584" y="3053"/>
                      <a:pt x="584" y="3059"/>
                    </a:cubicBezTo>
                    <a:cubicBezTo>
                      <a:pt x="584" y="2575"/>
                      <a:pt x="596" y="2090"/>
                      <a:pt x="596" y="1594"/>
                    </a:cubicBezTo>
                    <a:cubicBezTo>
                      <a:pt x="596" y="1561"/>
                      <a:pt x="569" y="1545"/>
                      <a:pt x="542" y="1545"/>
                    </a:cubicBezTo>
                    <a:cubicBezTo>
                      <a:pt x="515" y="1545"/>
                      <a:pt x="488" y="1561"/>
                      <a:pt x="488" y="1594"/>
                    </a:cubicBezTo>
                    <a:cubicBezTo>
                      <a:pt x="488" y="2132"/>
                      <a:pt x="482" y="2682"/>
                      <a:pt x="482" y="3220"/>
                    </a:cubicBezTo>
                    <a:cubicBezTo>
                      <a:pt x="333" y="3447"/>
                      <a:pt x="178" y="3674"/>
                      <a:pt x="28" y="3907"/>
                    </a:cubicBezTo>
                    <a:cubicBezTo>
                      <a:pt x="0" y="3948"/>
                      <a:pt x="32" y="3983"/>
                      <a:pt x="68" y="3983"/>
                    </a:cubicBezTo>
                    <a:cubicBezTo>
                      <a:pt x="86" y="3983"/>
                      <a:pt x="104" y="3975"/>
                      <a:pt x="118" y="3955"/>
                    </a:cubicBezTo>
                    <a:lnTo>
                      <a:pt x="542" y="3310"/>
                    </a:lnTo>
                    <a:cubicBezTo>
                      <a:pt x="1146" y="3089"/>
                      <a:pt x="1744" y="2867"/>
                      <a:pt x="2347" y="2652"/>
                    </a:cubicBezTo>
                    <a:cubicBezTo>
                      <a:pt x="2401" y="2631"/>
                      <a:pt x="2392" y="2541"/>
                      <a:pt x="2337" y="2541"/>
                    </a:cubicBezTo>
                    <a:cubicBezTo>
                      <a:pt x="2331" y="2541"/>
                      <a:pt x="2324" y="2542"/>
                      <a:pt x="2317" y="2545"/>
                    </a:cubicBezTo>
                    <a:cubicBezTo>
                      <a:pt x="1761" y="2748"/>
                      <a:pt x="1200" y="2957"/>
                      <a:pt x="638" y="3160"/>
                    </a:cubicBezTo>
                    <a:cubicBezTo>
                      <a:pt x="991" y="2634"/>
                      <a:pt x="1343" y="2126"/>
                      <a:pt x="1708" y="1612"/>
                    </a:cubicBezTo>
                    <a:lnTo>
                      <a:pt x="1732" y="1612"/>
                    </a:lnTo>
                    <a:cubicBezTo>
                      <a:pt x="2090" y="1547"/>
                      <a:pt x="2449" y="1475"/>
                      <a:pt x="2795" y="1409"/>
                    </a:cubicBezTo>
                    <a:cubicBezTo>
                      <a:pt x="2863" y="1398"/>
                      <a:pt x="2840" y="1307"/>
                      <a:pt x="2777" y="1307"/>
                    </a:cubicBezTo>
                    <a:cubicBezTo>
                      <a:pt x="2773" y="1307"/>
                      <a:pt x="2770" y="1307"/>
                      <a:pt x="2766" y="1307"/>
                    </a:cubicBezTo>
                    <a:lnTo>
                      <a:pt x="1779" y="1487"/>
                    </a:lnTo>
                    <a:cubicBezTo>
                      <a:pt x="1923" y="1284"/>
                      <a:pt x="2066" y="1086"/>
                      <a:pt x="2216" y="895"/>
                    </a:cubicBezTo>
                    <a:cubicBezTo>
                      <a:pt x="2419" y="632"/>
                      <a:pt x="2628" y="357"/>
                      <a:pt x="2843" y="70"/>
                    </a:cubicBezTo>
                    <a:cubicBezTo>
                      <a:pt x="2869" y="37"/>
                      <a:pt x="2832" y="0"/>
                      <a:pt x="279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" name="Google Shape;122;p5"/>
          <p:cNvGrpSpPr/>
          <p:nvPr/>
        </p:nvGrpSpPr>
        <p:grpSpPr>
          <a:xfrm rot="-2527489">
            <a:off x="323949" y="392392"/>
            <a:ext cx="391106" cy="285394"/>
            <a:chOff x="6025900" y="1163650"/>
            <a:chExt cx="96100" cy="70125"/>
          </a:xfrm>
        </p:grpSpPr>
        <p:sp>
          <p:nvSpPr>
            <p:cNvPr id="123" name="Google Shape;123;p5"/>
            <p:cNvSpPr/>
            <p:nvPr/>
          </p:nvSpPr>
          <p:spPr>
            <a:xfrm>
              <a:off x="6025900" y="1163650"/>
              <a:ext cx="96100" cy="70125"/>
            </a:xfrm>
            <a:custGeom>
              <a:avLst/>
              <a:gdLst/>
              <a:ahLst/>
              <a:cxnLst/>
              <a:rect l="l" t="t" r="r" b="b"/>
              <a:pathLst>
                <a:path w="3844" h="2805" extrusionOk="0">
                  <a:moveTo>
                    <a:pt x="1674" y="0"/>
                  </a:moveTo>
                  <a:cubicBezTo>
                    <a:pt x="1048" y="0"/>
                    <a:pt x="439" y="304"/>
                    <a:pt x="73" y="851"/>
                  </a:cubicBezTo>
                  <a:cubicBezTo>
                    <a:pt x="1" y="946"/>
                    <a:pt x="31" y="1072"/>
                    <a:pt x="126" y="1126"/>
                  </a:cubicBezTo>
                  <a:lnTo>
                    <a:pt x="772" y="1478"/>
                  </a:lnTo>
                  <a:cubicBezTo>
                    <a:pt x="800" y="1492"/>
                    <a:pt x="830" y="1499"/>
                    <a:pt x="859" y="1499"/>
                  </a:cubicBezTo>
                  <a:cubicBezTo>
                    <a:pt x="918" y="1499"/>
                    <a:pt x="975" y="1472"/>
                    <a:pt x="1011" y="1424"/>
                  </a:cubicBezTo>
                  <a:cubicBezTo>
                    <a:pt x="1174" y="1226"/>
                    <a:pt x="1416" y="1114"/>
                    <a:pt x="1667" y="1114"/>
                  </a:cubicBezTo>
                  <a:cubicBezTo>
                    <a:pt x="1802" y="1114"/>
                    <a:pt x="1939" y="1146"/>
                    <a:pt x="2069" y="1215"/>
                  </a:cubicBezTo>
                  <a:cubicBezTo>
                    <a:pt x="2427" y="1407"/>
                    <a:pt x="2589" y="1837"/>
                    <a:pt x="2469" y="2207"/>
                  </a:cubicBezTo>
                  <a:cubicBezTo>
                    <a:pt x="2439" y="2297"/>
                    <a:pt x="2475" y="2387"/>
                    <a:pt x="2559" y="2435"/>
                  </a:cubicBezTo>
                  <a:lnTo>
                    <a:pt x="3210" y="2781"/>
                  </a:lnTo>
                  <a:cubicBezTo>
                    <a:pt x="3238" y="2797"/>
                    <a:pt x="3269" y="2805"/>
                    <a:pt x="3300" y="2805"/>
                  </a:cubicBezTo>
                  <a:cubicBezTo>
                    <a:pt x="3373" y="2805"/>
                    <a:pt x="3444" y="2761"/>
                    <a:pt x="3473" y="2686"/>
                  </a:cubicBezTo>
                  <a:cubicBezTo>
                    <a:pt x="3844" y="1783"/>
                    <a:pt x="3479" y="713"/>
                    <a:pt x="2595" y="235"/>
                  </a:cubicBezTo>
                  <a:cubicBezTo>
                    <a:pt x="2302" y="76"/>
                    <a:pt x="1986" y="0"/>
                    <a:pt x="1674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" name="Google Shape;124;p5"/>
            <p:cNvGrpSpPr/>
            <p:nvPr/>
          </p:nvGrpSpPr>
          <p:grpSpPr>
            <a:xfrm>
              <a:off x="6025975" y="1163775"/>
              <a:ext cx="95950" cy="69975"/>
              <a:chOff x="3376000" y="1163775"/>
              <a:chExt cx="95950" cy="69975"/>
            </a:xfrm>
          </p:grpSpPr>
          <p:sp>
            <p:nvSpPr>
              <p:cNvPr id="125" name="Google Shape;125;p5"/>
              <p:cNvSpPr/>
              <p:nvPr/>
            </p:nvSpPr>
            <p:spPr>
              <a:xfrm>
                <a:off x="3376000" y="1163775"/>
                <a:ext cx="95950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2799" extrusionOk="0">
                    <a:moveTo>
                      <a:pt x="1676" y="1"/>
                    </a:moveTo>
                    <a:cubicBezTo>
                      <a:pt x="1048" y="1"/>
                      <a:pt x="435" y="305"/>
                      <a:pt x="67" y="846"/>
                    </a:cubicBezTo>
                    <a:cubicBezTo>
                      <a:pt x="1" y="941"/>
                      <a:pt x="31" y="1067"/>
                      <a:pt x="114" y="1121"/>
                    </a:cubicBezTo>
                    <a:lnTo>
                      <a:pt x="766" y="1467"/>
                    </a:lnTo>
                    <a:cubicBezTo>
                      <a:pt x="794" y="1481"/>
                      <a:pt x="824" y="1488"/>
                      <a:pt x="853" y="1488"/>
                    </a:cubicBezTo>
                    <a:cubicBezTo>
                      <a:pt x="910" y="1488"/>
                      <a:pt x="965" y="1463"/>
                      <a:pt x="1005" y="1419"/>
                    </a:cubicBezTo>
                    <a:cubicBezTo>
                      <a:pt x="1171" y="1218"/>
                      <a:pt x="1412" y="1107"/>
                      <a:pt x="1659" y="1107"/>
                    </a:cubicBezTo>
                    <a:cubicBezTo>
                      <a:pt x="1794" y="1107"/>
                      <a:pt x="1930" y="1141"/>
                      <a:pt x="2057" y="1210"/>
                    </a:cubicBezTo>
                    <a:cubicBezTo>
                      <a:pt x="2427" y="1402"/>
                      <a:pt x="2583" y="1826"/>
                      <a:pt x="2463" y="2202"/>
                    </a:cubicBezTo>
                    <a:cubicBezTo>
                      <a:pt x="2433" y="2292"/>
                      <a:pt x="2469" y="2382"/>
                      <a:pt x="2553" y="2424"/>
                    </a:cubicBezTo>
                    <a:lnTo>
                      <a:pt x="3204" y="2776"/>
                    </a:lnTo>
                    <a:cubicBezTo>
                      <a:pt x="3231" y="2791"/>
                      <a:pt x="3260" y="2799"/>
                      <a:pt x="3289" y="2799"/>
                    </a:cubicBezTo>
                    <a:cubicBezTo>
                      <a:pt x="3362" y="2799"/>
                      <a:pt x="3433" y="2753"/>
                      <a:pt x="3467" y="2681"/>
                    </a:cubicBezTo>
                    <a:cubicBezTo>
                      <a:pt x="3838" y="1772"/>
                      <a:pt x="3473" y="708"/>
                      <a:pt x="2589" y="230"/>
                    </a:cubicBezTo>
                    <a:cubicBezTo>
                      <a:pt x="2299" y="74"/>
                      <a:pt x="1986" y="1"/>
                      <a:pt x="1676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3439050" y="1182400"/>
                <a:ext cx="21850" cy="46850"/>
              </a:xfrm>
              <a:custGeom>
                <a:avLst/>
                <a:gdLst/>
                <a:ahLst/>
                <a:cxnLst/>
                <a:rect l="l" t="t" r="r" b="b"/>
                <a:pathLst>
                  <a:path w="874" h="1874" extrusionOk="0">
                    <a:moveTo>
                      <a:pt x="370" y="1"/>
                    </a:moveTo>
                    <a:cubicBezTo>
                      <a:pt x="331" y="1"/>
                      <a:pt x="290" y="39"/>
                      <a:pt x="324" y="77"/>
                    </a:cubicBezTo>
                    <a:cubicBezTo>
                      <a:pt x="646" y="531"/>
                      <a:pt x="772" y="1105"/>
                      <a:pt x="658" y="1655"/>
                    </a:cubicBezTo>
                    <a:cubicBezTo>
                      <a:pt x="485" y="1523"/>
                      <a:pt x="276" y="1451"/>
                      <a:pt x="67" y="1451"/>
                    </a:cubicBezTo>
                    <a:cubicBezTo>
                      <a:pt x="1" y="1451"/>
                      <a:pt x="1" y="1553"/>
                      <a:pt x="67" y="1553"/>
                    </a:cubicBezTo>
                    <a:cubicBezTo>
                      <a:pt x="324" y="1553"/>
                      <a:pt x="563" y="1667"/>
                      <a:pt x="736" y="1852"/>
                    </a:cubicBezTo>
                    <a:cubicBezTo>
                      <a:pt x="745" y="1867"/>
                      <a:pt x="757" y="1874"/>
                      <a:pt x="768" y="1874"/>
                    </a:cubicBezTo>
                    <a:cubicBezTo>
                      <a:pt x="801" y="1874"/>
                      <a:pt x="833" y="1822"/>
                      <a:pt x="802" y="1786"/>
                    </a:cubicBezTo>
                    <a:cubicBezTo>
                      <a:pt x="784" y="1762"/>
                      <a:pt x="766" y="1750"/>
                      <a:pt x="742" y="1726"/>
                    </a:cubicBezTo>
                    <a:cubicBezTo>
                      <a:pt x="748" y="1720"/>
                      <a:pt x="748" y="1714"/>
                      <a:pt x="754" y="1702"/>
                    </a:cubicBezTo>
                    <a:cubicBezTo>
                      <a:pt x="874" y="1123"/>
                      <a:pt x="754" y="507"/>
                      <a:pt x="413" y="23"/>
                    </a:cubicBezTo>
                    <a:cubicBezTo>
                      <a:pt x="403" y="7"/>
                      <a:pt x="387" y="1"/>
                      <a:pt x="37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3384250" y="1167975"/>
                <a:ext cx="3660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770" extrusionOk="0">
                    <a:moveTo>
                      <a:pt x="1245" y="0"/>
                    </a:moveTo>
                    <a:cubicBezTo>
                      <a:pt x="757" y="0"/>
                      <a:pt x="285" y="266"/>
                      <a:pt x="29" y="690"/>
                    </a:cubicBezTo>
                    <a:cubicBezTo>
                      <a:pt x="0" y="731"/>
                      <a:pt x="40" y="770"/>
                      <a:pt x="77" y="770"/>
                    </a:cubicBezTo>
                    <a:cubicBezTo>
                      <a:pt x="94" y="770"/>
                      <a:pt x="110" y="762"/>
                      <a:pt x="119" y="743"/>
                    </a:cubicBezTo>
                    <a:cubicBezTo>
                      <a:pt x="350" y="351"/>
                      <a:pt x="795" y="113"/>
                      <a:pt x="1243" y="113"/>
                    </a:cubicBezTo>
                    <a:cubicBezTo>
                      <a:pt x="1293" y="113"/>
                      <a:pt x="1342" y="116"/>
                      <a:pt x="1392" y="122"/>
                    </a:cubicBezTo>
                    <a:cubicBezTo>
                      <a:pt x="1394" y="122"/>
                      <a:pt x="1396" y="122"/>
                      <a:pt x="1398" y="122"/>
                    </a:cubicBezTo>
                    <a:cubicBezTo>
                      <a:pt x="1464" y="122"/>
                      <a:pt x="1462" y="20"/>
                      <a:pt x="1392" y="8"/>
                    </a:cubicBezTo>
                    <a:cubicBezTo>
                      <a:pt x="1343" y="3"/>
                      <a:pt x="1294" y="0"/>
                      <a:pt x="124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3388400" y="1179750"/>
                <a:ext cx="1302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50" extrusionOk="0">
                    <a:moveTo>
                      <a:pt x="458" y="0"/>
                    </a:moveTo>
                    <a:cubicBezTo>
                      <a:pt x="450" y="0"/>
                      <a:pt x="440" y="2"/>
                      <a:pt x="431" y="4"/>
                    </a:cubicBezTo>
                    <a:cubicBezTo>
                      <a:pt x="264" y="87"/>
                      <a:pt x="120" y="213"/>
                      <a:pt x="19" y="368"/>
                    </a:cubicBezTo>
                    <a:cubicBezTo>
                      <a:pt x="1" y="392"/>
                      <a:pt x="13" y="428"/>
                      <a:pt x="43" y="440"/>
                    </a:cubicBezTo>
                    <a:cubicBezTo>
                      <a:pt x="54" y="447"/>
                      <a:pt x="64" y="450"/>
                      <a:pt x="74" y="450"/>
                    </a:cubicBezTo>
                    <a:cubicBezTo>
                      <a:pt x="90" y="450"/>
                      <a:pt x="103" y="441"/>
                      <a:pt x="114" y="422"/>
                    </a:cubicBezTo>
                    <a:cubicBezTo>
                      <a:pt x="210" y="284"/>
                      <a:pt x="342" y="171"/>
                      <a:pt x="491" y="99"/>
                    </a:cubicBezTo>
                    <a:cubicBezTo>
                      <a:pt x="509" y="87"/>
                      <a:pt x="521" y="45"/>
                      <a:pt x="503" y="27"/>
                    </a:cubicBezTo>
                    <a:cubicBezTo>
                      <a:pt x="495" y="7"/>
                      <a:pt x="478" y="0"/>
                      <a:pt x="458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3395725" y="1186100"/>
                <a:ext cx="5850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22" extrusionOk="0">
                    <a:moveTo>
                      <a:pt x="180" y="1"/>
                    </a:moveTo>
                    <a:cubicBezTo>
                      <a:pt x="168" y="1"/>
                      <a:pt x="150" y="12"/>
                      <a:pt x="144" y="18"/>
                    </a:cubicBezTo>
                    <a:cubicBezTo>
                      <a:pt x="96" y="54"/>
                      <a:pt x="54" y="90"/>
                      <a:pt x="19" y="132"/>
                    </a:cubicBezTo>
                    <a:cubicBezTo>
                      <a:pt x="7" y="138"/>
                      <a:pt x="1" y="150"/>
                      <a:pt x="1" y="168"/>
                    </a:cubicBezTo>
                    <a:cubicBezTo>
                      <a:pt x="1" y="180"/>
                      <a:pt x="7" y="198"/>
                      <a:pt x="19" y="204"/>
                    </a:cubicBezTo>
                    <a:cubicBezTo>
                      <a:pt x="25" y="210"/>
                      <a:pt x="37" y="222"/>
                      <a:pt x="54" y="222"/>
                    </a:cubicBezTo>
                    <a:cubicBezTo>
                      <a:pt x="66" y="222"/>
                      <a:pt x="84" y="210"/>
                      <a:pt x="90" y="204"/>
                    </a:cubicBezTo>
                    <a:lnTo>
                      <a:pt x="216" y="90"/>
                    </a:lnTo>
                    <a:cubicBezTo>
                      <a:pt x="228" y="84"/>
                      <a:pt x="234" y="72"/>
                      <a:pt x="234" y="54"/>
                    </a:cubicBezTo>
                    <a:cubicBezTo>
                      <a:pt x="234" y="42"/>
                      <a:pt x="228" y="24"/>
                      <a:pt x="216" y="18"/>
                    </a:cubicBezTo>
                    <a:cubicBezTo>
                      <a:pt x="210" y="12"/>
                      <a:pt x="198" y="1"/>
                      <a:pt x="18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" name="Google Shape;130;p5"/>
          <p:cNvGrpSpPr/>
          <p:nvPr/>
        </p:nvGrpSpPr>
        <p:grpSpPr>
          <a:xfrm rot="-1837495">
            <a:off x="8636887" y="3391702"/>
            <a:ext cx="545268" cy="720772"/>
            <a:chOff x="6664550" y="3395475"/>
            <a:chExt cx="180100" cy="238075"/>
          </a:xfrm>
        </p:grpSpPr>
        <p:sp>
          <p:nvSpPr>
            <p:cNvPr id="131" name="Google Shape;131;p5"/>
            <p:cNvSpPr/>
            <p:nvPr/>
          </p:nvSpPr>
          <p:spPr>
            <a:xfrm>
              <a:off x="6664625" y="3395550"/>
              <a:ext cx="179950" cy="237925"/>
            </a:xfrm>
            <a:custGeom>
              <a:avLst/>
              <a:gdLst/>
              <a:ahLst/>
              <a:cxnLst/>
              <a:rect l="l" t="t" r="r" b="b"/>
              <a:pathLst>
                <a:path w="7198" h="9517" extrusionOk="0">
                  <a:moveTo>
                    <a:pt x="3098" y="6194"/>
                  </a:moveTo>
                  <a:lnTo>
                    <a:pt x="3098" y="6206"/>
                  </a:lnTo>
                  <a:lnTo>
                    <a:pt x="3092" y="6200"/>
                  </a:lnTo>
                  <a:lnTo>
                    <a:pt x="3080" y="6200"/>
                  </a:lnTo>
                  <a:cubicBezTo>
                    <a:pt x="3086" y="6200"/>
                    <a:pt x="3086" y="6194"/>
                    <a:pt x="3092" y="6194"/>
                  </a:cubicBezTo>
                  <a:close/>
                  <a:moveTo>
                    <a:pt x="5174" y="0"/>
                  </a:moveTo>
                  <a:cubicBezTo>
                    <a:pt x="5032" y="0"/>
                    <a:pt x="4895" y="86"/>
                    <a:pt x="4807" y="211"/>
                  </a:cubicBezTo>
                  <a:cubicBezTo>
                    <a:pt x="4712" y="337"/>
                    <a:pt x="4676" y="492"/>
                    <a:pt x="4640" y="648"/>
                  </a:cubicBezTo>
                  <a:cubicBezTo>
                    <a:pt x="4538" y="1108"/>
                    <a:pt x="4526" y="1574"/>
                    <a:pt x="4502" y="2046"/>
                  </a:cubicBezTo>
                  <a:cubicBezTo>
                    <a:pt x="4479" y="2554"/>
                    <a:pt x="4467" y="3068"/>
                    <a:pt x="4443" y="3576"/>
                  </a:cubicBezTo>
                  <a:cubicBezTo>
                    <a:pt x="4413" y="3666"/>
                    <a:pt x="4377" y="3750"/>
                    <a:pt x="4347" y="3839"/>
                  </a:cubicBezTo>
                  <a:cubicBezTo>
                    <a:pt x="4239" y="4102"/>
                    <a:pt x="4120" y="4353"/>
                    <a:pt x="4000" y="4604"/>
                  </a:cubicBezTo>
                  <a:cubicBezTo>
                    <a:pt x="4114" y="3750"/>
                    <a:pt x="4174" y="2877"/>
                    <a:pt x="3923" y="2052"/>
                  </a:cubicBezTo>
                  <a:cubicBezTo>
                    <a:pt x="3869" y="1885"/>
                    <a:pt x="3791" y="1706"/>
                    <a:pt x="3660" y="1586"/>
                  </a:cubicBezTo>
                  <a:cubicBezTo>
                    <a:pt x="3568" y="1506"/>
                    <a:pt x="3445" y="1453"/>
                    <a:pt x="3325" y="1453"/>
                  </a:cubicBezTo>
                  <a:cubicBezTo>
                    <a:pt x="3265" y="1453"/>
                    <a:pt x="3206" y="1467"/>
                    <a:pt x="3152" y="1496"/>
                  </a:cubicBezTo>
                  <a:cubicBezTo>
                    <a:pt x="2954" y="1604"/>
                    <a:pt x="2925" y="1867"/>
                    <a:pt x="2949" y="2082"/>
                  </a:cubicBezTo>
                  <a:cubicBezTo>
                    <a:pt x="3038" y="2991"/>
                    <a:pt x="3702" y="3756"/>
                    <a:pt x="3923" y="4622"/>
                  </a:cubicBezTo>
                  <a:lnTo>
                    <a:pt x="3941" y="4712"/>
                  </a:lnTo>
                  <a:cubicBezTo>
                    <a:pt x="3881" y="4831"/>
                    <a:pt x="3815" y="4951"/>
                    <a:pt x="3749" y="5070"/>
                  </a:cubicBezTo>
                  <a:cubicBezTo>
                    <a:pt x="3552" y="5417"/>
                    <a:pt x="3337" y="5752"/>
                    <a:pt x="3104" y="6081"/>
                  </a:cubicBezTo>
                  <a:cubicBezTo>
                    <a:pt x="3128" y="5602"/>
                    <a:pt x="3146" y="5118"/>
                    <a:pt x="3098" y="4640"/>
                  </a:cubicBezTo>
                  <a:cubicBezTo>
                    <a:pt x="3050" y="4108"/>
                    <a:pt x="2913" y="3588"/>
                    <a:pt x="2644" y="3128"/>
                  </a:cubicBezTo>
                  <a:cubicBezTo>
                    <a:pt x="2584" y="3032"/>
                    <a:pt x="2524" y="2937"/>
                    <a:pt x="2435" y="2877"/>
                  </a:cubicBezTo>
                  <a:cubicBezTo>
                    <a:pt x="2371" y="2831"/>
                    <a:pt x="2293" y="2802"/>
                    <a:pt x="2214" y="2802"/>
                  </a:cubicBezTo>
                  <a:cubicBezTo>
                    <a:pt x="2182" y="2802"/>
                    <a:pt x="2149" y="2807"/>
                    <a:pt x="2118" y="2817"/>
                  </a:cubicBezTo>
                  <a:cubicBezTo>
                    <a:pt x="1938" y="2883"/>
                    <a:pt x="1897" y="3122"/>
                    <a:pt x="1909" y="3319"/>
                  </a:cubicBezTo>
                  <a:cubicBezTo>
                    <a:pt x="1956" y="3786"/>
                    <a:pt x="2195" y="4204"/>
                    <a:pt x="2440" y="4604"/>
                  </a:cubicBezTo>
                  <a:cubicBezTo>
                    <a:pt x="2476" y="4664"/>
                    <a:pt x="2518" y="4712"/>
                    <a:pt x="2548" y="4772"/>
                  </a:cubicBezTo>
                  <a:cubicBezTo>
                    <a:pt x="2799" y="5184"/>
                    <a:pt x="3056" y="5626"/>
                    <a:pt x="3092" y="6104"/>
                  </a:cubicBezTo>
                  <a:cubicBezTo>
                    <a:pt x="2733" y="6606"/>
                    <a:pt x="2345" y="7085"/>
                    <a:pt x="1932" y="7539"/>
                  </a:cubicBezTo>
                  <a:cubicBezTo>
                    <a:pt x="2136" y="6768"/>
                    <a:pt x="2237" y="5967"/>
                    <a:pt x="2231" y="5172"/>
                  </a:cubicBezTo>
                  <a:cubicBezTo>
                    <a:pt x="2231" y="4969"/>
                    <a:pt x="2225" y="4754"/>
                    <a:pt x="2136" y="4562"/>
                  </a:cubicBezTo>
                  <a:cubicBezTo>
                    <a:pt x="2130" y="4551"/>
                    <a:pt x="2118" y="4545"/>
                    <a:pt x="2112" y="4527"/>
                  </a:cubicBezTo>
                  <a:cubicBezTo>
                    <a:pt x="2026" y="4365"/>
                    <a:pt x="1851" y="4238"/>
                    <a:pt x="1673" y="4238"/>
                  </a:cubicBezTo>
                  <a:cubicBezTo>
                    <a:pt x="1640" y="4238"/>
                    <a:pt x="1607" y="4242"/>
                    <a:pt x="1574" y="4252"/>
                  </a:cubicBezTo>
                  <a:cubicBezTo>
                    <a:pt x="1442" y="4288"/>
                    <a:pt x="1335" y="4401"/>
                    <a:pt x="1281" y="4527"/>
                  </a:cubicBezTo>
                  <a:cubicBezTo>
                    <a:pt x="1233" y="4652"/>
                    <a:pt x="1215" y="4796"/>
                    <a:pt x="1215" y="4939"/>
                  </a:cubicBezTo>
                  <a:cubicBezTo>
                    <a:pt x="1233" y="5847"/>
                    <a:pt x="1783" y="6672"/>
                    <a:pt x="1903" y="7569"/>
                  </a:cubicBezTo>
                  <a:cubicBezTo>
                    <a:pt x="1777" y="7712"/>
                    <a:pt x="1640" y="7850"/>
                    <a:pt x="1508" y="7993"/>
                  </a:cubicBezTo>
                  <a:cubicBezTo>
                    <a:pt x="1335" y="8172"/>
                    <a:pt x="1156" y="8352"/>
                    <a:pt x="976" y="8531"/>
                  </a:cubicBezTo>
                  <a:cubicBezTo>
                    <a:pt x="1042" y="8083"/>
                    <a:pt x="1090" y="7640"/>
                    <a:pt x="1066" y="7186"/>
                  </a:cubicBezTo>
                  <a:cubicBezTo>
                    <a:pt x="1042" y="6684"/>
                    <a:pt x="922" y="6188"/>
                    <a:pt x="677" y="5752"/>
                  </a:cubicBezTo>
                  <a:cubicBezTo>
                    <a:pt x="616" y="5640"/>
                    <a:pt x="512" y="5517"/>
                    <a:pt x="391" y="5517"/>
                  </a:cubicBezTo>
                  <a:cubicBezTo>
                    <a:pt x="383" y="5517"/>
                    <a:pt x="375" y="5518"/>
                    <a:pt x="367" y="5519"/>
                  </a:cubicBezTo>
                  <a:cubicBezTo>
                    <a:pt x="205" y="5543"/>
                    <a:pt x="145" y="5746"/>
                    <a:pt x="139" y="5901"/>
                  </a:cubicBezTo>
                  <a:cubicBezTo>
                    <a:pt x="134" y="6846"/>
                    <a:pt x="910" y="7664"/>
                    <a:pt x="916" y="8591"/>
                  </a:cubicBezTo>
                  <a:cubicBezTo>
                    <a:pt x="624" y="8878"/>
                    <a:pt x="325" y="9159"/>
                    <a:pt x="38" y="9445"/>
                  </a:cubicBezTo>
                  <a:cubicBezTo>
                    <a:pt x="0" y="9473"/>
                    <a:pt x="33" y="9516"/>
                    <a:pt x="71" y="9516"/>
                  </a:cubicBezTo>
                  <a:cubicBezTo>
                    <a:pt x="82" y="9516"/>
                    <a:pt x="93" y="9513"/>
                    <a:pt x="104" y="9505"/>
                  </a:cubicBezTo>
                  <a:cubicBezTo>
                    <a:pt x="385" y="9236"/>
                    <a:pt x="677" y="8967"/>
                    <a:pt x="952" y="8686"/>
                  </a:cubicBezTo>
                  <a:lnTo>
                    <a:pt x="964" y="8680"/>
                  </a:lnTo>
                  <a:lnTo>
                    <a:pt x="964" y="8668"/>
                  </a:lnTo>
                  <a:cubicBezTo>
                    <a:pt x="964" y="8668"/>
                    <a:pt x="970" y="8668"/>
                    <a:pt x="970" y="8674"/>
                  </a:cubicBezTo>
                  <a:cubicBezTo>
                    <a:pt x="1090" y="8716"/>
                    <a:pt x="1203" y="8770"/>
                    <a:pt x="1323" y="8818"/>
                  </a:cubicBezTo>
                  <a:cubicBezTo>
                    <a:pt x="1861" y="9033"/>
                    <a:pt x="2387" y="9248"/>
                    <a:pt x="2943" y="9404"/>
                  </a:cubicBezTo>
                  <a:cubicBezTo>
                    <a:pt x="3010" y="9423"/>
                    <a:pt x="3086" y="9440"/>
                    <a:pt x="3157" y="9440"/>
                  </a:cubicBezTo>
                  <a:cubicBezTo>
                    <a:pt x="3236" y="9440"/>
                    <a:pt x="3310" y="9419"/>
                    <a:pt x="3361" y="9356"/>
                  </a:cubicBezTo>
                  <a:cubicBezTo>
                    <a:pt x="3415" y="9278"/>
                    <a:pt x="3415" y="9182"/>
                    <a:pt x="3385" y="9093"/>
                  </a:cubicBezTo>
                  <a:cubicBezTo>
                    <a:pt x="3343" y="9009"/>
                    <a:pt x="3277" y="8943"/>
                    <a:pt x="3211" y="8884"/>
                  </a:cubicBezTo>
                  <a:cubicBezTo>
                    <a:pt x="2883" y="8609"/>
                    <a:pt x="2470" y="8435"/>
                    <a:pt x="2040" y="8405"/>
                  </a:cubicBezTo>
                  <a:cubicBezTo>
                    <a:pt x="1991" y="8402"/>
                    <a:pt x="1943" y="8400"/>
                    <a:pt x="1894" y="8400"/>
                  </a:cubicBezTo>
                  <a:cubicBezTo>
                    <a:pt x="1603" y="8400"/>
                    <a:pt x="1315" y="8462"/>
                    <a:pt x="1054" y="8585"/>
                  </a:cubicBezTo>
                  <a:cubicBezTo>
                    <a:pt x="1365" y="8268"/>
                    <a:pt x="1681" y="7951"/>
                    <a:pt x="1980" y="7623"/>
                  </a:cubicBezTo>
                  <a:cubicBezTo>
                    <a:pt x="2650" y="7748"/>
                    <a:pt x="3331" y="7874"/>
                    <a:pt x="4000" y="7993"/>
                  </a:cubicBezTo>
                  <a:cubicBezTo>
                    <a:pt x="4079" y="8007"/>
                    <a:pt x="4151" y="8021"/>
                    <a:pt x="4223" y="8021"/>
                  </a:cubicBezTo>
                  <a:cubicBezTo>
                    <a:pt x="4244" y="8021"/>
                    <a:pt x="4266" y="8020"/>
                    <a:pt x="4287" y="8017"/>
                  </a:cubicBezTo>
                  <a:cubicBezTo>
                    <a:pt x="4383" y="7999"/>
                    <a:pt x="4473" y="7957"/>
                    <a:pt x="4520" y="7868"/>
                  </a:cubicBezTo>
                  <a:cubicBezTo>
                    <a:pt x="4568" y="7760"/>
                    <a:pt x="4532" y="7634"/>
                    <a:pt x="4461" y="7545"/>
                  </a:cubicBezTo>
                  <a:cubicBezTo>
                    <a:pt x="4383" y="7455"/>
                    <a:pt x="4269" y="7413"/>
                    <a:pt x="4168" y="7372"/>
                  </a:cubicBezTo>
                  <a:cubicBezTo>
                    <a:pt x="3888" y="7271"/>
                    <a:pt x="3591" y="7222"/>
                    <a:pt x="3294" y="7222"/>
                  </a:cubicBezTo>
                  <a:cubicBezTo>
                    <a:pt x="2866" y="7222"/>
                    <a:pt x="2440" y="7324"/>
                    <a:pt x="2070" y="7521"/>
                  </a:cubicBezTo>
                  <a:cubicBezTo>
                    <a:pt x="2267" y="7294"/>
                    <a:pt x="2470" y="7061"/>
                    <a:pt x="2656" y="6822"/>
                  </a:cubicBezTo>
                  <a:cubicBezTo>
                    <a:pt x="2823" y="6618"/>
                    <a:pt x="2972" y="6409"/>
                    <a:pt x="3128" y="6200"/>
                  </a:cubicBezTo>
                  <a:lnTo>
                    <a:pt x="3158" y="6200"/>
                  </a:lnTo>
                  <a:cubicBezTo>
                    <a:pt x="3546" y="6218"/>
                    <a:pt x="3923" y="6373"/>
                    <a:pt x="4287" y="6505"/>
                  </a:cubicBezTo>
                  <a:cubicBezTo>
                    <a:pt x="4587" y="6614"/>
                    <a:pt x="4906" y="6713"/>
                    <a:pt x="5219" y="6713"/>
                  </a:cubicBezTo>
                  <a:cubicBezTo>
                    <a:pt x="5336" y="6713"/>
                    <a:pt x="5452" y="6699"/>
                    <a:pt x="5566" y="6666"/>
                  </a:cubicBezTo>
                  <a:cubicBezTo>
                    <a:pt x="5692" y="6624"/>
                    <a:pt x="5811" y="6565"/>
                    <a:pt x="5895" y="6475"/>
                  </a:cubicBezTo>
                  <a:cubicBezTo>
                    <a:pt x="5985" y="6379"/>
                    <a:pt x="6026" y="6248"/>
                    <a:pt x="6003" y="6116"/>
                  </a:cubicBezTo>
                  <a:cubicBezTo>
                    <a:pt x="5985" y="5997"/>
                    <a:pt x="5895" y="5907"/>
                    <a:pt x="5787" y="5847"/>
                  </a:cubicBezTo>
                  <a:cubicBezTo>
                    <a:pt x="5686" y="5788"/>
                    <a:pt x="5566" y="5758"/>
                    <a:pt x="5447" y="5746"/>
                  </a:cubicBezTo>
                  <a:cubicBezTo>
                    <a:pt x="5258" y="5712"/>
                    <a:pt x="5066" y="5696"/>
                    <a:pt x="4874" y="5696"/>
                  </a:cubicBezTo>
                  <a:cubicBezTo>
                    <a:pt x="4277" y="5696"/>
                    <a:pt x="3678" y="5855"/>
                    <a:pt x="3158" y="6158"/>
                  </a:cubicBezTo>
                  <a:cubicBezTo>
                    <a:pt x="3457" y="5728"/>
                    <a:pt x="3731" y="5292"/>
                    <a:pt x="3982" y="4825"/>
                  </a:cubicBezTo>
                  <a:cubicBezTo>
                    <a:pt x="4044" y="4818"/>
                    <a:pt x="4107" y="4815"/>
                    <a:pt x="4169" y="4815"/>
                  </a:cubicBezTo>
                  <a:cubicBezTo>
                    <a:pt x="4562" y="4815"/>
                    <a:pt x="4961" y="4944"/>
                    <a:pt x="5363" y="4975"/>
                  </a:cubicBezTo>
                  <a:cubicBezTo>
                    <a:pt x="5430" y="4980"/>
                    <a:pt x="5496" y="4983"/>
                    <a:pt x="5563" y="4983"/>
                  </a:cubicBezTo>
                  <a:cubicBezTo>
                    <a:pt x="5960" y="4983"/>
                    <a:pt x="6362" y="4893"/>
                    <a:pt x="6720" y="4724"/>
                  </a:cubicBezTo>
                  <a:cubicBezTo>
                    <a:pt x="6851" y="4664"/>
                    <a:pt x="6971" y="4586"/>
                    <a:pt x="7060" y="4485"/>
                  </a:cubicBezTo>
                  <a:cubicBezTo>
                    <a:pt x="7150" y="4377"/>
                    <a:pt x="7198" y="4228"/>
                    <a:pt x="7162" y="4096"/>
                  </a:cubicBezTo>
                  <a:cubicBezTo>
                    <a:pt x="7126" y="3947"/>
                    <a:pt x="7001" y="3845"/>
                    <a:pt x="6875" y="3797"/>
                  </a:cubicBezTo>
                  <a:cubicBezTo>
                    <a:pt x="6772" y="3757"/>
                    <a:pt x="6666" y="3747"/>
                    <a:pt x="6561" y="3747"/>
                  </a:cubicBezTo>
                  <a:cubicBezTo>
                    <a:pt x="6526" y="3747"/>
                    <a:pt x="6491" y="3748"/>
                    <a:pt x="6457" y="3750"/>
                  </a:cubicBezTo>
                  <a:cubicBezTo>
                    <a:pt x="5572" y="3780"/>
                    <a:pt x="4706" y="4126"/>
                    <a:pt x="4048" y="4706"/>
                  </a:cubicBezTo>
                  <a:cubicBezTo>
                    <a:pt x="4192" y="4437"/>
                    <a:pt x="4317" y="4156"/>
                    <a:pt x="4431" y="3869"/>
                  </a:cubicBezTo>
                  <a:cubicBezTo>
                    <a:pt x="4461" y="3803"/>
                    <a:pt x="4485" y="3726"/>
                    <a:pt x="4514" y="3660"/>
                  </a:cubicBezTo>
                  <a:cubicBezTo>
                    <a:pt x="5100" y="2841"/>
                    <a:pt x="5489" y="1867"/>
                    <a:pt x="5608" y="857"/>
                  </a:cubicBezTo>
                  <a:cubicBezTo>
                    <a:pt x="5632" y="690"/>
                    <a:pt x="5650" y="498"/>
                    <a:pt x="5590" y="337"/>
                  </a:cubicBezTo>
                  <a:cubicBezTo>
                    <a:pt x="5536" y="170"/>
                    <a:pt x="5393" y="14"/>
                    <a:pt x="5214" y="2"/>
                  </a:cubicBezTo>
                  <a:cubicBezTo>
                    <a:pt x="5200" y="1"/>
                    <a:pt x="5187" y="0"/>
                    <a:pt x="5174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" name="Google Shape;132;p5"/>
            <p:cNvGrpSpPr/>
            <p:nvPr/>
          </p:nvGrpSpPr>
          <p:grpSpPr>
            <a:xfrm>
              <a:off x="6664550" y="3395475"/>
              <a:ext cx="180100" cy="238075"/>
              <a:chOff x="4014725" y="3395475"/>
              <a:chExt cx="180100" cy="238075"/>
            </a:xfrm>
          </p:grpSpPr>
          <p:sp>
            <p:nvSpPr>
              <p:cNvPr id="133" name="Google Shape;133;p5"/>
              <p:cNvSpPr/>
              <p:nvPr/>
            </p:nvSpPr>
            <p:spPr>
              <a:xfrm>
                <a:off x="4014725" y="3465650"/>
                <a:ext cx="180100" cy="167900"/>
              </a:xfrm>
              <a:custGeom>
                <a:avLst/>
                <a:gdLst/>
                <a:ahLst/>
                <a:cxnLst/>
                <a:rect l="l" t="t" r="r" b="b"/>
                <a:pathLst>
                  <a:path w="7204" h="6716" extrusionOk="0">
                    <a:moveTo>
                      <a:pt x="3098" y="3387"/>
                    </a:moveTo>
                    <a:lnTo>
                      <a:pt x="3098" y="3399"/>
                    </a:lnTo>
                    <a:cubicBezTo>
                      <a:pt x="3098" y="3397"/>
                      <a:pt x="3098" y="3396"/>
                      <a:pt x="3098" y="3396"/>
                    </a:cubicBezTo>
                    <a:cubicBezTo>
                      <a:pt x="3097" y="3396"/>
                      <a:pt x="3096" y="3399"/>
                      <a:pt x="3092" y="3399"/>
                    </a:cubicBezTo>
                    <a:lnTo>
                      <a:pt x="3092" y="3393"/>
                    </a:lnTo>
                    <a:lnTo>
                      <a:pt x="3080" y="3393"/>
                    </a:lnTo>
                    <a:cubicBezTo>
                      <a:pt x="3086" y="3393"/>
                      <a:pt x="3086" y="3387"/>
                      <a:pt x="3092" y="3387"/>
                    </a:cubicBezTo>
                    <a:close/>
                    <a:moveTo>
                      <a:pt x="2216" y="1"/>
                    </a:moveTo>
                    <a:cubicBezTo>
                      <a:pt x="2185" y="1"/>
                      <a:pt x="2153" y="6"/>
                      <a:pt x="2124" y="16"/>
                    </a:cubicBezTo>
                    <a:cubicBezTo>
                      <a:pt x="1944" y="82"/>
                      <a:pt x="1897" y="321"/>
                      <a:pt x="1915" y="518"/>
                    </a:cubicBezTo>
                    <a:cubicBezTo>
                      <a:pt x="1956" y="984"/>
                      <a:pt x="2195" y="1409"/>
                      <a:pt x="2440" y="1803"/>
                    </a:cubicBezTo>
                    <a:cubicBezTo>
                      <a:pt x="2482" y="1863"/>
                      <a:pt x="2518" y="1917"/>
                      <a:pt x="2548" y="1977"/>
                    </a:cubicBezTo>
                    <a:cubicBezTo>
                      <a:pt x="2799" y="2383"/>
                      <a:pt x="3056" y="2825"/>
                      <a:pt x="3092" y="3303"/>
                    </a:cubicBezTo>
                    <a:cubicBezTo>
                      <a:pt x="2733" y="3805"/>
                      <a:pt x="2345" y="4284"/>
                      <a:pt x="1932" y="4738"/>
                    </a:cubicBezTo>
                    <a:cubicBezTo>
                      <a:pt x="2136" y="3967"/>
                      <a:pt x="2243" y="3172"/>
                      <a:pt x="2231" y="2371"/>
                    </a:cubicBezTo>
                    <a:cubicBezTo>
                      <a:pt x="2231" y="2168"/>
                      <a:pt x="2225" y="1953"/>
                      <a:pt x="2136" y="1767"/>
                    </a:cubicBezTo>
                    <a:cubicBezTo>
                      <a:pt x="2130" y="1750"/>
                      <a:pt x="2124" y="1744"/>
                      <a:pt x="2112" y="1726"/>
                    </a:cubicBezTo>
                    <a:cubicBezTo>
                      <a:pt x="2026" y="1564"/>
                      <a:pt x="1851" y="1437"/>
                      <a:pt x="1673" y="1437"/>
                    </a:cubicBezTo>
                    <a:cubicBezTo>
                      <a:pt x="1640" y="1437"/>
                      <a:pt x="1607" y="1441"/>
                      <a:pt x="1574" y="1451"/>
                    </a:cubicBezTo>
                    <a:cubicBezTo>
                      <a:pt x="1442" y="1487"/>
                      <a:pt x="1335" y="1600"/>
                      <a:pt x="1287" y="1726"/>
                    </a:cubicBezTo>
                    <a:cubicBezTo>
                      <a:pt x="1233" y="1857"/>
                      <a:pt x="1215" y="1995"/>
                      <a:pt x="1215" y="2138"/>
                    </a:cubicBezTo>
                    <a:cubicBezTo>
                      <a:pt x="1233" y="3052"/>
                      <a:pt x="1783" y="3871"/>
                      <a:pt x="1903" y="4768"/>
                    </a:cubicBezTo>
                    <a:cubicBezTo>
                      <a:pt x="1777" y="4911"/>
                      <a:pt x="1646" y="5055"/>
                      <a:pt x="1508" y="5192"/>
                    </a:cubicBezTo>
                    <a:cubicBezTo>
                      <a:pt x="1335" y="5371"/>
                      <a:pt x="1155" y="5551"/>
                      <a:pt x="976" y="5730"/>
                    </a:cubicBezTo>
                    <a:cubicBezTo>
                      <a:pt x="1048" y="5282"/>
                      <a:pt x="1090" y="4845"/>
                      <a:pt x="1066" y="4385"/>
                    </a:cubicBezTo>
                    <a:cubicBezTo>
                      <a:pt x="1048" y="3889"/>
                      <a:pt x="928" y="3387"/>
                      <a:pt x="677" y="2951"/>
                    </a:cubicBezTo>
                    <a:cubicBezTo>
                      <a:pt x="617" y="2841"/>
                      <a:pt x="516" y="2721"/>
                      <a:pt x="398" y="2721"/>
                    </a:cubicBezTo>
                    <a:cubicBezTo>
                      <a:pt x="388" y="2721"/>
                      <a:pt x="377" y="2722"/>
                      <a:pt x="367" y="2724"/>
                    </a:cubicBezTo>
                    <a:cubicBezTo>
                      <a:pt x="211" y="2742"/>
                      <a:pt x="151" y="2945"/>
                      <a:pt x="139" y="3100"/>
                    </a:cubicBezTo>
                    <a:cubicBezTo>
                      <a:pt x="133" y="4045"/>
                      <a:pt x="910" y="4863"/>
                      <a:pt x="916" y="5790"/>
                    </a:cubicBezTo>
                    <a:cubicBezTo>
                      <a:pt x="630" y="6077"/>
                      <a:pt x="331" y="6358"/>
                      <a:pt x="38" y="6644"/>
                    </a:cubicBezTo>
                    <a:cubicBezTo>
                      <a:pt x="0" y="6672"/>
                      <a:pt x="36" y="6715"/>
                      <a:pt x="74" y="6715"/>
                    </a:cubicBezTo>
                    <a:cubicBezTo>
                      <a:pt x="84" y="6715"/>
                      <a:pt x="95" y="6712"/>
                      <a:pt x="104" y="6704"/>
                    </a:cubicBezTo>
                    <a:cubicBezTo>
                      <a:pt x="390" y="6435"/>
                      <a:pt x="677" y="6166"/>
                      <a:pt x="958" y="5891"/>
                    </a:cubicBezTo>
                    <a:lnTo>
                      <a:pt x="964" y="5879"/>
                    </a:lnTo>
                    <a:lnTo>
                      <a:pt x="964" y="5867"/>
                    </a:lnTo>
                    <a:cubicBezTo>
                      <a:pt x="964" y="5867"/>
                      <a:pt x="970" y="5867"/>
                      <a:pt x="970" y="5873"/>
                    </a:cubicBezTo>
                    <a:cubicBezTo>
                      <a:pt x="1090" y="5915"/>
                      <a:pt x="1203" y="5969"/>
                      <a:pt x="1323" y="6017"/>
                    </a:cubicBezTo>
                    <a:cubicBezTo>
                      <a:pt x="1861" y="6232"/>
                      <a:pt x="2393" y="6447"/>
                      <a:pt x="2943" y="6609"/>
                    </a:cubicBezTo>
                    <a:cubicBezTo>
                      <a:pt x="3008" y="6625"/>
                      <a:pt x="3082" y="6640"/>
                      <a:pt x="3152" y="6640"/>
                    </a:cubicBezTo>
                    <a:cubicBezTo>
                      <a:pt x="3233" y="6640"/>
                      <a:pt x="3309" y="6619"/>
                      <a:pt x="3361" y="6555"/>
                    </a:cubicBezTo>
                    <a:cubicBezTo>
                      <a:pt x="3415" y="6477"/>
                      <a:pt x="3415" y="6381"/>
                      <a:pt x="3385" y="6292"/>
                    </a:cubicBezTo>
                    <a:cubicBezTo>
                      <a:pt x="3349" y="6208"/>
                      <a:pt x="3277" y="6142"/>
                      <a:pt x="3211" y="6083"/>
                    </a:cubicBezTo>
                    <a:cubicBezTo>
                      <a:pt x="2883" y="5808"/>
                      <a:pt x="2470" y="5634"/>
                      <a:pt x="2040" y="5604"/>
                    </a:cubicBezTo>
                    <a:cubicBezTo>
                      <a:pt x="1992" y="5601"/>
                      <a:pt x="1944" y="5599"/>
                      <a:pt x="1896" y="5599"/>
                    </a:cubicBezTo>
                    <a:cubicBezTo>
                      <a:pt x="1607" y="5599"/>
                      <a:pt x="1315" y="5661"/>
                      <a:pt x="1054" y="5784"/>
                    </a:cubicBezTo>
                    <a:cubicBezTo>
                      <a:pt x="1365" y="5473"/>
                      <a:pt x="1681" y="5150"/>
                      <a:pt x="1980" y="4822"/>
                    </a:cubicBezTo>
                    <a:cubicBezTo>
                      <a:pt x="2650" y="4947"/>
                      <a:pt x="3331" y="5073"/>
                      <a:pt x="4006" y="5192"/>
                    </a:cubicBezTo>
                    <a:cubicBezTo>
                      <a:pt x="4078" y="5206"/>
                      <a:pt x="4146" y="5222"/>
                      <a:pt x="4216" y="5222"/>
                    </a:cubicBezTo>
                    <a:cubicBezTo>
                      <a:pt x="4240" y="5222"/>
                      <a:pt x="4263" y="5220"/>
                      <a:pt x="4287" y="5216"/>
                    </a:cubicBezTo>
                    <a:cubicBezTo>
                      <a:pt x="4383" y="5204"/>
                      <a:pt x="4473" y="5156"/>
                      <a:pt x="4520" y="5067"/>
                    </a:cubicBezTo>
                    <a:cubicBezTo>
                      <a:pt x="4574" y="4965"/>
                      <a:pt x="4532" y="4833"/>
                      <a:pt x="4461" y="4744"/>
                    </a:cubicBezTo>
                    <a:cubicBezTo>
                      <a:pt x="4383" y="4666"/>
                      <a:pt x="4275" y="4612"/>
                      <a:pt x="4168" y="4576"/>
                    </a:cubicBezTo>
                    <a:cubicBezTo>
                      <a:pt x="3887" y="4473"/>
                      <a:pt x="3588" y="4422"/>
                      <a:pt x="3290" y="4422"/>
                    </a:cubicBezTo>
                    <a:cubicBezTo>
                      <a:pt x="2864" y="4422"/>
                      <a:pt x="2439" y="4526"/>
                      <a:pt x="2070" y="4726"/>
                    </a:cubicBezTo>
                    <a:cubicBezTo>
                      <a:pt x="2273" y="4493"/>
                      <a:pt x="2470" y="4260"/>
                      <a:pt x="2662" y="4021"/>
                    </a:cubicBezTo>
                    <a:cubicBezTo>
                      <a:pt x="2823" y="3817"/>
                      <a:pt x="2972" y="3608"/>
                      <a:pt x="3128" y="3399"/>
                    </a:cubicBezTo>
                    <a:lnTo>
                      <a:pt x="3158" y="3399"/>
                    </a:lnTo>
                    <a:cubicBezTo>
                      <a:pt x="3546" y="3417"/>
                      <a:pt x="3923" y="3572"/>
                      <a:pt x="4287" y="3710"/>
                    </a:cubicBezTo>
                    <a:cubicBezTo>
                      <a:pt x="4585" y="3818"/>
                      <a:pt x="4901" y="3913"/>
                      <a:pt x="5210" y="3913"/>
                    </a:cubicBezTo>
                    <a:cubicBezTo>
                      <a:pt x="5330" y="3913"/>
                      <a:pt x="5450" y="3899"/>
                      <a:pt x="5566" y="3865"/>
                    </a:cubicBezTo>
                    <a:cubicBezTo>
                      <a:pt x="5692" y="3823"/>
                      <a:pt x="5811" y="3770"/>
                      <a:pt x="5895" y="3674"/>
                    </a:cubicBezTo>
                    <a:cubicBezTo>
                      <a:pt x="5985" y="3578"/>
                      <a:pt x="6026" y="3447"/>
                      <a:pt x="6009" y="3321"/>
                    </a:cubicBezTo>
                    <a:cubicBezTo>
                      <a:pt x="5985" y="3202"/>
                      <a:pt x="5895" y="3112"/>
                      <a:pt x="5787" y="3052"/>
                    </a:cubicBezTo>
                    <a:cubicBezTo>
                      <a:pt x="5686" y="2993"/>
                      <a:pt x="5566" y="2963"/>
                      <a:pt x="5447" y="2945"/>
                    </a:cubicBezTo>
                    <a:cubicBezTo>
                      <a:pt x="5262" y="2914"/>
                      <a:pt x="5075" y="2898"/>
                      <a:pt x="4887" y="2898"/>
                    </a:cubicBezTo>
                    <a:cubicBezTo>
                      <a:pt x="4286" y="2898"/>
                      <a:pt x="3682" y="3057"/>
                      <a:pt x="3158" y="3357"/>
                    </a:cubicBezTo>
                    <a:cubicBezTo>
                      <a:pt x="3457" y="2927"/>
                      <a:pt x="3737" y="2491"/>
                      <a:pt x="3982" y="2024"/>
                    </a:cubicBezTo>
                    <a:cubicBezTo>
                      <a:pt x="4040" y="2018"/>
                      <a:pt x="4098" y="2016"/>
                      <a:pt x="4156" y="2016"/>
                    </a:cubicBezTo>
                    <a:cubicBezTo>
                      <a:pt x="4555" y="2016"/>
                      <a:pt x="4961" y="2143"/>
                      <a:pt x="5363" y="2174"/>
                    </a:cubicBezTo>
                    <a:cubicBezTo>
                      <a:pt x="5438" y="2181"/>
                      <a:pt x="5513" y="2184"/>
                      <a:pt x="5589" y="2184"/>
                    </a:cubicBezTo>
                    <a:cubicBezTo>
                      <a:pt x="5982" y="2184"/>
                      <a:pt x="6375" y="2093"/>
                      <a:pt x="6726" y="1923"/>
                    </a:cubicBezTo>
                    <a:cubicBezTo>
                      <a:pt x="6851" y="1863"/>
                      <a:pt x="6971" y="1785"/>
                      <a:pt x="7060" y="1684"/>
                    </a:cubicBezTo>
                    <a:cubicBezTo>
                      <a:pt x="7150" y="1558"/>
                      <a:pt x="7204" y="1409"/>
                      <a:pt x="7162" y="1277"/>
                    </a:cubicBezTo>
                    <a:cubicBezTo>
                      <a:pt x="7126" y="1146"/>
                      <a:pt x="7007" y="1038"/>
                      <a:pt x="6869" y="996"/>
                    </a:cubicBezTo>
                    <a:cubicBezTo>
                      <a:pt x="6771" y="956"/>
                      <a:pt x="6665" y="946"/>
                      <a:pt x="6561" y="946"/>
                    </a:cubicBezTo>
                    <a:cubicBezTo>
                      <a:pt x="6526" y="946"/>
                      <a:pt x="6491" y="947"/>
                      <a:pt x="6457" y="949"/>
                    </a:cubicBezTo>
                    <a:cubicBezTo>
                      <a:pt x="5572" y="979"/>
                      <a:pt x="4706" y="1325"/>
                      <a:pt x="4048" y="1905"/>
                    </a:cubicBezTo>
                    <a:cubicBezTo>
                      <a:pt x="4192" y="1636"/>
                      <a:pt x="4317" y="1355"/>
                      <a:pt x="4431" y="1068"/>
                    </a:cubicBezTo>
                    <a:lnTo>
                      <a:pt x="4347" y="1038"/>
                    </a:lnTo>
                    <a:cubicBezTo>
                      <a:pt x="4239" y="1301"/>
                      <a:pt x="4126" y="1558"/>
                      <a:pt x="4006" y="1803"/>
                    </a:cubicBezTo>
                    <a:lnTo>
                      <a:pt x="3923" y="1827"/>
                    </a:lnTo>
                    <a:lnTo>
                      <a:pt x="3947" y="1917"/>
                    </a:lnTo>
                    <a:cubicBezTo>
                      <a:pt x="3887" y="2030"/>
                      <a:pt x="3815" y="2156"/>
                      <a:pt x="3749" y="2275"/>
                    </a:cubicBezTo>
                    <a:cubicBezTo>
                      <a:pt x="3558" y="2616"/>
                      <a:pt x="3337" y="2951"/>
                      <a:pt x="3110" y="3280"/>
                    </a:cubicBezTo>
                    <a:cubicBezTo>
                      <a:pt x="3128" y="2801"/>
                      <a:pt x="3146" y="2317"/>
                      <a:pt x="3098" y="1839"/>
                    </a:cubicBezTo>
                    <a:cubicBezTo>
                      <a:pt x="3050" y="1307"/>
                      <a:pt x="2913" y="787"/>
                      <a:pt x="2644" y="333"/>
                    </a:cubicBezTo>
                    <a:cubicBezTo>
                      <a:pt x="2584" y="231"/>
                      <a:pt x="2524" y="136"/>
                      <a:pt x="2434" y="76"/>
                    </a:cubicBezTo>
                    <a:cubicBezTo>
                      <a:pt x="2371" y="30"/>
                      <a:pt x="2293" y="1"/>
                      <a:pt x="2216" y="1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4087975" y="3431650"/>
                <a:ext cx="31100" cy="7940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3176" extrusionOk="0">
                    <a:moveTo>
                      <a:pt x="402" y="1"/>
                    </a:moveTo>
                    <a:cubicBezTo>
                      <a:pt x="338" y="1"/>
                      <a:pt x="276" y="16"/>
                      <a:pt x="222" y="49"/>
                    </a:cubicBezTo>
                    <a:cubicBezTo>
                      <a:pt x="36" y="157"/>
                      <a:pt x="1" y="420"/>
                      <a:pt x="18" y="635"/>
                    </a:cubicBezTo>
                    <a:cubicBezTo>
                      <a:pt x="108" y="1544"/>
                      <a:pt x="778" y="2309"/>
                      <a:pt x="993" y="3175"/>
                    </a:cubicBezTo>
                    <a:lnTo>
                      <a:pt x="1076" y="3157"/>
                    </a:lnTo>
                    <a:cubicBezTo>
                      <a:pt x="1184" y="2297"/>
                      <a:pt x="1244" y="1430"/>
                      <a:pt x="993" y="605"/>
                    </a:cubicBezTo>
                    <a:cubicBezTo>
                      <a:pt x="933" y="438"/>
                      <a:pt x="867" y="259"/>
                      <a:pt x="730" y="139"/>
                    </a:cubicBezTo>
                    <a:cubicBezTo>
                      <a:pt x="644" y="54"/>
                      <a:pt x="521" y="1"/>
                      <a:pt x="402" y="1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4123400" y="3395475"/>
                <a:ext cx="32575" cy="9675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3870" extrusionOk="0">
                    <a:moveTo>
                      <a:pt x="829" y="0"/>
                    </a:moveTo>
                    <a:cubicBezTo>
                      <a:pt x="687" y="0"/>
                      <a:pt x="554" y="90"/>
                      <a:pt x="466" y="206"/>
                    </a:cubicBezTo>
                    <a:cubicBezTo>
                      <a:pt x="365" y="337"/>
                      <a:pt x="323" y="492"/>
                      <a:pt x="293" y="648"/>
                    </a:cubicBezTo>
                    <a:cubicBezTo>
                      <a:pt x="197" y="1114"/>
                      <a:pt x="173" y="1574"/>
                      <a:pt x="155" y="2046"/>
                    </a:cubicBezTo>
                    <a:cubicBezTo>
                      <a:pt x="137" y="2554"/>
                      <a:pt x="120" y="3068"/>
                      <a:pt x="96" y="3576"/>
                    </a:cubicBezTo>
                    <a:cubicBezTo>
                      <a:pt x="66" y="3666"/>
                      <a:pt x="36" y="3750"/>
                      <a:pt x="0" y="3839"/>
                    </a:cubicBezTo>
                    <a:lnTo>
                      <a:pt x="84" y="3869"/>
                    </a:lnTo>
                    <a:cubicBezTo>
                      <a:pt x="114" y="3803"/>
                      <a:pt x="143" y="3726"/>
                      <a:pt x="167" y="3660"/>
                    </a:cubicBezTo>
                    <a:cubicBezTo>
                      <a:pt x="753" y="2841"/>
                      <a:pt x="1136" y="1867"/>
                      <a:pt x="1261" y="857"/>
                    </a:cubicBezTo>
                    <a:cubicBezTo>
                      <a:pt x="1285" y="690"/>
                      <a:pt x="1303" y="498"/>
                      <a:pt x="1243" y="337"/>
                    </a:cubicBezTo>
                    <a:cubicBezTo>
                      <a:pt x="1183" y="170"/>
                      <a:pt x="1040" y="14"/>
                      <a:pt x="867" y="2"/>
                    </a:cubicBezTo>
                    <a:cubicBezTo>
                      <a:pt x="854" y="1"/>
                      <a:pt x="841" y="0"/>
                      <a:pt x="829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6" name="Google Shape;136;p5"/>
          <p:cNvGrpSpPr/>
          <p:nvPr/>
        </p:nvGrpSpPr>
        <p:grpSpPr>
          <a:xfrm>
            <a:off x="440393" y="4529397"/>
            <a:ext cx="158213" cy="158213"/>
            <a:chOff x="6089850" y="862325"/>
            <a:chExt cx="38875" cy="38875"/>
          </a:xfrm>
        </p:grpSpPr>
        <p:sp>
          <p:nvSpPr>
            <p:cNvPr id="137" name="Google Shape;137;p5"/>
            <p:cNvSpPr/>
            <p:nvPr/>
          </p:nvSpPr>
          <p:spPr>
            <a:xfrm>
              <a:off x="6089850" y="862325"/>
              <a:ext cx="38875" cy="38875"/>
            </a:xfrm>
            <a:custGeom>
              <a:avLst/>
              <a:gdLst/>
              <a:ahLst/>
              <a:cxnLst/>
              <a:rect l="l" t="t" r="r" b="b"/>
              <a:pathLst>
                <a:path w="1555" h="1555" extrusionOk="0">
                  <a:moveTo>
                    <a:pt x="778" y="0"/>
                  </a:moveTo>
                  <a:cubicBezTo>
                    <a:pt x="347" y="0"/>
                    <a:pt x="1" y="347"/>
                    <a:pt x="1" y="777"/>
                  </a:cubicBezTo>
                  <a:cubicBezTo>
                    <a:pt x="1" y="1207"/>
                    <a:pt x="347" y="1554"/>
                    <a:pt x="778" y="1554"/>
                  </a:cubicBezTo>
                  <a:cubicBezTo>
                    <a:pt x="1208" y="1554"/>
                    <a:pt x="1555" y="1207"/>
                    <a:pt x="1555" y="777"/>
                  </a:cubicBezTo>
                  <a:cubicBezTo>
                    <a:pt x="1555" y="347"/>
                    <a:pt x="1208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" name="Google Shape;138;p5"/>
            <p:cNvGrpSpPr/>
            <p:nvPr/>
          </p:nvGrpSpPr>
          <p:grpSpPr>
            <a:xfrm>
              <a:off x="6089850" y="862325"/>
              <a:ext cx="38875" cy="38875"/>
              <a:chOff x="3439950" y="862325"/>
              <a:chExt cx="38875" cy="38875"/>
            </a:xfrm>
          </p:grpSpPr>
          <p:sp>
            <p:nvSpPr>
              <p:cNvPr id="139" name="Google Shape;139;p5"/>
              <p:cNvSpPr/>
              <p:nvPr/>
            </p:nvSpPr>
            <p:spPr>
              <a:xfrm>
                <a:off x="3439950" y="862325"/>
                <a:ext cx="38875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555" extrusionOk="0">
                    <a:moveTo>
                      <a:pt x="778" y="0"/>
                    </a:moveTo>
                    <a:cubicBezTo>
                      <a:pt x="347" y="0"/>
                      <a:pt x="1" y="347"/>
                      <a:pt x="1" y="777"/>
                    </a:cubicBezTo>
                    <a:cubicBezTo>
                      <a:pt x="1" y="1207"/>
                      <a:pt x="347" y="1554"/>
                      <a:pt x="778" y="1554"/>
                    </a:cubicBezTo>
                    <a:cubicBezTo>
                      <a:pt x="1208" y="1554"/>
                      <a:pt x="1555" y="1207"/>
                      <a:pt x="1555" y="777"/>
                    </a:cubicBezTo>
                    <a:cubicBezTo>
                      <a:pt x="1555" y="347"/>
                      <a:pt x="1208" y="0"/>
                      <a:pt x="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3443400" y="871125"/>
                <a:ext cx="78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692" extrusionOk="0">
                    <a:moveTo>
                      <a:pt x="227" y="0"/>
                    </a:moveTo>
                    <a:cubicBezTo>
                      <a:pt x="215" y="0"/>
                      <a:pt x="203" y="4"/>
                      <a:pt x="192" y="13"/>
                    </a:cubicBezTo>
                    <a:cubicBezTo>
                      <a:pt x="12" y="186"/>
                      <a:pt x="0" y="485"/>
                      <a:pt x="156" y="676"/>
                    </a:cubicBezTo>
                    <a:cubicBezTo>
                      <a:pt x="164" y="687"/>
                      <a:pt x="177" y="692"/>
                      <a:pt x="191" y="692"/>
                    </a:cubicBezTo>
                    <a:cubicBezTo>
                      <a:pt x="207" y="692"/>
                      <a:pt x="224" y="686"/>
                      <a:pt x="233" y="676"/>
                    </a:cubicBezTo>
                    <a:cubicBezTo>
                      <a:pt x="251" y="658"/>
                      <a:pt x="245" y="628"/>
                      <a:pt x="233" y="604"/>
                    </a:cubicBezTo>
                    <a:cubicBezTo>
                      <a:pt x="120" y="455"/>
                      <a:pt x="144" y="222"/>
                      <a:pt x="269" y="96"/>
                    </a:cubicBezTo>
                    <a:cubicBezTo>
                      <a:pt x="312" y="54"/>
                      <a:pt x="272" y="0"/>
                      <a:pt x="227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1" name="Google Shape;141;p5"/>
          <p:cNvGrpSpPr/>
          <p:nvPr/>
        </p:nvGrpSpPr>
        <p:grpSpPr>
          <a:xfrm rot="-3013779">
            <a:off x="103536" y="922482"/>
            <a:ext cx="581657" cy="480733"/>
            <a:chOff x="263270" y="1480872"/>
            <a:chExt cx="581668" cy="480742"/>
          </a:xfrm>
        </p:grpSpPr>
        <p:sp>
          <p:nvSpPr>
            <p:cNvPr id="142" name="Google Shape;142;p5"/>
            <p:cNvSpPr/>
            <p:nvPr/>
          </p:nvSpPr>
          <p:spPr>
            <a:xfrm>
              <a:off x="263551" y="1480872"/>
              <a:ext cx="581105" cy="480742"/>
            </a:xfrm>
            <a:custGeom>
              <a:avLst/>
              <a:gdLst/>
              <a:ahLst/>
              <a:cxnLst/>
              <a:rect l="l" t="t" r="r" b="b"/>
              <a:pathLst>
                <a:path w="6193" h="5123" extrusionOk="0">
                  <a:moveTo>
                    <a:pt x="2411" y="0"/>
                  </a:moveTo>
                  <a:cubicBezTo>
                    <a:pt x="2254" y="0"/>
                    <a:pt x="2097" y="21"/>
                    <a:pt x="1943" y="63"/>
                  </a:cubicBezTo>
                  <a:cubicBezTo>
                    <a:pt x="1268" y="242"/>
                    <a:pt x="742" y="780"/>
                    <a:pt x="479" y="1533"/>
                  </a:cubicBezTo>
                  <a:cubicBezTo>
                    <a:pt x="1" y="2967"/>
                    <a:pt x="790" y="4396"/>
                    <a:pt x="2367" y="4934"/>
                  </a:cubicBezTo>
                  <a:cubicBezTo>
                    <a:pt x="2744" y="5062"/>
                    <a:pt x="3115" y="5123"/>
                    <a:pt x="3469" y="5123"/>
                  </a:cubicBezTo>
                  <a:cubicBezTo>
                    <a:pt x="4605" y="5123"/>
                    <a:pt x="5560" y="4492"/>
                    <a:pt x="5929" y="3404"/>
                  </a:cubicBezTo>
                  <a:cubicBezTo>
                    <a:pt x="6192" y="2639"/>
                    <a:pt x="6097" y="1892"/>
                    <a:pt x="5678" y="1342"/>
                  </a:cubicBezTo>
                  <a:cubicBezTo>
                    <a:pt x="5303" y="851"/>
                    <a:pt x="4725" y="589"/>
                    <a:pt x="4027" y="589"/>
                  </a:cubicBezTo>
                  <a:cubicBezTo>
                    <a:pt x="3969" y="589"/>
                    <a:pt x="3910" y="591"/>
                    <a:pt x="3850" y="595"/>
                  </a:cubicBezTo>
                  <a:cubicBezTo>
                    <a:pt x="3405" y="205"/>
                    <a:pt x="2905" y="0"/>
                    <a:pt x="2411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" name="Google Shape;143;p5"/>
            <p:cNvGrpSpPr/>
            <p:nvPr/>
          </p:nvGrpSpPr>
          <p:grpSpPr>
            <a:xfrm>
              <a:off x="263270" y="1481623"/>
              <a:ext cx="581668" cy="479992"/>
              <a:chOff x="2935375" y="793125"/>
              <a:chExt cx="154975" cy="127875"/>
            </a:xfrm>
          </p:grpSpPr>
          <p:sp>
            <p:nvSpPr>
              <p:cNvPr id="144" name="Google Shape;144;p5"/>
              <p:cNvSpPr/>
              <p:nvPr/>
            </p:nvSpPr>
            <p:spPr>
              <a:xfrm>
                <a:off x="2935375" y="793125"/>
                <a:ext cx="154975" cy="127875"/>
              </a:xfrm>
              <a:custGeom>
                <a:avLst/>
                <a:gdLst/>
                <a:ahLst/>
                <a:cxnLst/>
                <a:rect l="l" t="t" r="r" b="b"/>
                <a:pathLst>
                  <a:path w="6199" h="5115" extrusionOk="0">
                    <a:moveTo>
                      <a:pt x="2420" y="74"/>
                    </a:moveTo>
                    <a:cubicBezTo>
                      <a:pt x="2618" y="74"/>
                      <a:pt x="2817" y="107"/>
                      <a:pt x="3013" y="174"/>
                    </a:cubicBezTo>
                    <a:cubicBezTo>
                      <a:pt x="3288" y="270"/>
                      <a:pt x="3563" y="431"/>
                      <a:pt x="3820" y="658"/>
                    </a:cubicBezTo>
                    <a:lnTo>
                      <a:pt x="3826" y="670"/>
                    </a:lnTo>
                    <a:lnTo>
                      <a:pt x="3838" y="670"/>
                    </a:lnTo>
                    <a:cubicBezTo>
                      <a:pt x="3905" y="666"/>
                      <a:pt x="3972" y="663"/>
                      <a:pt x="4038" y="663"/>
                    </a:cubicBezTo>
                    <a:cubicBezTo>
                      <a:pt x="4713" y="663"/>
                      <a:pt x="5271" y="914"/>
                      <a:pt x="5625" y="1388"/>
                    </a:cubicBezTo>
                    <a:cubicBezTo>
                      <a:pt x="6031" y="1913"/>
                      <a:pt x="6121" y="2643"/>
                      <a:pt x="5870" y="3378"/>
                    </a:cubicBezTo>
                    <a:cubicBezTo>
                      <a:pt x="5515" y="4433"/>
                      <a:pt x="4583" y="5048"/>
                      <a:pt x="3478" y="5048"/>
                    </a:cubicBezTo>
                    <a:cubicBezTo>
                      <a:pt x="3131" y="5048"/>
                      <a:pt x="2766" y="4987"/>
                      <a:pt x="2397" y="4860"/>
                    </a:cubicBezTo>
                    <a:cubicBezTo>
                      <a:pt x="861" y="4334"/>
                      <a:pt x="84" y="2947"/>
                      <a:pt x="550" y="1555"/>
                    </a:cubicBezTo>
                    <a:cubicBezTo>
                      <a:pt x="807" y="820"/>
                      <a:pt x="1321" y="294"/>
                      <a:pt x="1967" y="132"/>
                    </a:cubicBezTo>
                    <a:cubicBezTo>
                      <a:pt x="2115" y="93"/>
                      <a:pt x="2267" y="74"/>
                      <a:pt x="2420" y="74"/>
                    </a:cubicBezTo>
                    <a:close/>
                    <a:moveTo>
                      <a:pt x="2416" y="1"/>
                    </a:moveTo>
                    <a:cubicBezTo>
                      <a:pt x="2260" y="1"/>
                      <a:pt x="2103" y="21"/>
                      <a:pt x="1949" y="61"/>
                    </a:cubicBezTo>
                    <a:cubicBezTo>
                      <a:pt x="1280" y="240"/>
                      <a:pt x="748" y="778"/>
                      <a:pt x="485" y="1531"/>
                    </a:cubicBezTo>
                    <a:cubicBezTo>
                      <a:pt x="1" y="2959"/>
                      <a:pt x="790" y="4388"/>
                      <a:pt x="2373" y="4926"/>
                    </a:cubicBezTo>
                    <a:cubicBezTo>
                      <a:pt x="2750" y="5054"/>
                      <a:pt x="3121" y="5115"/>
                      <a:pt x="3476" y="5115"/>
                    </a:cubicBezTo>
                    <a:cubicBezTo>
                      <a:pt x="4611" y="5115"/>
                      <a:pt x="5568" y="4484"/>
                      <a:pt x="5941" y="3396"/>
                    </a:cubicBezTo>
                    <a:cubicBezTo>
                      <a:pt x="6198" y="2637"/>
                      <a:pt x="6103" y="1884"/>
                      <a:pt x="5684" y="1340"/>
                    </a:cubicBezTo>
                    <a:cubicBezTo>
                      <a:pt x="5315" y="849"/>
                      <a:pt x="4732" y="587"/>
                      <a:pt x="4033" y="587"/>
                    </a:cubicBezTo>
                    <a:cubicBezTo>
                      <a:pt x="3975" y="587"/>
                      <a:pt x="3916" y="589"/>
                      <a:pt x="3856" y="593"/>
                    </a:cubicBezTo>
                    <a:cubicBezTo>
                      <a:pt x="3410" y="202"/>
                      <a:pt x="2912" y="1"/>
                      <a:pt x="2416" y="1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2937475" y="794850"/>
                <a:ext cx="15107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6043" h="4980" extrusionOk="0">
                    <a:moveTo>
                      <a:pt x="2321" y="1"/>
                    </a:moveTo>
                    <a:cubicBezTo>
                      <a:pt x="2173" y="1"/>
                      <a:pt x="2027" y="20"/>
                      <a:pt x="1883" y="57"/>
                    </a:cubicBezTo>
                    <a:cubicBezTo>
                      <a:pt x="1237" y="225"/>
                      <a:pt x="723" y="751"/>
                      <a:pt x="466" y="1486"/>
                    </a:cubicBezTo>
                    <a:cubicBezTo>
                      <a:pt x="0" y="2878"/>
                      <a:pt x="777" y="4265"/>
                      <a:pt x="2313" y="4791"/>
                    </a:cubicBezTo>
                    <a:cubicBezTo>
                      <a:pt x="2682" y="4918"/>
                      <a:pt x="3046" y="4979"/>
                      <a:pt x="3393" y="4979"/>
                    </a:cubicBezTo>
                    <a:cubicBezTo>
                      <a:pt x="4498" y="4979"/>
                      <a:pt x="5431" y="4362"/>
                      <a:pt x="5786" y="3303"/>
                    </a:cubicBezTo>
                    <a:cubicBezTo>
                      <a:pt x="6043" y="2568"/>
                      <a:pt x="5953" y="1838"/>
                      <a:pt x="5541" y="1319"/>
                    </a:cubicBezTo>
                    <a:cubicBezTo>
                      <a:pt x="5187" y="845"/>
                      <a:pt x="4629" y="594"/>
                      <a:pt x="3954" y="594"/>
                    </a:cubicBezTo>
                    <a:cubicBezTo>
                      <a:pt x="3888" y="594"/>
                      <a:pt x="3821" y="597"/>
                      <a:pt x="3754" y="601"/>
                    </a:cubicBezTo>
                    <a:lnTo>
                      <a:pt x="3742" y="601"/>
                    </a:lnTo>
                    <a:lnTo>
                      <a:pt x="3736" y="589"/>
                    </a:lnTo>
                    <a:cubicBezTo>
                      <a:pt x="3479" y="356"/>
                      <a:pt x="3204" y="201"/>
                      <a:pt x="2929" y="105"/>
                    </a:cubicBezTo>
                    <a:cubicBezTo>
                      <a:pt x="2728" y="36"/>
                      <a:pt x="2524" y="1"/>
                      <a:pt x="2321" y="1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2946725" y="800175"/>
                <a:ext cx="81325" cy="103875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4155" extrusionOk="0">
                    <a:moveTo>
                      <a:pt x="2025" y="0"/>
                    </a:moveTo>
                    <a:cubicBezTo>
                      <a:pt x="1277" y="0"/>
                      <a:pt x="601" y="517"/>
                      <a:pt x="306" y="1374"/>
                    </a:cubicBezTo>
                    <a:cubicBezTo>
                      <a:pt x="288" y="1452"/>
                      <a:pt x="258" y="1536"/>
                      <a:pt x="240" y="1620"/>
                    </a:cubicBezTo>
                    <a:cubicBezTo>
                      <a:pt x="1" y="2642"/>
                      <a:pt x="485" y="3568"/>
                      <a:pt x="1364" y="4106"/>
                    </a:cubicBezTo>
                    <a:cubicBezTo>
                      <a:pt x="1415" y="4139"/>
                      <a:pt x="1473" y="4155"/>
                      <a:pt x="1529" y="4155"/>
                    </a:cubicBezTo>
                    <a:cubicBezTo>
                      <a:pt x="1636" y="4155"/>
                      <a:pt x="1741" y="4098"/>
                      <a:pt x="1800" y="3992"/>
                    </a:cubicBezTo>
                    <a:lnTo>
                      <a:pt x="1824" y="3950"/>
                    </a:lnTo>
                    <a:lnTo>
                      <a:pt x="2236" y="3239"/>
                    </a:lnTo>
                    <a:cubicBezTo>
                      <a:pt x="2242" y="3233"/>
                      <a:pt x="2248" y="3215"/>
                      <a:pt x="2248" y="3209"/>
                    </a:cubicBezTo>
                    <a:cubicBezTo>
                      <a:pt x="2248" y="3203"/>
                      <a:pt x="2260" y="3197"/>
                      <a:pt x="2260" y="3185"/>
                    </a:cubicBezTo>
                    <a:cubicBezTo>
                      <a:pt x="2296" y="3084"/>
                      <a:pt x="2266" y="2964"/>
                      <a:pt x="2170" y="2904"/>
                    </a:cubicBezTo>
                    <a:cubicBezTo>
                      <a:pt x="1758" y="2642"/>
                      <a:pt x="1883" y="2163"/>
                      <a:pt x="2021" y="1775"/>
                    </a:cubicBezTo>
                    <a:cubicBezTo>
                      <a:pt x="2098" y="1540"/>
                      <a:pt x="2286" y="1486"/>
                      <a:pt x="2446" y="1486"/>
                    </a:cubicBezTo>
                    <a:cubicBezTo>
                      <a:pt x="2486" y="1486"/>
                      <a:pt x="2524" y="1489"/>
                      <a:pt x="2559" y="1494"/>
                    </a:cubicBezTo>
                    <a:cubicBezTo>
                      <a:pt x="2570" y="1495"/>
                      <a:pt x="2580" y="1496"/>
                      <a:pt x="2591" y="1496"/>
                    </a:cubicBezTo>
                    <a:cubicBezTo>
                      <a:pt x="2675" y="1496"/>
                      <a:pt x="2756" y="1454"/>
                      <a:pt x="2804" y="1374"/>
                    </a:cubicBezTo>
                    <a:cubicBezTo>
                      <a:pt x="2804" y="1374"/>
                      <a:pt x="2804" y="1363"/>
                      <a:pt x="2810" y="1357"/>
                    </a:cubicBezTo>
                    <a:cubicBezTo>
                      <a:pt x="2810" y="1351"/>
                      <a:pt x="2816" y="1345"/>
                      <a:pt x="2828" y="1333"/>
                    </a:cubicBezTo>
                    <a:cubicBezTo>
                      <a:pt x="2834" y="1327"/>
                      <a:pt x="2834" y="1321"/>
                      <a:pt x="2840" y="1315"/>
                    </a:cubicBezTo>
                    <a:cubicBezTo>
                      <a:pt x="2846" y="1297"/>
                      <a:pt x="2864" y="1285"/>
                      <a:pt x="2870" y="1267"/>
                    </a:cubicBezTo>
                    <a:cubicBezTo>
                      <a:pt x="2947" y="1141"/>
                      <a:pt x="3067" y="938"/>
                      <a:pt x="3162" y="783"/>
                    </a:cubicBezTo>
                    <a:cubicBezTo>
                      <a:pt x="3252" y="633"/>
                      <a:pt x="3204" y="436"/>
                      <a:pt x="3067" y="341"/>
                    </a:cubicBezTo>
                    <a:cubicBezTo>
                      <a:pt x="2724" y="108"/>
                      <a:pt x="2367" y="0"/>
                      <a:pt x="2025" y="0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3006350" y="813750"/>
                <a:ext cx="80850" cy="100875"/>
              </a:xfrm>
              <a:custGeom>
                <a:avLst/>
                <a:gdLst/>
                <a:ahLst/>
                <a:cxnLst/>
                <a:rect l="l" t="t" r="r" b="b"/>
                <a:pathLst>
                  <a:path w="3234" h="4035" extrusionOk="0">
                    <a:moveTo>
                      <a:pt x="1250" y="1"/>
                    </a:moveTo>
                    <a:cubicBezTo>
                      <a:pt x="1081" y="1"/>
                      <a:pt x="938" y="124"/>
                      <a:pt x="915" y="294"/>
                    </a:cubicBezTo>
                    <a:cubicBezTo>
                      <a:pt x="897" y="479"/>
                      <a:pt x="867" y="712"/>
                      <a:pt x="849" y="849"/>
                    </a:cubicBezTo>
                    <a:cubicBezTo>
                      <a:pt x="843" y="867"/>
                      <a:pt x="843" y="873"/>
                      <a:pt x="843" y="879"/>
                    </a:cubicBezTo>
                    <a:lnTo>
                      <a:pt x="843" y="903"/>
                    </a:lnTo>
                    <a:lnTo>
                      <a:pt x="843" y="909"/>
                    </a:lnTo>
                    <a:cubicBezTo>
                      <a:pt x="837" y="927"/>
                      <a:pt x="837" y="939"/>
                      <a:pt x="837" y="951"/>
                    </a:cubicBezTo>
                    <a:lnTo>
                      <a:pt x="837" y="957"/>
                    </a:lnTo>
                    <a:lnTo>
                      <a:pt x="837" y="969"/>
                    </a:lnTo>
                    <a:cubicBezTo>
                      <a:pt x="819" y="1071"/>
                      <a:pt x="867" y="1166"/>
                      <a:pt x="957" y="1220"/>
                    </a:cubicBezTo>
                    <a:cubicBezTo>
                      <a:pt x="1112" y="1298"/>
                      <a:pt x="1315" y="1477"/>
                      <a:pt x="1214" y="1770"/>
                    </a:cubicBezTo>
                    <a:cubicBezTo>
                      <a:pt x="1088" y="2141"/>
                      <a:pt x="913" y="2573"/>
                      <a:pt x="469" y="2573"/>
                    </a:cubicBezTo>
                    <a:cubicBezTo>
                      <a:pt x="449" y="2573"/>
                      <a:pt x="428" y="2572"/>
                      <a:pt x="407" y="2571"/>
                    </a:cubicBezTo>
                    <a:lnTo>
                      <a:pt x="389" y="2571"/>
                    </a:lnTo>
                    <a:cubicBezTo>
                      <a:pt x="365" y="2571"/>
                      <a:pt x="347" y="2571"/>
                      <a:pt x="329" y="2577"/>
                    </a:cubicBezTo>
                    <a:cubicBezTo>
                      <a:pt x="252" y="2595"/>
                      <a:pt x="192" y="2660"/>
                      <a:pt x="162" y="2732"/>
                    </a:cubicBezTo>
                    <a:cubicBezTo>
                      <a:pt x="156" y="2744"/>
                      <a:pt x="156" y="2750"/>
                      <a:pt x="156" y="2756"/>
                    </a:cubicBezTo>
                    <a:cubicBezTo>
                      <a:pt x="150" y="2762"/>
                      <a:pt x="150" y="2780"/>
                      <a:pt x="150" y="2786"/>
                    </a:cubicBezTo>
                    <a:lnTo>
                      <a:pt x="36" y="3599"/>
                    </a:lnTo>
                    <a:lnTo>
                      <a:pt x="30" y="3652"/>
                    </a:lnTo>
                    <a:cubicBezTo>
                      <a:pt x="1" y="3832"/>
                      <a:pt x="126" y="3999"/>
                      <a:pt x="305" y="4017"/>
                    </a:cubicBezTo>
                    <a:cubicBezTo>
                      <a:pt x="410" y="4029"/>
                      <a:pt x="514" y="4034"/>
                      <a:pt x="617" y="4034"/>
                    </a:cubicBezTo>
                    <a:cubicBezTo>
                      <a:pt x="1517" y="4034"/>
                      <a:pt x="2322" y="3590"/>
                      <a:pt x="2714" y="2732"/>
                    </a:cubicBezTo>
                    <a:cubicBezTo>
                      <a:pt x="2750" y="2660"/>
                      <a:pt x="2780" y="2577"/>
                      <a:pt x="2810" y="2493"/>
                    </a:cubicBezTo>
                    <a:cubicBezTo>
                      <a:pt x="3234" y="1250"/>
                      <a:pt x="2570" y="72"/>
                      <a:pt x="1262" y="1"/>
                    </a:cubicBezTo>
                    <a:cubicBezTo>
                      <a:pt x="1258" y="1"/>
                      <a:pt x="1254" y="1"/>
                      <a:pt x="1250" y="1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2990500" y="813900"/>
                <a:ext cx="48750" cy="968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3872" extrusionOk="0">
                    <a:moveTo>
                      <a:pt x="1573" y="1"/>
                    </a:moveTo>
                    <a:cubicBezTo>
                      <a:pt x="1563" y="1"/>
                      <a:pt x="1243" y="534"/>
                      <a:pt x="1113" y="748"/>
                    </a:cubicBezTo>
                    <a:cubicBezTo>
                      <a:pt x="1101" y="754"/>
                      <a:pt x="1101" y="760"/>
                      <a:pt x="1095" y="772"/>
                    </a:cubicBezTo>
                    <a:cubicBezTo>
                      <a:pt x="1089" y="778"/>
                      <a:pt x="1083" y="784"/>
                      <a:pt x="1083" y="790"/>
                    </a:cubicBezTo>
                    <a:cubicBezTo>
                      <a:pt x="1071" y="802"/>
                      <a:pt x="1071" y="808"/>
                      <a:pt x="1065" y="814"/>
                    </a:cubicBezTo>
                    <a:cubicBezTo>
                      <a:pt x="1059" y="819"/>
                      <a:pt x="1059" y="831"/>
                      <a:pt x="1059" y="831"/>
                    </a:cubicBezTo>
                    <a:cubicBezTo>
                      <a:pt x="1010" y="902"/>
                      <a:pt x="927" y="953"/>
                      <a:pt x="841" y="953"/>
                    </a:cubicBezTo>
                    <a:cubicBezTo>
                      <a:pt x="832" y="953"/>
                      <a:pt x="823" y="952"/>
                      <a:pt x="814" y="951"/>
                    </a:cubicBezTo>
                    <a:cubicBezTo>
                      <a:pt x="776" y="944"/>
                      <a:pt x="733" y="940"/>
                      <a:pt x="688" y="940"/>
                    </a:cubicBezTo>
                    <a:cubicBezTo>
                      <a:pt x="528" y="940"/>
                      <a:pt x="343" y="997"/>
                      <a:pt x="264" y="1226"/>
                    </a:cubicBezTo>
                    <a:cubicBezTo>
                      <a:pt x="132" y="1614"/>
                      <a:pt x="13" y="2093"/>
                      <a:pt x="413" y="2355"/>
                    </a:cubicBezTo>
                    <a:cubicBezTo>
                      <a:pt x="503" y="2415"/>
                      <a:pt x="545" y="2535"/>
                      <a:pt x="503" y="2636"/>
                    </a:cubicBezTo>
                    <a:lnTo>
                      <a:pt x="485" y="2684"/>
                    </a:lnTo>
                    <a:lnTo>
                      <a:pt x="73" y="3395"/>
                    </a:lnTo>
                    <a:cubicBezTo>
                      <a:pt x="67" y="3413"/>
                      <a:pt x="55" y="3431"/>
                      <a:pt x="49" y="3455"/>
                    </a:cubicBezTo>
                    <a:cubicBezTo>
                      <a:pt x="1" y="3617"/>
                      <a:pt x="79" y="3796"/>
                      <a:pt x="252" y="3856"/>
                    </a:cubicBezTo>
                    <a:cubicBezTo>
                      <a:pt x="284" y="3866"/>
                      <a:pt x="317" y="3871"/>
                      <a:pt x="350" y="3871"/>
                    </a:cubicBezTo>
                    <a:cubicBezTo>
                      <a:pt x="503" y="3871"/>
                      <a:pt x="646" y="3760"/>
                      <a:pt x="670" y="3593"/>
                    </a:cubicBezTo>
                    <a:lnTo>
                      <a:pt x="784" y="2780"/>
                    </a:lnTo>
                    <a:cubicBezTo>
                      <a:pt x="790" y="2756"/>
                      <a:pt x="790" y="2744"/>
                      <a:pt x="796" y="2726"/>
                    </a:cubicBezTo>
                    <a:cubicBezTo>
                      <a:pt x="820" y="2654"/>
                      <a:pt x="886" y="2595"/>
                      <a:pt x="963" y="2571"/>
                    </a:cubicBezTo>
                    <a:cubicBezTo>
                      <a:pt x="987" y="2565"/>
                      <a:pt x="999" y="2565"/>
                      <a:pt x="1023" y="2565"/>
                    </a:cubicBezTo>
                    <a:lnTo>
                      <a:pt x="1047" y="2565"/>
                    </a:lnTo>
                    <a:cubicBezTo>
                      <a:pt x="1068" y="2566"/>
                      <a:pt x="1088" y="2567"/>
                      <a:pt x="1108" y="2567"/>
                    </a:cubicBezTo>
                    <a:cubicBezTo>
                      <a:pt x="1547" y="2567"/>
                      <a:pt x="1722" y="2135"/>
                      <a:pt x="1848" y="1764"/>
                    </a:cubicBezTo>
                    <a:cubicBezTo>
                      <a:pt x="1949" y="1471"/>
                      <a:pt x="1740" y="1292"/>
                      <a:pt x="1591" y="1220"/>
                    </a:cubicBezTo>
                    <a:cubicBezTo>
                      <a:pt x="1507" y="1172"/>
                      <a:pt x="1453" y="1071"/>
                      <a:pt x="1471" y="975"/>
                    </a:cubicBezTo>
                    <a:lnTo>
                      <a:pt x="1471" y="957"/>
                    </a:lnTo>
                    <a:lnTo>
                      <a:pt x="1471" y="951"/>
                    </a:lnTo>
                    <a:cubicBezTo>
                      <a:pt x="1477" y="939"/>
                      <a:pt x="1477" y="927"/>
                      <a:pt x="1477" y="909"/>
                    </a:cubicBezTo>
                    <a:lnTo>
                      <a:pt x="1477" y="903"/>
                    </a:lnTo>
                    <a:lnTo>
                      <a:pt x="1477" y="879"/>
                    </a:lnTo>
                    <a:cubicBezTo>
                      <a:pt x="1507" y="628"/>
                      <a:pt x="1573" y="1"/>
                      <a:pt x="1573" y="1"/>
                    </a:cubicBezTo>
                    <a:cubicBezTo>
                      <a:pt x="1573" y="1"/>
                      <a:pt x="1573" y="1"/>
                      <a:pt x="1573" y="1"/>
                    </a:cubicBezTo>
                    <a:close/>
                  </a:path>
                </a:pathLst>
              </a:custGeom>
              <a:solidFill>
                <a:srgbClr val="FF84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2956300" y="805350"/>
                <a:ext cx="62325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3276" extrusionOk="0">
                    <a:moveTo>
                      <a:pt x="1753" y="1"/>
                    </a:moveTo>
                    <a:cubicBezTo>
                      <a:pt x="1684" y="1"/>
                      <a:pt x="1615" y="16"/>
                      <a:pt x="1548" y="50"/>
                    </a:cubicBezTo>
                    <a:cubicBezTo>
                      <a:pt x="1417" y="122"/>
                      <a:pt x="1357" y="247"/>
                      <a:pt x="1321" y="379"/>
                    </a:cubicBezTo>
                    <a:cubicBezTo>
                      <a:pt x="1285" y="546"/>
                      <a:pt x="1273" y="737"/>
                      <a:pt x="1106" y="821"/>
                    </a:cubicBezTo>
                    <a:cubicBezTo>
                      <a:pt x="933" y="899"/>
                      <a:pt x="735" y="857"/>
                      <a:pt x="568" y="904"/>
                    </a:cubicBezTo>
                    <a:cubicBezTo>
                      <a:pt x="425" y="940"/>
                      <a:pt x="305" y="1018"/>
                      <a:pt x="210" y="1120"/>
                    </a:cubicBezTo>
                    <a:cubicBezTo>
                      <a:pt x="126" y="1215"/>
                      <a:pt x="66" y="1329"/>
                      <a:pt x="36" y="1448"/>
                    </a:cubicBezTo>
                    <a:cubicBezTo>
                      <a:pt x="0" y="1604"/>
                      <a:pt x="12" y="1771"/>
                      <a:pt x="90" y="1926"/>
                    </a:cubicBezTo>
                    <a:cubicBezTo>
                      <a:pt x="150" y="2064"/>
                      <a:pt x="245" y="2172"/>
                      <a:pt x="371" y="2249"/>
                    </a:cubicBezTo>
                    <a:cubicBezTo>
                      <a:pt x="508" y="2339"/>
                      <a:pt x="652" y="2393"/>
                      <a:pt x="622" y="2578"/>
                    </a:cubicBezTo>
                    <a:cubicBezTo>
                      <a:pt x="598" y="2709"/>
                      <a:pt x="538" y="2841"/>
                      <a:pt x="562" y="2972"/>
                    </a:cubicBezTo>
                    <a:cubicBezTo>
                      <a:pt x="580" y="3116"/>
                      <a:pt x="694" y="3211"/>
                      <a:pt x="819" y="3247"/>
                    </a:cubicBezTo>
                    <a:cubicBezTo>
                      <a:pt x="887" y="3267"/>
                      <a:pt x="958" y="3275"/>
                      <a:pt x="1031" y="3275"/>
                    </a:cubicBezTo>
                    <a:cubicBezTo>
                      <a:pt x="1275" y="3275"/>
                      <a:pt x="1537" y="3181"/>
                      <a:pt x="1740" y="3080"/>
                    </a:cubicBezTo>
                    <a:cubicBezTo>
                      <a:pt x="1787" y="3056"/>
                      <a:pt x="1829" y="3032"/>
                      <a:pt x="1865" y="3002"/>
                    </a:cubicBezTo>
                    <a:cubicBezTo>
                      <a:pt x="1865" y="2996"/>
                      <a:pt x="1871" y="2990"/>
                      <a:pt x="1871" y="2978"/>
                    </a:cubicBezTo>
                    <a:cubicBezTo>
                      <a:pt x="1913" y="2877"/>
                      <a:pt x="1871" y="2757"/>
                      <a:pt x="1787" y="2680"/>
                    </a:cubicBezTo>
                    <a:cubicBezTo>
                      <a:pt x="1375" y="2423"/>
                      <a:pt x="1500" y="1944"/>
                      <a:pt x="1638" y="1556"/>
                    </a:cubicBezTo>
                    <a:cubicBezTo>
                      <a:pt x="1721" y="1317"/>
                      <a:pt x="1914" y="1269"/>
                      <a:pt x="2077" y="1269"/>
                    </a:cubicBezTo>
                    <a:cubicBezTo>
                      <a:pt x="2114" y="1269"/>
                      <a:pt x="2150" y="1272"/>
                      <a:pt x="2182" y="1275"/>
                    </a:cubicBezTo>
                    <a:cubicBezTo>
                      <a:pt x="2195" y="1278"/>
                      <a:pt x="2209" y="1279"/>
                      <a:pt x="2222" y="1279"/>
                    </a:cubicBezTo>
                    <a:cubicBezTo>
                      <a:pt x="2303" y="1279"/>
                      <a:pt x="2381" y="1233"/>
                      <a:pt x="2427" y="1156"/>
                    </a:cubicBezTo>
                    <a:cubicBezTo>
                      <a:pt x="2427" y="1156"/>
                      <a:pt x="2427" y="1150"/>
                      <a:pt x="2433" y="1144"/>
                    </a:cubicBezTo>
                    <a:cubicBezTo>
                      <a:pt x="2433" y="1138"/>
                      <a:pt x="2445" y="1126"/>
                      <a:pt x="2451" y="1120"/>
                    </a:cubicBezTo>
                    <a:cubicBezTo>
                      <a:pt x="2457" y="1114"/>
                      <a:pt x="2457" y="1108"/>
                      <a:pt x="2463" y="1096"/>
                    </a:cubicBezTo>
                    <a:cubicBezTo>
                      <a:pt x="2475" y="1084"/>
                      <a:pt x="2487" y="1066"/>
                      <a:pt x="2493" y="1054"/>
                    </a:cubicBezTo>
                    <a:cubicBezTo>
                      <a:pt x="2433" y="791"/>
                      <a:pt x="2415" y="522"/>
                      <a:pt x="2254" y="289"/>
                    </a:cubicBezTo>
                    <a:cubicBezTo>
                      <a:pt x="2143" y="125"/>
                      <a:pt x="1950" y="1"/>
                      <a:pt x="1753" y="1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3010375" y="822750"/>
                <a:ext cx="61750" cy="81450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3258" extrusionOk="0">
                    <a:moveTo>
                      <a:pt x="1574" y="0"/>
                    </a:moveTo>
                    <a:cubicBezTo>
                      <a:pt x="1498" y="0"/>
                      <a:pt x="1422" y="12"/>
                      <a:pt x="1352" y="35"/>
                    </a:cubicBezTo>
                    <a:cubicBezTo>
                      <a:pt x="1095" y="125"/>
                      <a:pt x="903" y="328"/>
                      <a:pt x="694" y="495"/>
                    </a:cubicBezTo>
                    <a:cubicBezTo>
                      <a:pt x="688" y="513"/>
                      <a:pt x="688" y="519"/>
                      <a:pt x="688" y="525"/>
                    </a:cubicBezTo>
                    <a:lnTo>
                      <a:pt x="688" y="549"/>
                    </a:lnTo>
                    <a:lnTo>
                      <a:pt x="688" y="555"/>
                    </a:lnTo>
                    <a:cubicBezTo>
                      <a:pt x="682" y="573"/>
                      <a:pt x="682" y="585"/>
                      <a:pt x="682" y="597"/>
                    </a:cubicBezTo>
                    <a:lnTo>
                      <a:pt x="682" y="603"/>
                    </a:lnTo>
                    <a:lnTo>
                      <a:pt x="682" y="615"/>
                    </a:lnTo>
                    <a:cubicBezTo>
                      <a:pt x="664" y="717"/>
                      <a:pt x="712" y="812"/>
                      <a:pt x="802" y="866"/>
                    </a:cubicBezTo>
                    <a:cubicBezTo>
                      <a:pt x="957" y="944"/>
                      <a:pt x="1160" y="1123"/>
                      <a:pt x="1065" y="1416"/>
                    </a:cubicBezTo>
                    <a:cubicBezTo>
                      <a:pt x="933" y="1787"/>
                      <a:pt x="758" y="2219"/>
                      <a:pt x="319" y="2219"/>
                    </a:cubicBezTo>
                    <a:cubicBezTo>
                      <a:pt x="299" y="2219"/>
                      <a:pt x="279" y="2218"/>
                      <a:pt x="258" y="2217"/>
                    </a:cubicBezTo>
                    <a:lnTo>
                      <a:pt x="234" y="2217"/>
                    </a:lnTo>
                    <a:cubicBezTo>
                      <a:pt x="210" y="2217"/>
                      <a:pt x="198" y="2217"/>
                      <a:pt x="174" y="2223"/>
                    </a:cubicBezTo>
                    <a:cubicBezTo>
                      <a:pt x="102" y="2241"/>
                      <a:pt x="43" y="2306"/>
                      <a:pt x="7" y="2378"/>
                    </a:cubicBezTo>
                    <a:cubicBezTo>
                      <a:pt x="1" y="2390"/>
                      <a:pt x="1" y="2396"/>
                      <a:pt x="1" y="2402"/>
                    </a:cubicBezTo>
                    <a:cubicBezTo>
                      <a:pt x="19" y="2450"/>
                      <a:pt x="31" y="2492"/>
                      <a:pt x="55" y="2539"/>
                    </a:cubicBezTo>
                    <a:cubicBezTo>
                      <a:pt x="174" y="2808"/>
                      <a:pt x="389" y="3119"/>
                      <a:pt x="676" y="3233"/>
                    </a:cubicBezTo>
                    <a:cubicBezTo>
                      <a:pt x="723" y="3248"/>
                      <a:pt x="773" y="3257"/>
                      <a:pt x="822" y="3257"/>
                    </a:cubicBezTo>
                    <a:cubicBezTo>
                      <a:pt x="904" y="3257"/>
                      <a:pt x="983" y="3233"/>
                      <a:pt x="1047" y="3173"/>
                    </a:cubicBezTo>
                    <a:cubicBezTo>
                      <a:pt x="1148" y="3077"/>
                      <a:pt x="1172" y="2940"/>
                      <a:pt x="1244" y="2820"/>
                    </a:cubicBezTo>
                    <a:cubicBezTo>
                      <a:pt x="1301" y="2723"/>
                      <a:pt x="1376" y="2698"/>
                      <a:pt x="1460" y="2698"/>
                    </a:cubicBezTo>
                    <a:cubicBezTo>
                      <a:pt x="1516" y="2698"/>
                      <a:pt x="1576" y="2709"/>
                      <a:pt x="1638" y="2719"/>
                    </a:cubicBezTo>
                    <a:cubicBezTo>
                      <a:pt x="1673" y="2724"/>
                      <a:pt x="1707" y="2727"/>
                      <a:pt x="1740" y="2727"/>
                    </a:cubicBezTo>
                    <a:cubicBezTo>
                      <a:pt x="1855" y="2727"/>
                      <a:pt x="1966" y="2696"/>
                      <a:pt x="2063" y="2641"/>
                    </a:cubicBezTo>
                    <a:cubicBezTo>
                      <a:pt x="2212" y="2563"/>
                      <a:pt x="2326" y="2444"/>
                      <a:pt x="2392" y="2294"/>
                    </a:cubicBezTo>
                    <a:cubicBezTo>
                      <a:pt x="2439" y="2187"/>
                      <a:pt x="2469" y="2061"/>
                      <a:pt x="2469" y="1948"/>
                    </a:cubicBezTo>
                    <a:cubicBezTo>
                      <a:pt x="2463" y="1804"/>
                      <a:pt x="2409" y="1673"/>
                      <a:pt x="2320" y="1559"/>
                    </a:cubicBezTo>
                    <a:cubicBezTo>
                      <a:pt x="2206" y="1416"/>
                      <a:pt x="2027" y="1326"/>
                      <a:pt x="1943" y="1165"/>
                    </a:cubicBezTo>
                    <a:cubicBezTo>
                      <a:pt x="1854" y="997"/>
                      <a:pt x="1967" y="842"/>
                      <a:pt x="2033" y="687"/>
                    </a:cubicBezTo>
                    <a:cubicBezTo>
                      <a:pt x="2093" y="549"/>
                      <a:pt x="2117" y="418"/>
                      <a:pt x="2057" y="280"/>
                    </a:cubicBezTo>
                    <a:cubicBezTo>
                      <a:pt x="1970" y="85"/>
                      <a:pt x="1773" y="0"/>
                      <a:pt x="1574" y="0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2971025" y="837175"/>
                <a:ext cx="199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02" extrusionOk="0">
                    <a:moveTo>
                      <a:pt x="279" y="0"/>
                    </a:moveTo>
                    <a:cubicBezTo>
                      <a:pt x="203" y="0"/>
                      <a:pt x="134" y="49"/>
                      <a:pt x="87" y="181"/>
                    </a:cubicBezTo>
                    <a:cubicBezTo>
                      <a:pt x="0" y="436"/>
                      <a:pt x="163" y="501"/>
                      <a:pt x="355" y="501"/>
                    </a:cubicBezTo>
                    <a:cubicBezTo>
                      <a:pt x="560" y="501"/>
                      <a:pt x="798" y="426"/>
                      <a:pt x="798" y="426"/>
                    </a:cubicBezTo>
                    <a:cubicBezTo>
                      <a:pt x="798" y="426"/>
                      <a:pt x="505" y="0"/>
                      <a:pt x="279" y="0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2982450" y="816650"/>
                <a:ext cx="23525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941" h="722" extrusionOk="0">
                    <a:moveTo>
                      <a:pt x="633" y="0"/>
                    </a:moveTo>
                    <a:cubicBezTo>
                      <a:pt x="593" y="0"/>
                      <a:pt x="546" y="13"/>
                      <a:pt x="490" y="40"/>
                    </a:cubicBezTo>
                    <a:cubicBezTo>
                      <a:pt x="0" y="285"/>
                      <a:pt x="819" y="721"/>
                      <a:pt x="819" y="721"/>
                    </a:cubicBezTo>
                    <a:cubicBezTo>
                      <a:pt x="819" y="721"/>
                      <a:pt x="941" y="0"/>
                      <a:pt x="633" y="0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2971675" y="864975"/>
                <a:ext cx="20650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514" extrusionOk="0">
                    <a:moveTo>
                      <a:pt x="521" y="0"/>
                    </a:moveTo>
                    <a:cubicBezTo>
                      <a:pt x="278" y="0"/>
                      <a:pt x="0" y="59"/>
                      <a:pt x="144" y="354"/>
                    </a:cubicBezTo>
                    <a:cubicBezTo>
                      <a:pt x="202" y="469"/>
                      <a:pt x="270" y="513"/>
                      <a:pt x="340" y="513"/>
                    </a:cubicBezTo>
                    <a:cubicBezTo>
                      <a:pt x="571" y="513"/>
                      <a:pt x="826" y="26"/>
                      <a:pt x="826" y="26"/>
                    </a:cubicBezTo>
                    <a:cubicBezTo>
                      <a:pt x="826" y="26"/>
                      <a:pt x="681" y="0"/>
                      <a:pt x="521" y="0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3039825" y="862800"/>
                <a:ext cx="19775" cy="1237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495" extrusionOk="0">
                    <a:moveTo>
                      <a:pt x="431" y="0"/>
                    </a:moveTo>
                    <a:cubicBezTo>
                      <a:pt x="230" y="0"/>
                      <a:pt x="0" y="71"/>
                      <a:pt x="0" y="71"/>
                    </a:cubicBezTo>
                    <a:cubicBezTo>
                      <a:pt x="0" y="71"/>
                      <a:pt x="300" y="494"/>
                      <a:pt x="522" y="494"/>
                    </a:cubicBezTo>
                    <a:cubicBezTo>
                      <a:pt x="597" y="494"/>
                      <a:pt x="663" y="446"/>
                      <a:pt x="706" y="316"/>
                    </a:cubicBezTo>
                    <a:cubicBezTo>
                      <a:pt x="790" y="65"/>
                      <a:pt x="624" y="0"/>
                      <a:pt x="431" y="0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3038325" y="834650"/>
                <a:ext cx="2047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819" h="513" extrusionOk="0">
                    <a:moveTo>
                      <a:pt x="487" y="1"/>
                    </a:moveTo>
                    <a:cubicBezTo>
                      <a:pt x="259" y="1"/>
                      <a:pt x="1" y="486"/>
                      <a:pt x="1" y="486"/>
                    </a:cubicBezTo>
                    <a:cubicBezTo>
                      <a:pt x="1" y="486"/>
                      <a:pt x="149" y="513"/>
                      <a:pt x="311" y="513"/>
                    </a:cubicBezTo>
                    <a:cubicBezTo>
                      <a:pt x="550" y="513"/>
                      <a:pt x="819" y="453"/>
                      <a:pt x="676" y="157"/>
                    </a:cubicBezTo>
                    <a:cubicBezTo>
                      <a:pt x="621" y="44"/>
                      <a:pt x="555" y="1"/>
                      <a:pt x="487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3024600" y="877550"/>
                <a:ext cx="23900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722" extrusionOk="0">
                    <a:moveTo>
                      <a:pt x="131" y="1"/>
                    </a:moveTo>
                    <a:lnTo>
                      <a:pt x="131" y="1"/>
                    </a:lnTo>
                    <a:cubicBezTo>
                      <a:pt x="131" y="1"/>
                      <a:pt x="0" y="722"/>
                      <a:pt x="314" y="722"/>
                    </a:cubicBezTo>
                    <a:cubicBezTo>
                      <a:pt x="355" y="722"/>
                      <a:pt x="403" y="710"/>
                      <a:pt x="460" y="682"/>
                    </a:cubicBezTo>
                    <a:cubicBezTo>
                      <a:pt x="956" y="443"/>
                      <a:pt x="131" y="1"/>
                      <a:pt x="131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2957100" y="873425"/>
                <a:ext cx="2307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23" h="1009" extrusionOk="0">
                    <a:moveTo>
                      <a:pt x="65" y="1"/>
                    </a:moveTo>
                    <a:cubicBezTo>
                      <a:pt x="33" y="1"/>
                      <a:pt x="0" y="36"/>
                      <a:pt x="16" y="76"/>
                    </a:cubicBezTo>
                    <a:cubicBezTo>
                      <a:pt x="184" y="459"/>
                      <a:pt x="464" y="781"/>
                      <a:pt x="823" y="1002"/>
                    </a:cubicBezTo>
                    <a:cubicBezTo>
                      <a:pt x="829" y="1006"/>
                      <a:pt x="836" y="1008"/>
                      <a:pt x="842" y="1008"/>
                    </a:cubicBezTo>
                    <a:cubicBezTo>
                      <a:pt x="885" y="1008"/>
                      <a:pt x="923" y="933"/>
                      <a:pt x="871" y="907"/>
                    </a:cubicBezTo>
                    <a:cubicBezTo>
                      <a:pt x="536" y="698"/>
                      <a:pt x="267" y="387"/>
                      <a:pt x="106" y="28"/>
                    </a:cubicBezTo>
                    <a:cubicBezTo>
                      <a:pt x="96" y="9"/>
                      <a:pt x="81" y="1"/>
                      <a:pt x="65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3012325" y="895550"/>
                <a:ext cx="49025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691" extrusionOk="0">
                    <a:moveTo>
                      <a:pt x="1880" y="1"/>
                    </a:moveTo>
                    <a:cubicBezTo>
                      <a:pt x="1868" y="1"/>
                      <a:pt x="1857" y="5"/>
                      <a:pt x="1847" y="16"/>
                    </a:cubicBezTo>
                    <a:cubicBezTo>
                      <a:pt x="1418" y="388"/>
                      <a:pt x="869" y="590"/>
                      <a:pt x="305" y="590"/>
                    </a:cubicBezTo>
                    <a:cubicBezTo>
                      <a:pt x="226" y="590"/>
                      <a:pt x="146" y="586"/>
                      <a:pt x="66" y="578"/>
                    </a:cubicBezTo>
                    <a:cubicBezTo>
                      <a:pt x="63" y="577"/>
                      <a:pt x="60" y="577"/>
                      <a:pt x="57" y="577"/>
                    </a:cubicBezTo>
                    <a:cubicBezTo>
                      <a:pt x="1" y="577"/>
                      <a:pt x="4" y="674"/>
                      <a:pt x="66" y="679"/>
                    </a:cubicBezTo>
                    <a:cubicBezTo>
                      <a:pt x="143" y="687"/>
                      <a:pt x="221" y="691"/>
                      <a:pt x="298" y="691"/>
                    </a:cubicBezTo>
                    <a:cubicBezTo>
                      <a:pt x="886" y="691"/>
                      <a:pt x="1470" y="473"/>
                      <a:pt x="1919" y="82"/>
                    </a:cubicBezTo>
                    <a:cubicBezTo>
                      <a:pt x="1961" y="54"/>
                      <a:pt x="1920" y="1"/>
                      <a:pt x="188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3016900" y="852925"/>
                <a:ext cx="15950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895" extrusionOk="0">
                    <a:moveTo>
                      <a:pt x="577" y="0"/>
                    </a:moveTo>
                    <a:cubicBezTo>
                      <a:pt x="558" y="0"/>
                      <a:pt x="540" y="13"/>
                      <a:pt x="535" y="41"/>
                    </a:cubicBezTo>
                    <a:cubicBezTo>
                      <a:pt x="481" y="346"/>
                      <a:pt x="308" y="621"/>
                      <a:pt x="45" y="794"/>
                    </a:cubicBezTo>
                    <a:cubicBezTo>
                      <a:pt x="0" y="824"/>
                      <a:pt x="29" y="895"/>
                      <a:pt x="71" y="895"/>
                    </a:cubicBezTo>
                    <a:cubicBezTo>
                      <a:pt x="80" y="895"/>
                      <a:pt x="89" y="891"/>
                      <a:pt x="98" y="884"/>
                    </a:cubicBezTo>
                    <a:cubicBezTo>
                      <a:pt x="379" y="699"/>
                      <a:pt x="577" y="400"/>
                      <a:pt x="630" y="71"/>
                    </a:cubicBezTo>
                    <a:cubicBezTo>
                      <a:pt x="638" y="28"/>
                      <a:pt x="606" y="0"/>
                      <a:pt x="577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0" name="Google Shape;160;p5"/>
          <p:cNvGrpSpPr/>
          <p:nvPr/>
        </p:nvGrpSpPr>
        <p:grpSpPr>
          <a:xfrm rot="1343326">
            <a:off x="8414780" y="4558368"/>
            <a:ext cx="454903" cy="410273"/>
            <a:chOff x="5631000" y="1628150"/>
            <a:chExt cx="121200" cy="109300"/>
          </a:xfrm>
        </p:grpSpPr>
        <p:sp>
          <p:nvSpPr>
            <p:cNvPr id="161" name="Google Shape;161;p5"/>
            <p:cNvSpPr/>
            <p:nvPr/>
          </p:nvSpPr>
          <p:spPr>
            <a:xfrm>
              <a:off x="5631000" y="1628250"/>
              <a:ext cx="121200" cy="109200"/>
            </a:xfrm>
            <a:custGeom>
              <a:avLst/>
              <a:gdLst/>
              <a:ahLst/>
              <a:cxnLst/>
              <a:rect l="l" t="t" r="r" b="b"/>
              <a:pathLst>
                <a:path w="4848" h="4368" extrusionOk="0">
                  <a:moveTo>
                    <a:pt x="2384" y="1"/>
                  </a:moveTo>
                  <a:cubicBezTo>
                    <a:pt x="1879" y="1"/>
                    <a:pt x="1371" y="179"/>
                    <a:pt x="963" y="543"/>
                  </a:cubicBezTo>
                  <a:cubicBezTo>
                    <a:pt x="84" y="1338"/>
                    <a:pt x="1" y="2683"/>
                    <a:pt x="783" y="3562"/>
                  </a:cubicBezTo>
                  <a:cubicBezTo>
                    <a:pt x="989" y="3792"/>
                    <a:pt x="1161" y="3886"/>
                    <a:pt x="1318" y="3886"/>
                  </a:cubicBezTo>
                  <a:cubicBezTo>
                    <a:pt x="1499" y="3886"/>
                    <a:pt x="1660" y="3762"/>
                    <a:pt x="1829" y="3579"/>
                  </a:cubicBezTo>
                  <a:cubicBezTo>
                    <a:pt x="1991" y="3406"/>
                    <a:pt x="2158" y="3173"/>
                    <a:pt x="2361" y="2946"/>
                  </a:cubicBezTo>
                  <a:cubicBezTo>
                    <a:pt x="2445" y="3018"/>
                    <a:pt x="2600" y="3197"/>
                    <a:pt x="2726" y="3621"/>
                  </a:cubicBezTo>
                  <a:cubicBezTo>
                    <a:pt x="2827" y="3968"/>
                    <a:pt x="2977" y="4261"/>
                    <a:pt x="3216" y="4338"/>
                  </a:cubicBezTo>
                  <a:cubicBezTo>
                    <a:pt x="3234" y="4350"/>
                    <a:pt x="3264" y="4356"/>
                    <a:pt x="3294" y="4362"/>
                  </a:cubicBezTo>
                  <a:cubicBezTo>
                    <a:pt x="3316" y="4366"/>
                    <a:pt x="3340" y="4368"/>
                    <a:pt x="3364" y="4368"/>
                  </a:cubicBezTo>
                  <a:cubicBezTo>
                    <a:pt x="3547" y="4368"/>
                    <a:pt x="3767" y="4264"/>
                    <a:pt x="4053" y="4010"/>
                  </a:cubicBezTo>
                  <a:cubicBezTo>
                    <a:pt x="4848" y="3305"/>
                    <a:pt x="4423" y="2916"/>
                    <a:pt x="3820" y="2659"/>
                  </a:cubicBezTo>
                  <a:cubicBezTo>
                    <a:pt x="3407" y="2486"/>
                    <a:pt x="3252" y="2306"/>
                    <a:pt x="3186" y="2217"/>
                  </a:cubicBezTo>
                  <a:cubicBezTo>
                    <a:pt x="3455" y="2032"/>
                    <a:pt x="3712" y="1888"/>
                    <a:pt x="3915" y="1739"/>
                  </a:cubicBezTo>
                  <a:cubicBezTo>
                    <a:pt x="4268" y="1458"/>
                    <a:pt x="4411" y="1195"/>
                    <a:pt x="3981" y="717"/>
                  </a:cubicBezTo>
                  <a:cubicBezTo>
                    <a:pt x="3559" y="244"/>
                    <a:pt x="2973" y="1"/>
                    <a:pt x="2384" y="1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" name="Google Shape;162;p5"/>
            <p:cNvGrpSpPr/>
            <p:nvPr/>
          </p:nvGrpSpPr>
          <p:grpSpPr>
            <a:xfrm>
              <a:off x="5631000" y="1628150"/>
              <a:ext cx="121200" cy="109000"/>
              <a:chOff x="2980950" y="1628150"/>
              <a:chExt cx="121200" cy="109000"/>
            </a:xfrm>
          </p:grpSpPr>
          <p:sp>
            <p:nvSpPr>
              <p:cNvPr id="163" name="Google Shape;163;p5"/>
              <p:cNvSpPr/>
              <p:nvPr/>
            </p:nvSpPr>
            <p:spPr>
              <a:xfrm>
                <a:off x="2980950" y="1628150"/>
                <a:ext cx="121200" cy="109000"/>
              </a:xfrm>
              <a:custGeom>
                <a:avLst/>
                <a:gdLst/>
                <a:ahLst/>
                <a:cxnLst/>
                <a:rect l="l" t="t" r="r" b="b"/>
                <a:pathLst>
                  <a:path w="4848" h="4360" extrusionOk="0">
                    <a:moveTo>
                      <a:pt x="2380" y="1"/>
                    </a:moveTo>
                    <a:cubicBezTo>
                      <a:pt x="1877" y="1"/>
                      <a:pt x="1371" y="176"/>
                      <a:pt x="963" y="535"/>
                    </a:cubicBezTo>
                    <a:cubicBezTo>
                      <a:pt x="72" y="1318"/>
                      <a:pt x="0" y="2669"/>
                      <a:pt x="783" y="3554"/>
                    </a:cubicBezTo>
                    <a:cubicBezTo>
                      <a:pt x="989" y="3786"/>
                      <a:pt x="1159" y="3882"/>
                      <a:pt x="1315" y="3882"/>
                    </a:cubicBezTo>
                    <a:cubicBezTo>
                      <a:pt x="1495" y="3882"/>
                      <a:pt x="1656" y="3755"/>
                      <a:pt x="1829" y="3566"/>
                    </a:cubicBezTo>
                    <a:cubicBezTo>
                      <a:pt x="1985" y="3398"/>
                      <a:pt x="2158" y="3165"/>
                      <a:pt x="2361" y="2932"/>
                    </a:cubicBezTo>
                    <a:cubicBezTo>
                      <a:pt x="2445" y="3010"/>
                      <a:pt x="2600" y="3189"/>
                      <a:pt x="2726" y="3613"/>
                    </a:cubicBezTo>
                    <a:cubicBezTo>
                      <a:pt x="2833" y="3948"/>
                      <a:pt x="2971" y="4247"/>
                      <a:pt x="3210" y="4331"/>
                    </a:cubicBezTo>
                    <a:cubicBezTo>
                      <a:pt x="3240" y="4342"/>
                      <a:pt x="3264" y="4342"/>
                      <a:pt x="3294" y="4354"/>
                    </a:cubicBezTo>
                    <a:cubicBezTo>
                      <a:pt x="3314" y="4358"/>
                      <a:pt x="3336" y="4359"/>
                      <a:pt x="3358" y="4359"/>
                    </a:cubicBezTo>
                    <a:cubicBezTo>
                      <a:pt x="3536" y="4359"/>
                      <a:pt x="3765" y="4251"/>
                      <a:pt x="4047" y="4002"/>
                    </a:cubicBezTo>
                    <a:cubicBezTo>
                      <a:pt x="4848" y="3291"/>
                      <a:pt x="4423" y="2902"/>
                      <a:pt x="3820" y="2645"/>
                    </a:cubicBezTo>
                    <a:cubicBezTo>
                      <a:pt x="3407" y="2478"/>
                      <a:pt x="3240" y="2304"/>
                      <a:pt x="3180" y="2209"/>
                    </a:cubicBezTo>
                    <a:cubicBezTo>
                      <a:pt x="3461" y="2030"/>
                      <a:pt x="3718" y="1880"/>
                      <a:pt x="3915" y="1731"/>
                    </a:cubicBezTo>
                    <a:cubicBezTo>
                      <a:pt x="4274" y="1468"/>
                      <a:pt x="4417" y="1199"/>
                      <a:pt x="3987" y="721"/>
                    </a:cubicBezTo>
                    <a:cubicBezTo>
                      <a:pt x="3563" y="245"/>
                      <a:pt x="2973" y="1"/>
                      <a:pt x="2380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3020700" y="1666000"/>
                <a:ext cx="81450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2846" extrusionOk="0">
                    <a:moveTo>
                      <a:pt x="1537" y="1"/>
                    </a:moveTo>
                    <a:cubicBezTo>
                      <a:pt x="1196" y="1"/>
                      <a:pt x="861" y="118"/>
                      <a:pt x="592" y="360"/>
                    </a:cubicBezTo>
                    <a:cubicBezTo>
                      <a:pt x="120" y="779"/>
                      <a:pt x="0" y="1466"/>
                      <a:pt x="239" y="2052"/>
                    </a:cubicBezTo>
                    <a:cubicBezTo>
                      <a:pt x="395" y="1884"/>
                      <a:pt x="568" y="1651"/>
                      <a:pt x="771" y="1418"/>
                    </a:cubicBezTo>
                    <a:cubicBezTo>
                      <a:pt x="855" y="1496"/>
                      <a:pt x="1010" y="1675"/>
                      <a:pt x="1136" y="2099"/>
                    </a:cubicBezTo>
                    <a:cubicBezTo>
                      <a:pt x="1243" y="2434"/>
                      <a:pt x="1381" y="2733"/>
                      <a:pt x="1620" y="2817"/>
                    </a:cubicBezTo>
                    <a:cubicBezTo>
                      <a:pt x="1650" y="2828"/>
                      <a:pt x="1674" y="2828"/>
                      <a:pt x="1704" y="2840"/>
                    </a:cubicBezTo>
                    <a:cubicBezTo>
                      <a:pt x="1724" y="2844"/>
                      <a:pt x="1746" y="2845"/>
                      <a:pt x="1768" y="2845"/>
                    </a:cubicBezTo>
                    <a:cubicBezTo>
                      <a:pt x="1946" y="2845"/>
                      <a:pt x="2175" y="2737"/>
                      <a:pt x="2457" y="2488"/>
                    </a:cubicBezTo>
                    <a:cubicBezTo>
                      <a:pt x="3258" y="1777"/>
                      <a:pt x="2833" y="1388"/>
                      <a:pt x="2230" y="1137"/>
                    </a:cubicBezTo>
                    <a:cubicBezTo>
                      <a:pt x="1817" y="964"/>
                      <a:pt x="1662" y="790"/>
                      <a:pt x="1584" y="689"/>
                    </a:cubicBezTo>
                    <a:cubicBezTo>
                      <a:pt x="1859" y="510"/>
                      <a:pt x="2122" y="360"/>
                      <a:pt x="2319" y="211"/>
                    </a:cubicBezTo>
                    <a:cubicBezTo>
                      <a:pt x="2073" y="72"/>
                      <a:pt x="1803" y="1"/>
                      <a:pt x="1537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2992000" y="1648925"/>
                <a:ext cx="14325" cy="6160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2464" extrusionOk="0">
                    <a:moveTo>
                      <a:pt x="495" y="0"/>
                    </a:moveTo>
                    <a:cubicBezTo>
                      <a:pt x="483" y="0"/>
                      <a:pt x="472" y="5"/>
                      <a:pt x="461" y="15"/>
                    </a:cubicBezTo>
                    <a:cubicBezTo>
                      <a:pt x="180" y="356"/>
                      <a:pt x="13" y="786"/>
                      <a:pt x="7" y="1228"/>
                    </a:cubicBezTo>
                    <a:cubicBezTo>
                      <a:pt x="1" y="1671"/>
                      <a:pt x="156" y="2101"/>
                      <a:pt x="437" y="2448"/>
                    </a:cubicBezTo>
                    <a:cubicBezTo>
                      <a:pt x="448" y="2459"/>
                      <a:pt x="460" y="2463"/>
                      <a:pt x="472" y="2463"/>
                    </a:cubicBezTo>
                    <a:cubicBezTo>
                      <a:pt x="512" y="2463"/>
                      <a:pt x="547" y="2411"/>
                      <a:pt x="515" y="2370"/>
                    </a:cubicBezTo>
                    <a:cubicBezTo>
                      <a:pt x="252" y="2047"/>
                      <a:pt x="108" y="1641"/>
                      <a:pt x="120" y="1228"/>
                    </a:cubicBezTo>
                    <a:cubicBezTo>
                      <a:pt x="126" y="816"/>
                      <a:pt x="276" y="404"/>
                      <a:pt x="545" y="93"/>
                    </a:cubicBezTo>
                    <a:cubicBezTo>
                      <a:pt x="573" y="56"/>
                      <a:pt x="535" y="0"/>
                      <a:pt x="49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3051825" y="1636425"/>
                <a:ext cx="30750" cy="20300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812" extrusionOk="0">
                    <a:moveTo>
                      <a:pt x="88" y="1"/>
                    </a:moveTo>
                    <a:cubicBezTo>
                      <a:pt x="21" y="1"/>
                      <a:pt x="0" y="91"/>
                      <a:pt x="64" y="109"/>
                    </a:cubicBezTo>
                    <a:cubicBezTo>
                      <a:pt x="489" y="174"/>
                      <a:pt x="877" y="420"/>
                      <a:pt x="1110" y="784"/>
                    </a:cubicBezTo>
                    <a:cubicBezTo>
                      <a:pt x="1122" y="804"/>
                      <a:pt x="1140" y="812"/>
                      <a:pt x="1157" y="812"/>
                    </a:cubicBezTo>
                    <a:cubicBezTo>
                      <a:pt x="1194" y="812"/>
                      <a:pt x="1230" y="777"/>
                      <a:pt x="1206" y="736"/>
                    </a:cubicBezTo>
                    <a:cubicBezTo>
                      <a:pt x="961" y="348"/>
                      <a:pt x="548" y="79"/>
                      <a:pt x="94" y="1"/>
                    </a:cubicBezTo>
                    <a:cubicBezTo>
                      <a:pt x="92" y="1"/>
                      <a:pt x="90" y="1"/>
                      <a:pt x="88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3018450" y="1689450"/>
                <a:ext cx="17950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21" extrusionOk="0">
                    <a:moveTo>
                      <a:pt x="61" y="0"/>
                    </a:moveTo>
                    <a:cubicBezTo>
                      <a:pt x="35" y="0"/>
                      <a:pt x="17" y="13"/>
                      <a:pt x="7" y="38"/>
                    </a:cubicBezTo>
                    <a:cubicBezTo>
                      <a:pt x="1" y="62"/>
                      <a:pt x="13" y="97"/>
                      <a:pt x="42" y="109"/>
                    </a:cubicBezTo>
                    <a:cubicBezTo>
                      <a:pt x="246" y="145"/>
                      <a:pt x="443" y="181"/>
                      <a:pt x="640" y="217"/>
                    </a:cubicBezTo>
                    <a:cubicBezTo>
                      <a:pt x="648" y="220"/>
                      <a:pt x="655" y="221"/>
                      <a:pt x="661" y="221"/>
                    </a:cubicBezTo>
                    <a:cubicBezTo>
                      <a:pt x="686" y="221"/>
                      <a:pt x="702" y="205"/>
                      <a:pt x="712" y="181"/>
                    </a:cubicBezTo>
                    <a:cubicBezTo>
                      <a:pt x="718" y="151"/>
                      <a:pt x="706" y="115"/>
                      <a:pt x="676" y="115"/>
                    </a:cubicBezTo>
                    <a:cubicBezTo>
                      <a:pt x="473" y="80"/>
                      <a:pt x="276" y="38"/>
                      <a:pt x="78" y="2"/>
                    </a:cubicBezTo>
                    <a:cubicBezTo>
                      <a:pt x="72" y="1"/>
                      <a:pt x="67" y="0"/>
                      <a:pt x="61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3032050" y="1668575"/>
                <a:ext cx="1615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646" h="760" extrusionOk="0">
                    <a:moveTo>
                      <a:pt x="63" y="0"/>
                    </a:moveTo>
                    <a:cubicBezTo>
                      <a:pt x="48" y="0"/>
                      <a:pt x="33" y="6"/>
                      <a:pt x="24" y="18"/>
                    </a:cubicBezTo>
                    <a:cubicBezTo>
                      <a:pt x="1" y="36"/>
                      <a:pt x="12" y="66"/>
                      <a:pt x="24" y="90"/>
                    </a:cubicBezTo>
                    <a:cubicBezTo>
                      <a:pt x="198" y="305"/>
                      <a:pt x="371" y="526"/>
                      <a:pt x="550" y="741"/>
                    </a:cubicBezTo>
                    <a:cubicBezTo>
                      <a:pt x="556" y="753"/>
                      <a:pt x="571" y="759"/>
                      <a:pt x="586" y="759"/>
                    </a:cubicBezTo>
                    <a:cubicBezTo>
                      <a:pt x="601" y="759"/>
                      <a:pt x="616" y="753"/>
                      <a:pt x="622" y="741"/>
                    </a:cubicBezTo>
                    <a:cubicBezTo>
                      <a:pt x="646" y="723"/>
                      <a:pt x="640" y="693"/>
                      <a:pt x="622" y="664"/>
                    </a:cubicBezTo>
                    <a:cubicBezTo>
                      <a:pt x="449" y="448"/>
                      <a:pt x="281" y="233"/>
                      <a:pt x="102" y="18"/>
                    </a:cubicBezTo>
                    <a:cubicBezTo>
                      <a:pt x="93" y="6"/>
                      <a:pt x="78" y="0"/>
                      <a:pt x="63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3049400" y="1661525"/>
                <a:ext cx="7200" cy="17950"/>
              </a:xfrm>
              <a:custGeom>
                <a:avLst/>
                <a:gdLst/>
                <a:ahLst/>
                <a:cxnLst/>
                <a:rect l="l" t="t" r="r" b="b"/>
                <a:pathLst>
                  <a:path w="288" h="718" extrusionOk="0">
                    <a:moveTo>
                      <a:pt x="69" y="0"/>
                    </a:moveTo>
                    <a:cubicBezTo>
                      <a:pt x="36" y="0"/>
                      <a:pt x="1" y="27"/>
                      <a:pt x="12" y="67"/>
                    </a:cubicBezTo>
                    <a:cubicBezTo>
                      <a:pt x="60" y="270"/>
                      <a:pt x="119" y="479"/>
                      <a:pt x="173" y="677"/>
                    </a:cubicBezTo>
                    <a:cubicBezTo>
                      <a:pt x="183" y="705"/>
                      <a:pt x="204" y="718"/>
                      <a:pt x="225" y="718"/>
                    </a:cubicBezTo>
                    <a:cubicBezTo>
                      <a:pt x="256" y="718"/>
                      <a:pt x="288" y="690"/>
                      <a:pt x="281" y="647"/>
                    </a:cubicBezTo>
                    <a:cubicBezTo>
                      <a:pt x="227" y="449"/>
                      <a:pt x="167" y="240"/>
                      <a:pt x="113" y="37"/>
                    </a:cubicBezTo>
                    <a:cubicBezTo>
                      <a:pt x="109" y="11"/>
                      <a:pt x="89" y="0"/>
                      <a:pt x="69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0" name="Google Shape;170;p5"/>
          <p:cNvGrpSpPr/>
          <p:nvPr/>
        </p:nvGrpSpPr>
        <p:grpSpPr>
          <a:xfrm>
            <a:off x="635993" y="4684397"/>
            <a:ext cx="158213" cy="158213"/>
            <a:chOff x="6089850" y="862325"/>
            <a:chExt cx="38875" cy="38875"/>
          </a:xfrm>
        </p:grpSpPr>
        <p:sp>
          <p:nvSpPr>
            <p:cNvPr id="171" name="Google Shape;171;p5"/>
            <p:cNvSpPr/>
            <p:nvPr/>
          </p:nvSpPr>
          <p:spPr>
            <a:xfrm>
              <a:off x="6089850" y="862325"/>
              <a:ext cx="38875" cy="38875"/>
            </a:xfrm>
            <a:custGeom>
              <a:avLst/>
              <a:gdLst/>
              <a:ahLst/>
              <a:cxnLst/>
              <a:rect l="l" t="t" r="r" b="b"/>
              <a:pathLst>
                <a:path w="1555" h="1555" extrusionOk="0">
                  <a:moveTo>
                    <a:pt x="778" y="0"/>
                  </a:moveTo>
                  <a:cubicBezTo>
                    <a:pt x="347" y="0"/>
                    <a:pt x="1" y="347"/>
                    <a:pt x="1" y="777"/>
                  </a:cubicBezTo>
                  <a:cubicBezTo>
                    <a:pt x="1" y="1207"/>
                    <a:pt x="347" y="1554"/>
                    <a:pt x="778" y="1554"/>
                  </a:cubicBezTo>
                  <a:cubicBezTo>
                    <a:pt x="1208" y="1554"/>
                    <a:pt x="1555" y="1207"/>
                    <a:pt x="1555" y="777"/>
                  </a:cubicBezTo>
                  <a:cubicBezTo>
                    <a:pt x="1555" y="347"/>
                    <a:pt x="1208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" name="Google Shape;172;p5"/>
            <p:cNvGrpSpPr/>
            <p:nvPr/>
          </p:nvGrpSpPr>
          <p:grpSpPr>
            <a:xfrm>
              <a:off x="6089850" y="862325"/>
              <a:ext cx="38875" cy="38875"/>
              <a:chOff x="3439950" y="862325"/>
              <a:chExt cx="38875" cy="38875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3439950" y="862325"/>
                <a:ext cx="38875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555" extrusionOk="0">
                    <a:moveTo>
                      <a:pt x="778" y="0"/>
                    </a:moveTo>
                    <a:cubicBezTo>
                      <a:pt x="347" y="0"/>
                      <a:pt x="1" y="347"/>
                      <a:pt x="1" y="777"/>
                    </a:cubicBezTo>
                    <a:cubicBezTo>
                      <a:pt x="1" y="1207"/>
                      <a:pt x="347" y="1554"/>
                      <a:pt x="778" y="1554"/>
                    </a:cubicBezTo>
                    <a:cubicBezTo>
                      <a:pt x="1208" y="1554"/>
                      <a:pt x="1555" y="1207"/>
                      <a:pt x="1555" y="777"/>
                    </a:cubicBezTo>
                    <a:cubicBezTo>
                      <a:pt x="1555" y="347"/>
                      <a:pt x="1208" y="0"/>
                      <a:pt x="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3443400" y="871125"/>
                <a:ext cx="78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692" extrusionOk="0">
                    <a:moveTo>
                      <a:pt x="227" y="0"/>
                    </a:moveTo>
                    <a:cubicBezTo>
                      <a:pt x="215" y="0"/>
                      <a:pt x="203" y="4"/>
                      <a:pt x="192" y="13"/>
                    </a:cubicBezTo>
                    <a:cubicBezTo>
                      <a:pt x="12" y="186"/>
                      <a:pt x="0" y="485"/>
                      <a:pt x="156" y="676"/>
                    </a:cubicBezTo>
                    <a:cubicBezTo>
                      <a:pt x="164" y="687"/>
                      <a:pt x="177" y="692"/>
                      <a:pt x="191" y="692"/>
                    </a:cubicBezTo>
                    <a:cubicBezTo>
                      <a:pt x="207" y="692"/>
                      <a:pt x="224" y="686"/>
                      <a:pt x="233" y="676"/>
                    </a:cubicBezTo>
                    <a:cubicBezTo>
                      <a:pt x="251" y="658"/>
                      <a:pt x="245" y="628"/>
                      <a:pt x="233" y="604"/>
                    </a:cubicBezTo>
                    <a:cubicBezTo>
                      <a:pt x="120" y="455"/>
                      <a:pt x="144" y="222"/>
                      <a:pt x="269" y="96"/>
                    </a:cubicBezTo>
                    <a:cubicBezTo>
                      <a:pt x="312" y="54"/>
                      <a:pt x="272" y="0"/>
                      <a:pt x="227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" name="Google Shape;175;p5"/>
          <p:cNvGrpSpPr/>
          <p:nvPr/>
        </p:nvGrpSpPr>
        <p:grpSpPr>
          <a:xfrm>
            <a:off x="704029" y="4902101"/>
            <a:ext cx="158213" cy="158213"/>
            <a:chOff x="6089850" y="862325"/>
            <a:chExt cx="38875" cy="38875"/>
          </a:xfrm>
        </p:grpSpPr>
        <p:sp>
          <p:nvSpPr>
            <p:cNvPr id="176" name="Google Shape;176;p5"/>
            <p:cNvSpPr/>
            <p:nvPr/>
          </p:nvSpPr>
          <p:spPr>
            <a:xfrm>
              <a:off x="6089850" y="862325"/>
              <a:ext cx="38875" cy="38875"/>
            </a:xfrm>
            <a:custGeom>
              <a:avLst/>
              <a:gdLst/>
              <a:ahLst/>
              <a:cxnLst/>
              <a:rect l="l" t="t" r="r" b="b"/>
              <a:pathLst>
                <a:path w="1555" h="1555" extrusionOk="0">
                  <a:moveTo>
                    <a:pt x="778" y="0"/>
                  </a:moveTo>
                  <a:cubicBezTo>
                    <a:pt x="347" y="0"/>
                    <a:pt x="1" y="347"/>
                    <a:pt x="1" y="777"/>
                  </a:cubicBezTo>
                  <a:cubicBezTo>
                    <a:pt x="1" y="1207"/>
                    <a:pt x="347" y="1554"/>
                    <a:pt x="778" y="1554"/>
                  </a:cubicBezTo>
                  <a:cubicBezTo>
                    <a:pt x="1208" y="1554"/>
                    <a:pt x="1555" y="1207"/>
                    <a:pt x="1555" y="777"/>
                  </a:cubicBezTo>
                  <a:cubicBezTo>
                    <a:pt x="1555" y="347"/>
                    <a:pt x="1208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" name="Google Shape;177;p5"/>
            <p:cNvGrpSpPr/>
            <p:nvPr/>
          </p:nvGrpSpPr>
          <p:grpSpPr>
            <a:xfrm>
              <a:off x="6089850" y="862325"/>
              <a:ext cx="38875" cy="38875"/>
              <a:chOff x="3439950" y="862325"/>
              <a:chExt cx="38875" cy="38875"/>
            </a:xfrm>
          </p:grpSpPr>
          <p:sp>
            <p:nvSpPr>
              <p:cNvPr id="178" name="Google Shape;178;p5"/>
              <p:cNvSpPr/>
              <p:nvPr/>
            </p:nvSpPr>
            <p:spPr>
              <a:xfrm>
                <a:off x="3439950" y="862325"/>
                <a:ext cx="38875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555" extrusionOk="0">
                    <a:moveTo>
                      <a:pt x="778" y="0"/>
                    </a:moveTo>
                    <a:cubicBezTo>
                      <a:pt x="347" y="0"/>
                      <a:pt x="1" y="347"/>
                      <a:pt x="1" y="777"/>
                    </a:cubicBezTo>
                    <a:cubicBezTo>
                      <a:pt x="1" y="1207"/>
                      <a:pt x="347" y="1554"/>
                      <a:pt x="778" y="1554"/>
                    </a:cubicBezTo>
                    <a:cubicBezTo>
                      <a:pt x="1208" y="1554"/>
                      <a:pt x="1555" y="1207"/>
                      <a:pt x="1555" y="777"/>
                    </a:cubicBezTo>
                    <a:cubicBezTo>
                      <a:pt x="1555" y="347"/>
                      <a:pt x="1208" y="0"/>
                      <a:pt x="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3443400" y="871125"/>
                <a:ext cx="78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692" extrusionOk="0">
                    <a:moveTo>
                      <a:pt x="227" y="0"/>
                    </a:moveTo>
                    <a:cubicBezTo>
                      <a:pt x="215" y="0"/>
                      <a:pt x="203" y="4"/>
                      <a:pt x="192" y="13"/>
                    </a:cubicBezTo>
                    <a:cubicBezTo>
                      <a:pt x="12" y="186"/>
                      <a:pt x="0" y="485"/>
                      <a:pt x="156" y="676"/>
                    </a:cubicBezTo>
                    <a:cubicBezTo>
                      <a:pt x="164" y="687"/>
                      <a:pt x="177" y="692"/>
                      <a:pt x="191" y="692"/>
                    </a:cubicBezTo>
                    <a:cubicBezTo>
                      <a:pt x="207" y="692"/>
                      <a:pt x="224" y="686"/>
                      <a:pt x="233" y="676"/>
                    </a:cubicBezTo>
                    <a:cubicBezTo>
                      <a:pt x="251" y="658"/>
                      <a:pt x="245" y="628"/>
                      <a:pt x="233" y="604"/>
                    </a:cubicBezTo>
                    <a:cubicBezTo>
                      <a:pt x="120" y="455"/>
                      <a:pt x="144" y="222"/>
                      <a:pt x="269" y="96"/>
                    </a:cubicBezTo>
                    <a:cubicBezTo>
                      <a:pt x="312" y="54"/>
                      <a:pt x="272" y="0"/>
                      <a:pt x="227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6"/>
          <p:cNvSpPr/>
          <p:nvPr/>
        </p:nvSpPr>
        <p:spPr>
          <a:xfrm>
            <a:off x="-594294" y="700419"/>
            <a:ext cx="1242925" cy="2604225"/>
          </a:xfrm>
          <a:custGeom>
            <a:avLst/>
            <a:gdLst/>
            <a:ahLst/>
            <a:cxnLst/>
            <a:rect l="l" t="t" r="r" b="b"/>
            <a:pathLst>
              <a:path w="49717" h="104169" extrusionOk="0">
                <a:moveTo>
                  <a:pt x="12720" y="4873"/>
                </a:moveTo>
                <a:cubicBezTo>
                  <a:pt x="18343" y="126"/>
                  <a:pt x="29082" y="-320"/>
                  <a:pt x="35120" y="141"/>
                </a:cubicBezTo>
                <a:cubicBezTo>
                  <a:pt x="41158" y="602"/>
                  <a:pt x="47010" y="3024"/>
                  <a:pt x="48946" y="7638"/>
                </a:cubicBezTo>
                <a:cubicBezTo>
                  <a:pt x="50882" y="12252"/>
                  <a:pt x="48808" y="20820"/>
                  <a:pt x="46734" y="27825"/>
                </a:cubicBezTo>
                <a:cubicBezTo>
                  <a:pt x="44660" y="34831"/>
                  <a:pt x="37424" y="42671"/>
                  <a:pt x="36502" y="49671"/>
                </a:cubicBezTo>
                <a:cubicBezTo>
                  <a:pt x="35580" y="56671"/>
                  <a:pt x="40143" y="63426"/>
                  <a:pt x="41203" y="69827"/>
                </a:cubicBezTo>
                <a:cubicBezTo>
                  <a:pt x="42263" y="76228"/>
                  <a:pt x="43968" y="82686"/>
                  <a:pt x="42862" y="88078"/>
                </a:cubicBezTo>
                <a:cubicBezTo>
                  <a:pt x="41756" y="93470"/>
                  <a:pt x="39682" y="100148"/>
                  <a:pt x="34566" y="102181"/>
                </a:cubicBezTo>
                <a:cubicBezTo>
                  <a:pt x="29450" y="104214"/>
                  <a:pt x="17698" y="106083"/>
                  <a:pt x="12167" y="100276"/>
                </a:cubicBezTo>
                <a:cubicBezTo>
                  <a:pt x="6637" y="94469"/>
                  <a:pt x="3180" y="79280"/>
                  <a:pt x="1383" y="67338"/>
                </a:cubicBezTo>
                <a:cubicBezTo>
                  <a:pt x="-414" y="55396"/>
                  <a:pt x="-506" y="39035"/>
                  <a:pt x="1383" y="28624"/>
                </a:cubicBezTo>
                <a:cubicBezTo>
                  <a:pt x="3273" y="18213"/>
                  <a:pt x="7097" y="9620"/>
                  <a:pt x="12720" y="48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83" name="Google Shape;183;p6"/>
          <p:cNvSpPr/>
          <p:nvPr/>
        </p:nvSpPr>
        <p:spPr>
          <a:xfrm rot="-3484577">
            <a:off x="8347781" y="106781"/>
            <a:ext cx="754553" cy="856447"/>
          </a:xfrm>
          <a:custGeom>
            <a:avLst/>
            <a:gdLst/>
            <a:ahLst/>
            <a:cxnLst/>
            <a:rect l="l" t="t" r="r" b="b"/>
            <a:pathLst>
              <a:path w="15551" h="17651" extrusionOk="0">
                <a:moveTo>
                  <a:pt x="12820" y="1"/>
                </a:moveTo>
                <a:cubicBezTo>
                  <a:pt x="12255" y="1"/>
                  <a:pt x="11596" y="229"/>
                  <a:pt x="10854" y="761"/>
                </a:cubicBezTo>
                <a:cubicBezTo>
                  <a:pt x="8332" y="2554"/>
                  <a:pt x="9324" y="6200"/>
                  <a:pt x="7202" y="8232"/>
                </a:cubicBezTo>
                <a:cubicBezTo>
                  <a:pt x="5672" y="9679"/>
                  <a:pt x="3282" y="9924"/>
                  <a:pt x="1967" y="11645"/>
                </a:cubicBezTo>
                <a:cubicBezTo>
                  <a:pt x="0" y="14191"/>
                  <a:pt x="2797" y="16366"/>
                  <a:pt x="5170" y="16958"/>
                </a:cubicBezTo>
                <a:cubicBezTo>
                  <a:pt x="6370" y="17375"/>
                  <a:pt x="7686" y="17650"/>
                  <a:pt x="8982" y="17650"/>
                </a:cubicBezTo>
                <a:cubicBezTo>
                  <a:pt x="10399" y="17650"/>
                  <a:pt x="11793" y="17322"/>
                  <a:pt x="12988" y="16492"/>
                </a:cubicBezTo>
                <a:cubicBezTo>
                  <a:pt x="14607" y="15386"/>
                  <a:pt x="15534" y="13283"/>
                  <a:pt x="14936" y="11370"/>
                </a:cubicBezTo>
                <a:cubicBezTo>
                  <a:pt x="14010" y="9039"/>
                  <a:pt x="14052" y="7234"/>
                  <a:pt x="14799" y="4855"/>
                </a:cubicBezTo>
                <a:cubicBezTo>
                  <a:pt x="15550" y="2601"/>
                  <a:pt x="14726" y="1"/>
                  <a:pt x="128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"/>
          <p:cNvSpPr/>
          <p:nvPr/>
        </p:nvSpPr>
        <p:spPr>
          <a:xfrm rot="9753546">
            <a:off x="7399115" y="4491053"/>
            <a:ext cx="2327725" cy="1297118"/>
          </a:xfrm>
          <a:custGeom>
            <a:avLst/>
            <a:gdLst/>
            <a:ahLst/>
            <a:cxnLst/>
            <a:rect l="l" t="t" r="r" b="b"/>
            <a:pathLst>
              <a:path w="24499" h="13652" extrusionOk="0">
                <a:moveTo>
                  <a:pt x="5426" y="0"/>
                </a:moveTo>
                <a:cubicBezTo>
                  <a:pt x="5335" y="0"/>
                  <a:pt x="5244" y="3"/>
                  <a:pt x="5152" y="10"/>
                </a:cubicBezTo>
                <a:cubicBezTo>
                  <a:pt x="4860" y="34"/>
                  <a:pt x="4561" y="75"/>
                  <a:pt x="4274" y="141"/>
                </a:cubicBezTo>
                <a:cubicBezTo>
                  <a:pt x="3288" y="350"/>
                  <a:pt x="2361" y="793"/>
                  <a:pt x="1632" y="1504"/>
                </a:cubicBezTo>
                <a:cubicBezTo>
                  <a:pt x="795" y="2317"/>
                  <a:pt x="252" y="3422"/>
                  <a:pt x="126" y="4588"/>
                </a:cubicBezTo>
                <a:cubicBezTo>
                  <a:pt x="1" y="5819"/>
                  <a:pt x="341" y="7098"/>
                  <a:pt x="1076" y="8102"/>
                </a:cubicBezTo>
                <a:cubicBezTo>
                  <a:pt x="1435" y="8598"/>
                  <a:pt x="1931" y="8987"/>
                  <a:pt x="2278" y="9507"/>
                </a:cubicBezTo>
                <a:cubicBezTo>
                  <a:pt x="2666" y="10104"/>
                  <a:pt x="2606" y="10792"/>
                  <a:pt x="2696" y="11461"/>
                </a:cubicBezTo>
                <a:cubicBezTo>
                  <a:pt x="2780" y="12029"/>
                  <a:pt x="3031" y="12531"/>
                  <a:pt x="3467" y="12901"/>
                </a:cubicBezTo>
                <a:cubicBezTo>
                  <a:pt x="3867" y="13254"/>
                  <a:pt x="4363" y="13481"/>
                  <a:pt x="4877" y="13583"/>
                </a:cubicBezTo>
                <a:cubicBezTo>
                  <a:pt x="5111" y="13630"/>
                  <a:pt x="5344" y="13652"/>
                  <a:pt x="5576" y="13652"/>
                </a:cubicBezTo>
                <a:cubicBezTo>
                  <a:pt x="6654" y="13652"/>
                  <a:pt x="7711" y="13188"/>
                  <a:pt x="8655" y="12716"/>
                </a:cubicBezTo>
                <a:cubicBezTo>
                  <a:pt x="9910" y="12088"/>
                  <a:pt x="11153" y="11389"/>
                  <a:pt x="12587" y="11347"/>
                </a:cubicBezTo>
                <a:cubicBezTo>
                  <a:pt x="12643" y="11346"/>
                  <a:pt x="12699" y="11345"/>
                  <a:pt x="12755" y="11345"/>
                </a:cubicBezTo>
                <a:cubicBezTo>
                  <a:pt x="14005" y="11345"/>
                  <a:pt x="15217" y="11720"/>
                  <a:pt x="16412" y="12029"/>
                </a:cubicBezTo>
                <a:cubicBezTo>
                  <a:pt x="17333" y="12271"/>
                  <a:pt x="18288" y="12490"/>
                  <a:pt x="19243" y="12490"/>
                </a:cubicBezTo>
                <a:cubicBezTo>
                  <a:pt x="19559" y="12490"/>
                  <a:pt x="19875" y="12466"/>
                  <a:pt x="20190" y="12411"/>
                </a:cubicBezTo>
                <a:cubicBezTo>
                  <a:pt x="21254" y="12226"/>
                  <a:pt x="22234" y="11658"/>
                  <a:pt x="22963" y="10869"/>
                </a:cubicBezTo>
                <a:cubicBezTo>
                  <a:pt x="23704" y="10086"/>
                  <a:pt x="24212" y="9076"/>
                  <a:pt x="24355" y="8000"/>
                </a:cubicBezTo>
                <a:cubicBezTo>
                  <a:pt x="24499" y="6925"/>
                  <a:pt x="24236" y="5837"/>
                  <a:pt x="23680" y="4911"/>
                </a:cubicBezTo>
                <a:cubicBezTo>
                  <a:pt x="23124" y="3978"/>
                  <a:pt x="22287" y="3201"/>
                  <a:pt x="21283" y="2741"/>
                </a:cubicBezTo>
                <a:cubicBezTo>
                  <a:pt x="20596" y="2432"/>
                  <a:pt x="19878" y="2326"/>
                  <a:pt x="19151" y="2326"/>
                </a:cubicBezTo>
                <a:cubicBezTo>
                  <a:pt x="18614" y="2326"/>
                  <a:pt x="18072" y="2384"/>
                  <a:pt x="17536" y="2460"/>
                </a:cubicBezTo>
                <a:cubicBezTo>
                  <a:pt x="16801" y="2562"/>
                  <a:pt x="16066" y="2699"/>
                  <a:pt x="15331" y="2735"/>
                </a:cubicBezTo>
                <a:cubicBezTo>
                  <a:pt x="15210" y="2741"/>
                  <a:pt x="15090" y="2744"/>
                  <a:pt x="14970" y="2744"/>
                </a:cubicBezTo>
                <a:cubicBezTo>
                  <a:pt x="14369" y="2744"/>
                  <a:pt x="13772" y="2669"/>
                  <a:pt x="13179" y="2520"/>
                </a:cubicBezTo>
                <a:cubicBezTo>
                  <a:pt x="12145" y="2257"/>
                  <a:pt x="11177" y="1815"/>
                  <a:pt x="10203" y="1384"/>
                </a:cubicBezTo>
                <a:cubicBezTo>
                  <a:pt x="8852" y="619"/>
                  <a:pt x="7394" y="63"/>
                  <a:pt x="5846" y="10"/>
                </a:cubicBezTo>
                <a:cubicBezTo>
                  <a:pt x="5708" y="6"/>
                  <a:pt x="5567" y="0"/>
                  <a:pt x="542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6"/>
          <p:cNvSpPr/>
          <p:nvPr/>
        </p:nvSpPr>
        <p:spPr>
          <a:xfrm rot="5623381" flipH="1">
            <a:off x="471103" y="-96248"/>
            <a:ext cx="488001" cy="726581"/>
          </a:xfrm>
          <a:custGeom>
            <a:avLst/>
            <a:gdLst/>
            <a:ahLst/>
            <a:cxnLst/>
            <a:rect l="l" t="t" r="r" b="b"/>
            <a:pathLst>
              <a:path w="18290" h="27232" extrusionOk="0">
                <a:moveTo>
                  <a:pt x="9803" y="0"/>
                </a:moveTo>
                <a:cubicBezTo>
                  <a:pt x="9253" y="0"/>
                  <a:pt x="8703" y="86"/>
                  <a:pt x="8171" y="271"/>
                </a:cubicBezTo>
                <a:cubicBezTo>
                  <a:pt x="7161" y="618"/>
                  <a:pt x="6282" y="1257"/>
                  <a:pt x="5499" y="1974"/>
                </a:cubicBezTo>
                <a:cubicBezTo>
                  <a:pt x="4065" y="3080"/>
                  <a:pt x="2839" y="4443"/>
                  <a:pt x="1883" y="5985"/>
                </a:cubicBezTo>
                <a:cubicBezTo>
                  <a:pt x="1154" y="7156"/>
                  <a:pt x="544" y="8447"/>
                  <a:pt x="240" y="9804"/>
                </a:cubicBezTo>
                <a:cubicBezTo>
                  <a:pt x="72" y="10521"/>
                  <a:pt x="1" y="11268"/>
                  <a:pt x="96" y="11997"/>
                </a:cubicBezTo>
                <a:cubicBezTo>
                  <a:pt x="180" y="12684"/>
                  <a:pt x="431" y="13318"/>
                  <a:pt x="790" y="13910"/>
                </a:cubicBezTo>
                <a:cubicBezTo>
                  <a:pt x="1513" y="15093"/>
                  <a:pt x="2547" y="16067"/>
                  <a:pt x="2971" y="17424"/>
                </a:cubicBezTo>
                <a:cubicBezTo>
                  <a:pt x="3407" y="18805"/>
                  <a:pt x="3300" y="20281"/>
                  <a:pt x="3413" y="21709"/>
                </a:cubicBezTo>
                <a:cubicBezTo>
                  <a:pt x="3467" y="22397"/>
                  <a:pt x="3563" y="23090"/>
                  <a:pt x="3796" y="23741"/>
                </a:cubicBezTo>
                <a:cubicBezTo>
                  <a:pt x="3999" y="24333"/>
                  <a:pt x="4310" y="24877"/>
                  <a:pt x="4728" y="25349"/>
                </a:cubicBezTo>
                <a:cubicBezTo>
                  <a:pt x="5529" y="26251"/>
                  <a:pt x="6641" y="26855"/>
                  <a:pt x="7812" y="27106"/>
                </a:cubicBezTo>
                <a:cubicBezTo>
                  <a:pt x="8218" y="27192"/>
                  <a:pt x="8625" y="27232"/>
                  <a:pt x="9028" y="27232"/>
                </a:cubicBezTo>
                <a:cubicBezTo>
                  <a:pt x="11250" y="27232"/>
                  <a:pt x="13378" y="26007"/>
                  <a:pt x="14805" y="24333"/>
                </a:cubicBezTo>
                <a:cubicBezTo>
                  <a:pt x="16711" y="22092"/>
                  <a:pt x="17572" y="19097"/>
                  <a:pt x="17913" y="16229"/>
                </a:cubicBezTo>
                <a:cubicBezTo>
                  <a:pt x="18289" y="13109"/>
                  <a:pt x="17990" y="9905"/>
                  <a:pt x="17028" y="6917"/>
                </a:cubicBezTo>
                <a:cubicBezTo>
                  <a:pt x="16179" y="4311"/>
                  <a:pt x="14733" y="1646"/>
                  <a:pt x="12109" y="492"/>
                </a:cubicBezTo>
                <a:cubicBezTo>
                  <a:pt x="11375" y="176"/>
                  <a:pt x="10589" y="0"/>
                  <a:pt x="98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6"/>
          <p:cNvSpPr/>
          <p:nvPr/>
        </p:nvSpPr>
        <p:spPr>
          <a:xfrm>
            <a:off x="2719450" y="-207075"/>
            <a:ext cx="4969575" cy="500225"/>
          </a:xfrm>
          <a:custGeom>
            <a:avLst/>
            <a:gdLst/>
            <a:ahLst/>
            <a:cxnLst/>
            <a:rect l="l" t="t" r="r" b="b"/>
            <a:pathLst>
              <a:path w="198783" h="20009" extrusionOk="0">
                <a:moveTo>
                  <a:pt x="0" y="0"/>
                </a:moveTo>
                <a:cubicBezTo>
                  <a:pt x="2117" y="3129"/>
                  <a:pt x="1473" y="15829"/>
                  <a:pt x="12700" y="18774"/>
                </a:cubicBezTo>
                <a:cubicBezTo>
                  <a:pt x="23928" y="21719"/>
                  <a:pt x="50892" y="18590"/>
                  <a:pt x="67365" y="17670"/>
                </a:cubicBezTo>
                <a:cubicBezTo>
                  <a:pt x="83838" y="16750"/>
                  <a:pt x="95342" y="12977"/>
                  <a:pt x="111539" y="13253"/>
                </a:cubicBezTo>
                <a:cubicBezTo>
                  <a:pt x="127736" y="13529"/>
                  <a:pt x="152308" y="18866"/>
                  <a:pt x="164548" y="19326"/>
                </a:cubicBezTo>
                <a:cubicBezTo>
                  <a:pt x="176788" y="19786"/>
                  <a:pt x="179273" y="19142"/>
                  <a:pt x="184979" y="16013"/>
                </a:cubicBezTo>
                <a:cubicBezTo>
                  <a:pt x="190685" y="12884"/>
                  <a:pt x="196482" y="3130"/>
                  <a:pt x="198783" y="553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sp>
      <p:grpSp>
        <p:nvGrpSpPr>
          <p:cNvPr id="187" name="Google Shape;187;p6"/>
          <p:cNvGrpSpPr/>
          <p:nvPr/>
        </p:nvGrpSpPr>
        <p:grpSpPr>
          <a:xfrm rot="-9144250" flipH="1">
            <a:off x="126538" y="863318"/>
            <a:ext cx="309580" cy="302106"/>
            <a:chOff x="5966600" y="3904575"/>
            <a:chExt cx="162575" cy="158650"/>
          </a:xfrm>
        </p:grpSpPr>
        <p:sp>
          <p:nvSpPr>
            <p:cNvPr id="188" name="Google Shape;188;p6"/>
            <p:cNvSpPr/>
            <p:nvPr/>
          </p:nvSpPr>
          <p:spPr>
            <a:xfrm>
              <a:off x="5966600" y="3904575"/>
              <a:ext cx="162575" cy="158450"/>
            </a:xfrm>
            <a:custGeom>
              <a:avLst/>
              <a:gdLst/>
              <a:ahLst/>
              <a:cxnLst/>
              <a:rect l="l" t="t" r="r" b="b"/>
              <a:pathLst>
                <a:path w="6503" h="6338" extrusionOk="0">
                  <a:moveTo>
                    <a:pt x="1325" y="0"/>
                  </a:moveTo>
                  <a:cubicBezTo>
                    <a:pt x="1029" y="0"/>
                    <a:pt x="788" y="154"/>
                    <a:pt x="658" y="258"/>
                  </a:cubicBezTo>
                  <a:cubicBezTo>
                    <a:pt x="436" y="461"/>
                    <a:pt x="0" y="1035"/>
                    <a:pt x="646" y="1758"/>
                  </a:cubicBezTo>
                  <a:cubicBezTo>
                    <a:pt x="1464" y="2690"/>
                    <a:pt x="466" y="4089"/>
                    <a:pt x="1668" y="5230"/>
                  </a:cubicBezTo>
                  <a:cubicBezTo>
                    <a:pt x="1993" y="5540"/>
                    <a:pt x="2312" y="5648"/>
                    <a:pt x="2614" y="5648"/>
                  </a:cubicBezTo>
                  <a:cubicBezTo>
                    <a:pt x="3331" y="5648"/>
                    <a:pt x="3960" y="5038"/>
                    <a:pt x="4382" y="5038"/>
                  </a:cubicBezTo>
                  <a:cubicBezTo>
                    <a:pt x="4439" y="5038"/>
                    <a:pt x="4493" y="5049"/>
                    <a:pt x="4542" y="5075"/>
                  </a:cubicBezTo>
                  <a:cubicBezTo>
                    <a:pt x="4602" y="5105"/>
                    <a:pt x="4656" y="5147"/>
                    <a:pt x="4704" y="5200"/>
                  </a:cubicBezTo>
                  <a:cubicBezTo>
                    <a:pt x="5007" y="5557"/>
                    <a:pt x="5086" y="6338"/>
                    <a:pt x="5493" y="6338"/>
                  </a:cubicBezTo>
                  <a:cubicBezTo>
                    <a:pt x="5591" y="6338"/>
                    <a:pt x="5708" y="6293"/>
                    <a:pt x="5851" y="6187"/>
                  </a:cubicBezTo>
                  <a:cubicBezTo>
                    <a:pt x="6503" y="5523"/>
                    <a:pt x="5409" y="5350"/>
                    <a:pt x="5032" y="4920"/>
                  </a:cubicBezTo>
                  <a:cubicBezTo>
                    <a:pt x="4985" y="4866"/>
                    <a:pt x="4949" y="4806"/>
                    <a:pt x="4925" y="4746"/>
                  </a:cubicBezTo>
                  <a:cubicBezTo>
                    <a:pt x="4710" y="4155"/>
                    <a:pt x="6437" y="3276"/>
                    <a:pt x="5463" y="1931"/>
                  </a:cubicBezTo>
                  <a:cubicBezTo>
                    <a:pt x="4495" y="586"/>
                    <a:pt x="2976" y="1381"/>
                    <a:pt x="2152" y="443"/>
                  </a:cubicBezTo>
                  <a:cubicBezTo>
                    <a:pt x="1860" y="108"/>
                    <a:pt x="1574" y="0"/>
                    <a:pt x="1325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" name="Google Shape;189;p6"/>
            <p:cNvGrpSpPr/>
            <p:nvPr/>
          </p:nvGrpSpPr>
          <p:grpSpPr>
            <a:xfrm>
              <a:off x="5966600" y="3904675"/>
              <a:ext cx="162575" cy="158550"/>
              <a:chOff x="3316700" y="3904675"/>
              <a:chExt cx="162575" cy="158550"/>
            </a:xfrm>
          </p:grpSpPr>
          <p:sp>
            <p:nvSpPr>
              <p:cNvPr id="190" name="Google Shape;190;p6"/>
              <p:cNvSpPr/>
              <p:nvPr/>
            </p:nvSpPr>
            <p:spPr>
              <a:xfrm>
                <a:off x="3316700" y="3904675"/>
                <a:ext cx="162575" cy="158550"/>
              </a:xfrm>
              <a:custGeom>
                <a:avLst/>
                <a:gdLst/>
                <a:ahLst/>
                <a:cxnLst/>
                <a:rect l="l" t="t" r="r" b="b"/>
                <a:pathLst>
                  <a:path w="6503" h="6342" extrusionOk="0">
                    <a:moveTo>
                      <a:pt x="1323" y="0"/>
                    </a:moveTo>
                    <a:cubicBezTo>
                      <a:pt x="1028" y="0"/>
                      <a:pt x="787" y="153"/>
                      <a:pt x="657" y="260"/>
                    </a:cubicBezTo>
                    <a:cubicBezTo>
                      <a:pt x="436" y="469"/>
                      <a:pt x="0" y="1025"/>
                      <a:pt x="646" y="1760"/>
                    </a:cubicBezTo>
                    <a:cubicBezTo>
                      <a:pt x="1458" y="2692"/>
                      <a:pt x="466" y="4091"/>
                      <a:pt x="1668" y="5232"/>
                    </a:cubicBezTo>
                    <a:cubicBezTo>
                      <a:pt x="1993" y="5544"/>
                      <a:pt x="2312" y="5653"/>
                      <a:pt x="2615" y="5653"/>
                    </a:cubicBezTo>
                    <a:cubicBezTo>
                      <a:pt x="3332" y="5653"/>
                      <a:pt x="3960" y="5040"/>
                      <a:pt x="4383" y="5040"/>
                    </a:cubicBezTo>
                    <a:cubicBezTo>
                      <a:pt x="4440" y="5040"/>
                      <a:pt x="4493" y="5051"/>
                      <a:pt x="4542" y="5077"/>
                    </a:cubicBezTo>
                    <a:cubicBezTo>
                      <a:pt x="4602" y="5107"/>
                      <a:pt x="4656" y="5149"/>
                      <a:pt x="4704" y="5202"/>
                    </a:cubicBezTo>
                    <a:cubicBezTo>
                      <a:pt x="5007" y="5554"/>
                      <a:pt x="5086" y="6341"/>
                      <a:pt x="5493" y="6341"/>
                    </a:cubicBezTo>
                    <a:cubicBezTo>
                      <a:pt x="5591" y="6341"/>
                      <a:pt x="5708" y="6296"/>
                      <a:pt x="5851" y="6189"/>
                    </a:cubicBezTo>
                    <a:cubicBezTo>
                      <a:pt x="6503" y="5531"/>
                      <a:pt x="5409" y="5364"/>
                      <a:pt x="5032" y="4922"/>
                    </a:cubicBezTo>
                    <a:cubicBezTo>
                      <a:pt x="4985" y="4868"/>
                      <a:pt x="4949" y="4808"/>
                      <a:pt x="4925" y="4748"/>
                    </a:cubicBezTo>
                    <a:cubicBezTo>
                      <a:pt x="4710" y="4151"/>
                      <a:pt x="6437" y="3272"/>
                      <a:pt x="5463" y="1927"/>
                    </a:cubicBezTo>
                    <a:cubicBezTo>
                      <a:pt x="4494" y="582"/>
                      <a:pt x="2976" y="1377"/>
                      <a:pt x="2152" y="445"/>
                    </a:cubicBezTo>
                    <a:cubicBezTo>
                      <a:pt x="1859" y="109"/>
                      <a:pt x="1571" y="0"/>
                      <a:pt x="1323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6"/>
              <p:cNvSpPr/>
              <p:nvPr/>
            </p:nvSpPr>
            <p:spPr>
              <a:xfrm>
                <a:off x="3353275" y="3936475"/>
                <a:ext cx="76025" cy="85675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427" extrusionOk="0">
                    <a:moveTo>
                      <a:pt x="1260" y="1"/>
                    </a:moveTo>
                    <a:cubicBezTo>
                      <a:pt x="1236" y="1"/>
                      <a:pt x="1209" y="16"/>
                      <a:pt x="1203" y="46"/>
                    </a:cubicBezTo>
                    <a:cubicBezTo>
                      <a:pt x="1173" y="446"/>
                      <a:pt x="1191" y="840"/>
                      <a:pt x="1250" y="1235"/>
                    </a:cubicBezTo>
                    <a:cubicBezTo>
                      <a:pt x="1185" y="1151"/>
                      <a:pt x="1125" y="1080"/>
                      <a:pt x="1053" y="996"/>
                    </a:cubicBezTo>
                    <a:cubicBezTo>
                      <a:pt x="874" y="775"/>
                      <a:pt x="689" y="554"/>
                      <a:pt x="509" y="332"/>
                    </a:cubicBezTo>
                    <a:cubicBezTo>
                      <a:pt x="501" y="321"/>
                      <a:pt x="491" y="317"/>
                      <a:pt x="481" y="317"/>
                    </a:cubicBezTo>
                    <a:cubicBezTo>
                      <a:pt x="448" y="317"/>
                      <a:pt x="416" y="366"/>
                      <a:pt x="444" y="398"/>
                    </a:cubicBezTo>
                    <a:cubicBezTo>
                      <a:pt x="683" y="691"/>
                      <a:pt x="922" y="972"/>
                      <a:pt x="1155" y="1265"/>
                    </a:cubicBezTo>
                    <a:lnTo>
                      <a:pt x="79" y="1044"/>
                    </a:lnTo>
                    <a:cubicBezTo>
                      <a:pt x="74" y="1042"/>
                      <a:pt x="69" y="1041"/>
                      <a:pt x="65" y="1041"/>
                    </a:cubicBezTo>
                    <a:cubicBezTo>
                      <a:pt x="16" y="1041"/>
                      <a:pt x="0" y="1122"/>
                      <a:pt x="55" y="1133"/>
                    </a:cubicBezTo>
                    <a:cubicBezTo>
                      <a:pt x="450" y="1211"/>
                      <a:pt x="856" y="1295"/>
                      <a:pt x="1250" y="1384"/>
                    </a:cubicBezTo>
                    <a:cubicBezTo>
                      <a:pt x="1633" y="1839"/>
                      <a:pt x="2004" y="2305"/>
                      <a:pt x="2386" y="2759"/>
                    </a:cubicBezTo>
                    <a:cubicBezTo>
                      <a:pt x="2392" y="2765"/>
                      <a:pt x="2398" y="2783"/>
                      <a:pt x="2416" y="2789"/>
                    </a:cubicBezTo>
                    <a:cubicBezTo>
                      <a:pt x="1735" y="2633"/>
                      <a:pt x="1047" y="2484"/>
                      <a:pt x="366" y="2329"/>
                    </a:cubicBezTo>
                    <a:cubicBezTo>
                      <a:pt x="361" y="2327"/>
                      <a:pt x="355" y="2326"/>
                      <a:pt x="351" y="2326"/>
                    </a:cubicBezTo>
                    <a:cubicBezTo>
                      <a:pt x="304" y="2326"/>
                      <a:pt x="294" y="2402"/>
                      <a:pt x="348" y="2418"/>
                    </a:cubicBezTo>
                    <a:lnTo>
                      <a:pt x="2517" y="2908"/>
                    </a:lnTo>
                    <a:cubicBezTo>
                      <a:pt x="2661" y="3082"/>
                      <a:pt x="2804" y="3255"/>
                      <a:pt x="2936" y="3416"/>
                    </a:cubicBezTo>
                    <a:cubicBezTo>
                      <a:pt x="2945" y="3424"/>
                      <a:pt x="2956" y="3427"/>
                      <a:pt x="2966" y="3427"/>
                    </a:cubicBezTo>
                    <a:cubicBezTo>
                      <a:pt x="3006" y="3427"/>
                      <a:pt x="3041" y="3378"/>
                      <a:pt x="3008" y="3345"/>
                    </a:cubicBezTo>
                    <a:cubicBezTo>
                      <a:pt x="2882" y="3195"/>
                      <a:pt x="2763" y="3046"/>
                      <a:pt x="2631" y="2896"/>
                    </a:cubicBezTo>
                    <a:cubicBezTo>
                      <a:pt x="2643" y="2885"/>
                      <a:pt x="2643" y="2879"/>
                      <a:pt x="2643" y="2873"/>
                    </a:cubicBezTo>
                    <a:cubicBezTo>
                      <a:pt x="2607" y="2209"/>
                      <a:pt x="2589" y="1540"/>
                      <a:pt x="2559" y="870"/>
                    </a:cubicBezTo>
                    <a:cubicBezTo>
                      <a:pt x="2559" y="840"/>
                      <a:pt x="2535" y="826"/>
                      <a:pt x="2512" y="826"/>
                    </a:cubicBezTo>
                    <a:cubicBezTo>
                      <a:pt x="2488" y="826"/>
                      <a:pt x="2464" y="840"/>
                      <a:pt x="2464" y="870"/>
                    </a:cubicBezTo>
                    <a:cubicBezTo>
                      <a:pt x="2494" y="1510"/>
                      <a:pt x="2512" y="2149"/>
                      <a:pt x="2541" y="2789"/>
                    </a:cubicBezTo>
                    <a:cubicBezTo>
                      <a:pt x="2147" y="2311"/>
                      <a:pt x="1758" y="1839"/>
                      <a:pt x="1364" y="1360"/>
                    </a:cubicBezTo>
                    <a:cubicBezTo>
                      <a:pt x="1370" y="1354"/>
                      <a:pt x="1370" y="1343"/>
                      <a:pt x="1370" y="1331"/>
                    </a:cubicBezTo>
                    <a:cubicBezTo>
                      <a:pt x="1286" y="906"/>
                      <a:pt x="1274" y="476"/>
                      <a:pt x="1304" y="46"/>
                    </a:cubicBezTo>
                    <a:cubicBezTo>
                      <a:pt x="1307" y="16"/>
                      <a:pt x="1285" y="1"/>
                      <a:pt x="126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6"/>
          <p:cNvGrpSpPr/>
          <p:nvPr/>
        </p:nvGrpSpPr>
        <p:grpSpPr>
          <a:xfrm rot="-4132793">
            <a:off x="8236882" y="297925"/>
            <a:ext cx="384052" cy="339312"/>
            <a:chOff x="6063731" y="3208900"/>
            <a:chExt cx="147169" cy="130025"/>
          </a:xfrm>
        </p:grpSpPr>
        <p:sp>
          <p:nvSpPr>
            <p:cNvPr id="193" name="Google Shape;193;p6"/>
            <p:cNvSpPr/>
            <p:nvPr/>
          </p:nvSpPr>
          <p:spPr>
            <a:xfrm>
              <a:off x="6085375" y="3208900"/>
              <a:ext cx="125525" cy="130025"/>
            </a:xfrm>
            <a:custGeom>
              <a:avLst/>
              <a:gdLst/>
              <a:ahLst/>
              <a:cxnLst/>
              <a:rect l="l" t="t" r="r" b="b"/>
              <a:pathLst>
                <a:path w="5021" h="5201" extrusionOk="0">
                  <a:moveTo>
                    <a:pt x="4059" y="0"/>
                  </a:moveTo>
                  <a:cubicBezTo>
                    <a:pt x="1" y="1232"/>
                    <a:pt x="509" y="3999"/>
                    <a:pt x="807" y="4907"/>
                  </a:cubicBezTo>
                  <a:cubicBezTo>
                    <a:pt x="795" y="4937"/>
                    <a:pt x="807" y="4961"/>
                    <a:pt x="831" y="4967"/>
                  </a:cubicBezTo>
                  <a:cubicBezTo>
                    <a:pt x="885" y="5116"/>
                    <a:pt x="921" y="5200"/>
                    <a:pt x="921" y="5200"/>
                  </a:cubicBezTo>
                  <a:cubicBezTo>
                    <a:pt x="921" y="5200"/>
                    <a:pt x="5021" y="5027"/>
                    <a:pt x="4059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4" name="Google Shape;194;p6"/>
            <p:cNvGrpSpPr/>
            <p:nvPr/>
          </p:nvGrpSpPr>
          <p:grpSpPr>
            <a:xfrm>
              <a:off x="6063731" y="3208900"/>
              <a:ext cx="146450" cy="130025"/>
              <a:chOff x="3414550" y="3208900"/>
              <a:chExt cx="146450" cy="130025"/>
            </a:xfrm>
          </p:grpSpPr>
          <p:sp>
            <p:nvSpPr>
              <p:cNvPr id="195" name="Google Shape;195;p6"/>
              <p:cNvSpPr/>
              <p:nvPr/>
            </p:nvSpPr>
            <p:spPr>
              <a:xfrm>
                <a:off x="3414550" y="3208900"/>
                <a:ext cx="146450" cy="130025"/>
              </a:xfrm>
              <a:custGeom>
                <a:avLst/>
                <a:gdLst/>
                <a:ahLst/>
                <a:cxnLst/>
                <a:rect l="l" t="t" r="r" b="b"/>
                <a:pathLst>
                  <a:path w="5858" h="5201" extrusionOk="0">
                    <a:moveTo>
                      <a:pt x="4896" y="0"/>
                    </a:moveTo>
                    <a:lnTo>
                      <a:pt x="4896" y="0"/>
                    </a:lnTo>
                    <a:cubicBezTo>
                      <a:pt x="1" y="1495"/>
                      <a:pt x="1758" y="5200"/>
                      <a:pt x="1758" y="5200"/>
                    </a:cubicBezTo>
                    <a:cubicBezTo>
                      <a:pt x="1758" y="5200"/>
                      <a:pt x="5858" y="5027"/>
                      <a:pt x="4896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6"/>
              <p:cNvSpPr/>
              <p:nvPr/>
            </p:nvSpPr>
            <p:spPr>
              <a:xfrm>
                <a:off x="3455400" y="3233600"/>
                <a:ext cx="71725" cy="99575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3983" extrusionOk="0">
                    <a:moveTo>
                      <a:pt x="2795" y="0"/>
                    </a:moveTo>
                    <a:cubicBezTo>
                      <a:pt x="2780" y="0"/>
                      <a:pt x="2764" y="7"/>
                      <a:pt x="2754" y="23"/>
                    </a:cubicBezTo>
                    <a:cubicBezTo>
                      <a:pt x="2419" y="459"/>
                      <a:pt x="2090" y="907"/>
                      <a:pt x="1767" y="1355"/>
                    </a:cubicBezTo>
                    <a:cubicBezTo>
                      <a:pt x="1767" y="1056"/>
                      <a:pt x="1773" y="758"/>
                      <a:pt x="1773" y="459"/>
                    </a:cubicBezTo>
                    <a:cubicBezTo>
                      <a:pt x="1773" y="426"/>
                      <a:pt x="1748" y="409"/>
                      <a:pt x="1723" y="409"/>
                    </a:cubicBezTo>
                    <a:cubicBezTo>
                      <a:pt x="1697" y="409"/>
                      <a:pt x="1672" y="426"/>
                      <a:pt x="1672" y="459"/>
                    </a:cubicBezTo>
                    <a:cubicBezTo>
                      <a:pt x="1672" y="811"/>
                      <a:pt x="1660" y="1158"/>
                      <a:pt x="1660" y="1505"/>
                    </a:cubicBezTo>
                    <a:cubicBezTo>
                      <a:pt x="1301" y="2013"/>
                      <a:pt x="949" y="2521"/>
                      <a:pt x="602" y="3041"/>
                    </a:cubicBezTo>
                    <a:cubicBezTo>
                      <a:pt x="596" y="3047"/>
                      <a:pt x="584" y="3053"/>
                      <a:pt x="584" y="3059"/>
                    </a:cubicBezTo>
                    <a:cubicBezTo>
                      <a:pt x="584" y="2575"/>
                      <a:pt x="596" y="2090"/>
                      <a:pt x="596" y="1594"/>
                    </a:cubicBezTo>
                    <a:cubicBezTo>
                      <a:pt x="596" y="1561"/>
                      <a:pt x="569" y="1545"/>
                      <a:pt x="542" y="1545"/>
                    </a:cubicBezTo>
                    <a:cubicBezTo>
                      <a:pt x="515" y="1545"/>
                      <a:pt x="488" y="1561"/>
                      <a:pt x="488" y="1594"/>
                    </a:cubicBezTo>
                    <a:cubicBezTo>
                      <a:pt x="488" y="2132"/>
                      <a:pt x="482" y="2682"/>
                      <a:pt x="482" y="3220"/>
                    </a:cubicBezTo>
                    <a:cubicBezTo>
                      <a:pt x="333" y="3447"/>
                      <a:pt x="178" y="3674"/>
                      <a:pt x="28" y="3907"/>
                    </a:cubicBezTo>
                    <a:cubicBezTo>
                      <a:pt x="0" y="3948"/>
                      <a:pt x="32" y="3983"/>
                      <a:pt x="68" y="3983"/>
                    </a:cubicBezTo>
                    <a:cubicBezTo>
                      <a:pt x="86" y="3983"/>
                      <a:pt x="104" y="3975"/>
                      <a:pt x="118" y="3955"/>
                    </a:cubicBezTo>
                    <a:lnTo>
                      <a:pt x="542" y="3310"/>
                    </a:lnTo>
                    <a:cubicBezTo>
                      <a:pt x="1146" y="3089"/>
                      <a:pt x="1744" y="2867"/>
                      <a:pt x="2347" y="2652"/>
                    </a:cubicBezTo>
                    <a:cubicBezTo>
                      <a:pt x="2401" y="2631"/>
                      <a:pt x="2392" y="2541"/>
                      <a:pt x="2337" y="2541"/>
                    </a:cubicBezTo>
                    <a:cubicBezTo>
                      <a:pt x="2331" y="2541"/>
                      <a:pt x="2324" y="2542"/>
                      <a:pt x="2317" y="2545"/>
                    </a:cubicBezTo>
                    <a:cubicBezTo>
                      <a:pt x="1761" y="2748"/>
                      <a:pt x="1200" y="2957"/>
                      <a:pt x="638" y="3160"/>
                    </a:cubicBezTo>
                    <a:cubicBezTo>
                      <a:pt x="991" y="2634"/>
                      <a:pt x="1343" y="2126"/>
                      <a:pt x="1708" y="1612"/>
                    </a:cubicBezTo>
                    <a:lnTo>
                      <a:pt x="1732" y="1612"/>
                    </a:lnTo>
                    <a:cubicBezTo>
                      <a:pt x="2090" y="1547"/>
                      <a:pt x="2449" y="1475"/>
                      <a:pt x="2795" y="1409"/>
                    </a:cubicBezTo>
                    <a:cubicBezTo>
                      <a:pt x="2863" y="1398"/>
                      <a:pt x="2840" y="1307"/>
                      <a:pt x="2777" y="1307"/>
                    </a:cubicBezTo>
                    <a:cubicBezTo>
                      <a:pt x="2773" y="1307"/>
                      <a:pt x="2770" y="1307"/>
                      <a:pt x="2766" y="1307"/>
                    </a:cubicBezTo>
                    <a:lnTo>
                      <a:pt x="1779" y="1487"/>
                    </a:lnTo>
                    <a:cubicBezTo>
                      <a:pt x="1923" y="1284"/>
                      <a:pt x="2066" y="1086"/>
                      <a:pt x="2216" y="895"/>
                    </a:cubicBezTo>
                    <a:cubicBezTo>
                      <a:pt x="2419" y="632"/>
                      <a:pt x="2628" y="357"/>
                      <a:pt x="2843" y="70"/>
                    </a:cubicBezTo>
                    <a:cubicBezTo>
                      <a:pt x="2869" y="37"/>
                      <a:pt x="2832" y="0"/>
                      <a:pt x="279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7" name="Google Shape;197;p6"/>
          <p:cNvGrpSpPr/>
          <p:nvPr/>
        </p:nvGrpSpPr>
        <p:grpSpPr>
          <a:xfrm rot="880225" flipH="1">
            <a:off x="108793" y="3672864"/>
            <a:ext cx="576585" cy="762167"/>
            <a:chOff x="6664550" y="3395475"/>
            <a:chExt cx="180100" cy="238075"/>
          </a:xfrm>
        </p:grpSpPr>
        <p:sp>
          <p:nvSpPr>
            <p:cNvPr id="198" name="Google Shape;198;p6"/>
            <p:cNvSpPr/>
            <p:nvPr/>
          </p:nvSpPr>
          <p:spPr>
            <a:xfrm>
              <a:off x="6664625" y="3395550"/>
              <a:ext cx="179950" cy="237925"/>
            </a:xfrm>
            <a:custGeom>
              <a:avLst/>
              <a:gdLst/>
              <a:ahLst/>
              <a:cxnLst/>
              <a:rect l="l" t="t" r="r" b="b"/>
              <a:pathLst>
                <a:path w="7198" h="9517" extrusionOk="0">
                  <a:moveTo>
                    <a:pt x="3098" y="6194"/>
                  </a:moveTo>
                  <a:lnTo>
                    <a:pt x="3098" y="6206"/>
                  </a:lnTo>
                  <a:lnTo>
                    <a:pt x="3092" y="6200"/>
                  </a:lnTo>
                  <a:lnTo>
                    <a:pt x="3080" y="6200"/>
                  </a:lnTo>
                  <a:cubicBezTo>
                    <a:pt x="3086" y="6200"/>
                    <a:pt x="3086" y="6194"/>
                    <a:pt x="3092" y="6194"/>
                  </a:cubicBezTo>
                  <a:close/>
                  <a:moveTo>
                    <a:pt x="5174" y="0"/>
                  </a:moveTo>
                  <a:cubicBezTo>
                    <a:pt x="5032" y="0"/>
                    <a:pt x="4895" y="86"/>
                    <a:pt x="4807" y="211"/>
                  </a:cubicBezTo>
                  <a:cubicBezTo>
                    <a:pt x="4712" y="337"/>
                    <a:pt x="4676" y="492"/>
                    <a:pt x="4640" y="648"/>
                  </a:cubicBezTo>
                  <a:cubicBezTo>
                    <a:pt x="4538" y="1108"/>
                    <a:pt x="4526" y="1574"/>
                    <a:pt x="4502" y="2046"/>
                  </a:cubicBezTo>
                  <a:cubicBezTo>
                    <a:pt x="4479" y="2554"/>
                    <a:pt x="4467" y="3068"/>
                    <a:pt x="4443" y="3576"/>
                  </a:cubicBezTo>
                  <a:cubicBezTo>
                    <a:pt x="4413" y="3666"/>
                    <a:pt x="4377" y="3750"/>
                    <a:pt x="4347" y="3839"/>
                  </a:cubicBezTo>
                  <a:cubicBezTo>
                    <a:pt x="4239" y="4102"/>
                    <a:pt x="4120" y="4353"/>
                    <a:pt x="4000" y="4604"/>
                  </a:cubicBezTo>
                  <a:cubicBezTo>
                    <a:pt x="4114" y="3750"/>
                    <a:pt x="4174" y="2877"/>
                    <a:pt x="3923" y="2052"/>
                  </a:cubicBezTo>
                  <a:cubicBezTo>
                    <a:pt x="3869" y="1885"/>
                    <a:pt x="3791" y="1706"/>
                    <a:pt x="3660" y="1586"/>
                  </a:cubicBezTo>
                  <a:cubicBezTo>
                    <a:pt x="3568" y="1506"/>
                    <a:pt x="3445" y="1453"/>
                    <a:pt x="3325" y="1453"/>
                  </a:cubicBezTo>
                  <a:cubicBezTo>
                    <a:pt x="3265" y="1453"/>
                    <a:pt x="3206" y="1467"/>
                    <a:pt x="3152" y="1496"/>
                  </a:cubicBezTo>
                  <a:cubicBezTo>
                    <a:pt x="2954" y="1604"/>
                    <a:pt x="2925" y="1867"/>
                    <a:pt x="2949" y="2082"/>
                  </a:cubicBezTo>
                  <a:cubicBezTo>
                    <a:pt x="3038" y="2991"/>
                    <a:pt x="3702" y="3756"/>
                    <a:pt x="3923" y="4622"/>
                  </a:cubicBezTo>
                  <a:lnTo>
                    <a:pt x="3941" y="4712"/>
                  </a:lnTo>
                  <a:cubicBezTo>
                    <a:pt x="3881" y="4831"/>
                    <a:pt x="3815" y="4951"/>
                    <a:pt x="3749" y="5070"/>
                  </a:cubicBezTo>
                  <a:cubicBezTo>
                    <a:pt x="3552" y="5417"/>
                    <a:pt x="3337" y="5752"/>
                    <a:pt x="3104" y="6081"/>
                  </a:cubicBezTo>
                  <a:cubicBezTo>
                    <a:pt x="3128" y="5602"/>
                    <a:pt x="3146" y="5118"/>
                    <a:pt x="3098" y="4640"/>
                  </a:cubicBezTo>
                  <a:cubicBezTo>
                    <a:pt x="3050" y="4108"/>
                    <a:pt x="2913" y="3588"/>
                    <a:pt x="2644" y="3128"/>
                  </a:cubicBezTo>
                  <a:cubicBezTo>
                    <a:pt x="2584" y="3032"/>
                    <a:pt x="2524" y="2937"/>
                    <a:pt x="2435" y="2877"/>
                  </a:cubicBezTo>
                  <a:cubicBezTo>
                    <a:pt x="2371" y="2831"/>
                    <a:pt x="2293" y="2802"/>
                    <a:pt x="2214" y="2802"/>
                  </a:cubicBezTo>
                  <a:cubicBezTo>
                    <a:pt x="2182" y="2802"/>
                    <a:pt x="2149" y="2807"/>
                    <a:pt x="2118" y="2817"/>
                  </a:cubicBezTo>
                  <a:cubicBezTo>
                    <a:pt x="1938" y="2883"/>
                    <a:pt x="1897" y="3122"/>
                    <a:pt x="1909" y="3319"/>
                  </a:cubicBezTo>
                  <a:cubicBezTo>
                    <a:pt x="1956" y="3786"/>
                    <a:pt x="2195" y="4204"/>
                    <a:pt x="2440" y="4604"/>
                  </a:cubicBezTo>
                  <a:cubicBezTo>
                    <a:pt x="2476" y="4664"/>
                    <a:pt x="2518" y="4712"/>
                    <a:pt x="2548" y="4772"/>
                  </a:cubicBezTo>
                  <a:cubicBezTo>
                    <a:pt x="2799" y="5184"/>
                    <a:pt x="3056" y="5626"/>
                    <a:pt x="3092" y="6104"/>
                  </a:cubicBezTo>
                  <a:cubicBezTo>
                    <a:pt x="2733" y="6606"/>
                    <a:pt x="2345" y="7085"/>
                    <a:pt x="1932" y="7539"/>
                  </a:cubicBezTo>
                  <a:cubicBezTo>
                    <a:pt x="2136" y="6768"/>
                    <a:pt x="2237" y="5967"/>
                    <a:pt x="2231" y="5172"/>
                  </a:cubicBezTo>
                  <a:cubicBezTo>
                    <a:pt x="2231" y="4969"/>
                    <a:pt x="2225" y="4754"/>
                    <a:pt x="2136" y="4562"/>
                  </a:cubicBezTo>
                  <a:cubicBezTo>
                    <a:pt x="2130" y="4551"/>
                    <a:pt x="2118" y="4545"/>
                    <a:pt x="2112" y="4527"/>
                  </a:cubicBezTo>
                  <a:cubicBezTo>
                    <a:pt x="2026" y="4365"/>
                    <a:pt x="1851" y="4238"/>
                    <a:pt x="1673" y="4238"/>
                  </a:cubicBezTo>
                  <a:cubicBezTo>
                    <a:pt x="1640" y="4238"/>
                    <a:pt x="1607" y="4242"/>
                    <a:pt x="1574" y="4252"/>
                  </a:cubicBezTo>
                  <a:cubicBezTo>
                    <a:pt x="1442" y="4288"/>
                    <a:pt x="1335" y="4401"/>
                    <a:pt x="1281" y="4527"/>
                  </a:cubicBezTo>
                  <a:cubicBezTo>
                    <a:pt x="1233" y="4652"/>
                    <a:pt x="1215" y="4796"/>
                    <a:pt x="1215" y="4939"/>
                  </a:cubicBezTo>
                  <a:cubicBezTo>
                    <a:pt x="1233" y="5847"/>
                    <a:pt x="1783" y="6672"/>
                    <a:pt x="1903" y="7569"/>
                  </a:cubicBezTo>
                  <a:cubicBezTo>
                    <a:pt x="1777" y="7712"/>
                    <a:pt x="1640" y="7850"/>
                    <a:pt x="1508" y="7993"/>
                  </a:cubicBezTo>
                  <a:cubicBezTo>
                    <a:pt x="1335" y="8172"/>
                    <a:pt x="1156" y="8352"/>
                    <a:pt x="976" y="8531"/>
                  </a:cubicBezTo>
                  <a:cubicBezTo>
                    <a:pt x="1042" y="8083"/>
                    <a:pt x="1090" y="7640"/>
                    <a:pt x="1066" y="7186"/>
                  </a:cubicBezTo>
                  <a:cubicBezTo>
                    <a:pt x="1042" y="6684"/>
                    <a:pt x="922" y="6188"/>
                    <a:pt x="677" y="5752"/>
                  </a:cubicBezTo>
                  <a:cubicBezTo>
                    <a:pt x="616" y="5640"/>
                    <a:pt x="512" y="5517"/>
                    <a:pt x="391" y="5517"/>
                  </a:cubicBezTo>
                  <a:cubicBezTo>
                    <a:pt x="383" y="5517"/>
                    <a:pt x="375" y="5518"/>
                    <a:pt x="367" y="5519"/>
                  </a:cubicBezTo>
                  <a:cubicBezTo>
                    <a:pt x="205" y="5543"/>
                    <a:pt x="145" y="5746"/>
                    <a:pt x="139" y="5901"/>
                  </a:cubicBezTo>
                  <a:cubicBezTo>
                    <a:pt x="134" y="6846"/>
                    <a:pt x="910" y="7664"/>
                    <a:pt x="916" y="8591"/>
                  </a:cubicBezTo>
                  <a:cubicBezTo>
                    <a:pt x="624" y="8878"/>
                    <a:pt x="325" y="9159"/>
                    <a:pt x="38" y="9445"/>
                  </a:cubicBezTo>
                  <a:cubicBezTo>
                    <a:pt x="0" y="9473"/>
                    <a:pt x="33" y="9516"/>
                    <a:pt x="71" y="9516"/>
                  </a:cubicBezTo>
                  <a:cubicBezTo>
                    <a:pt x="82" y="9516"/>
                    <a:pt x="93" y="9513"/>
                    <a:pt x="104" y="9505"/>
                  </a:cubicBezTo>
                  <a:cubicBezTo>
                    <a:pt x="385" y="9236"/>
                    <a:pt x="677" y="8967"/>
                    <a:pt x="952" y="8686"/>
                  </a:cubicBezTo>
                  <a:lnTo>
                    <a:pt x="964" y="8680"/>
                  </a:lnTo>
                  <a:lnTo>
                    <a:pt x="964" y="8668"/>
                  </a:lnTo>
                  <a:cubicBezTo>
                    <a:pt x="964" y="8668"/>
                    <a:pt x="970" y="8668"/>
                    <a:pt x="970" y="8674"/>
                  </a:cubicBezTo>
                  <a:cubicBezTo>
                    <a:pt x="1090" y="8716"/>
                    <a:pt x="1203" y="8770"/>
                    <a:pt x="1323" y="8818"/>
                  </a:cubicBezTo>
                  <a:cubicBezTo>
                    <a:pt x="1861" y="9033"/>
                    <a:pt x="2387" y="9248"/>
                    <a:pt x="2943" y="9404"/>
                  </a:cubicBezTo>
                  <a:cubicBezTo>
                    <a:pt x="3010" y="9423"/>
                    <a:pt x="3086" y="9440"/>
                    <a:pt x="3157" y="9440"/>
                  </a:cubicBezTo>
                  <a:cubicBezTo>
                    <a:pt x="3236" y="9440"/>
                    <a:pt x="3310" y="9419"/>
                    <a:pt x="3361" y="9356"/>
                  </a:cubicBezTo>
                  <a:cubicBezTo>
                    <a:pt x="3415" y="9278"/>
                    <a:pt x="3415" y="9182"/>
                    <a:pt x="3385" y="9093"/>
                  </a:cubicBezTo>
                  <a:cubicBezTo>
                    <a:pt x="3343" y="9009"/>
                    <a:pt x="3277" y="8943"/>
                    <a:pt x="3211" y="8884"/>
                  </a:cubicBezTo>
                  <a:cubicBezTo>
                    <a:pt x="2883" y="8609"/>
                    <a:pt x="2470" y="8435"/>
                    <a:pt x="2040" y="8405"/>
                  </a:cubicBezTo>
                  <a:cubicBezTo>
                    <a:pt x="1991" y="8402"/>
                    <a:pt x="1943" y="8400"/>
                    <a:pt x="1894" y="8400"/>
                  </a:cubicBezTo>
                  <a:cubicBezTo>
                    <a:pt x="1603" y="8400"/>
                    <a:pt x="1315" y="8462"/>
                    <a:pt x="1054" y="8585"/>
                  </a:cubicBezTo>
                  <a:cubicBezTo>
                    <a:pt x="1365" y="8268"/>
                    <a:pt x="1681" y="7951"/>
                    <a:pt x="1980" y="7623"/>
                  </a:cubicBezTo>
                  <a:cubicBezTo>
                    <a:pt x="2650" y="7748"/>
                    <a:pt x="3331" y="7874"/>
                    <a:pt x="4000" y="7993"/>
                  </a:cubicBezTo>
                  <a:cubicBezTo>
                    <a:pt x="4079" y="8007"/>
                    <a:pt x="4151" y="8021"/>
                    <a:pt x="4223" y="8021"/>
                  </a:cubicBezTo>
                  <a:cubicBezTo>
                    <a:pt x="4244" y="8021"/>
                    <a:pt x="4266" y="8020"/>
                    <a:pt x="4287" y="8017"/>
                  </a:cubicBezTo>
                  <a:cubicBezTo>
                    <a:pt x="4383" y="7999"/>
                    <a:pt x="4473" y="7957"/>
                    <a:pt x="4520" y="7868"/>
                  </a:cubicBezTo>
                  <a:cubicBezTo>
                    <a:pt x="4568" y="7760"/>
                    <a:pt x="4532" y="7634"/>
                    <a:pt x="4461" y="7545"/>
                  </a:cubicBezTo>
                  <a:cubicBezTo>
                    <a:pt x="4383" y="7455"/>
                    <a:pt x="4269" y="7413"/>
                    <a:pt x="4168" y="7372"/>
                  </a:cubicBezTo>
                  <a:cubicBezTo>
                    <a:pt x="3888" y="7271"/>
                    <a:pt x="3591" y="7222"/>
                    <a:pt x="3294" y="7222"/>
                  </a:cubicBezTo>
                  <a:cubicBezTo>
                    <a:pt x="2866" y="7222"/>
                    <a:pt x="2440" y="7324"/>
                    <a:pt x="2070" y="7521"/>
                  </a:cubicBezTo>
                  <a:cubicBezTo>
                    <a:pt x="2267" y="7294"/>
                    <a:pt x="2470" y="7061"/>
                    <a:pt x="2656" y="6822"/>
                  </a:cubicBezTo>
                  <a:cubicBezTo>
                    <a:pt x="2823" y="6618"/>
                    <a:pt x="2972" y="6409"/>
                    <a:pt x="3128" y="6200"/>
                  </a:cubicBezTo>
                  <a:lnTo>
                    <a:pt x="3158" y="6200"/>
                  </a:lnTo>
                  <a:cubicBezTo>
                    <a:pt x="3546" y="6218"/>
                    <a:pt x="3923" y="6373"/>
                    <a:pt x="4287" y="6505"/>
                  </a:cubicBezTo>
                  <a:cubicBezTo>
                    <a:pt x="4587" y="6614"/>
                    <a:pt x="4906" y="6713"/>
                    <a:pt x="5219" y="6713"/>
                  </a:cubicBezTo>
                  <a:cubicBezTo>
                    <a:pt x="5336" y="6713"/>
                    <a:pt x="5452" y="6699"/>
                    <a:pt x="5566" y="6666"/>
                  </a:cubicBezTo>
                  <a:cubicBezTo>
                    <a:pt x="5692" y="6624"/>
                    <a:pt x="5811" y="6565"/>
                    <a:pt x="5895" y="6475"/>
                  </a:cubicBezTo>
                  <a:cubicBezTo>
                    <a:pt x="5985" y="6379"/>
                    <a:pt x="6026" y="6248"/>
                    <a:pt x="6003" y="6116"/>
                  </a:cubicBezTo>
                  <a:cubicBezTo>
                    <a:pt x="5985" y="5997"/>
                    <a:pt x="5895" y="5907"/>
                    <a:pt x="5787" y="5847"/>
                  </a:cubicBezTo>
                  <a:cubicBezTo>
                    <a:pt x="5686" y="5788"/>
                    <a:pt x="5566" y="5758"/>
                    <a:pt x="5447" y="5746"/>
                  </a:cubicBezTo>
                  <a:cubicBezTo>
                    <a:pt x="5258" y="5712"/>
                    <a:pt x="5066" y="5696"/>
                    <a:pt x="4874" y="5696"/>
                  </a:cubicBezTo>
                  <a:cubicBezTo>
                    <a:pt x="4277" y="5696"/>
                    <a:pt x="3678" y="5855"/>
                    <a:pt x="3158" y="6158"/>
                  </a:cubicBezTo>
                  <a:cubicBezTo>
                    <a:pt x="3457" y="5728"/>
                    <a:pt x="3731" y="5292"/>
                    <a:pt x="3982" y="4825"/>
                  </a:cubicBezTo>
                  <a:cubicBezTo>
                    <a:pt x="4044" y="4818"/>
                    <a:pt x="4107" y="4815"/>
                    <a:pt x="4169" y="4815"/>
                  </a:cubicBezTo>
                  <a:cubicBezTo>
                    <a:pt x="4562" y="4815"/>
                    <a:pt x="4961" y="4944"/>
                    <a:pt x="5363" y="4975"/>
                  </a:cubicBezTo>
                  <a:cubicBezTo>
                    <a:pt x="5430" y="4980"/>
                    <a:pt x="5496" y="4983"/>
                    <a:pt x="5563" y="4983"/>
                  </a:cubicBezTo>
                  <a:cubicBezTo>
                    <a:pt x="5960" y="4983"/>
                    <a:pt x="6362" y="4893"/>
                    <a:pt x="6720" y="4724"/>
                  </a:cubicBezTo>
                  <a:cubicBezTo>
                    <a:pt x="6851" y="4664"/>
                    <a:pt x="6971" y="4586"/>
                    <a:pt x="7060" y="4485"/>
                  </a:cubicBezTo>
                  <a:cubicBezTo>
                    <a:pt x="7150" y="4377"/>
                    <a:pt x="7198" y="4228"/>
                    <a:pt x="7162" y="4096"/>
                  </a:cubicBezTo>
                  <a:cubicBezTo>
                    <a:pt x="7126" y="3947"/>
                    <a:pt x="7001" y="3845"/>
                    <a:pt x="6875" y="3797"/>
                  </a:cubicBezTo>
                  <a:cubicBezTo>
                    <a:pt x="6772" y="3757"/>
                    <a:pt x="6666" y="3747"/>
                    <a:pt x="6561" y="3747"/>
                  </a:cubicBezTo>
                  <a:cubicBezTo>
                    <a:pt x="6526" y="3747"/>
                    <a:pt x="6491" y="3748"/>
                    <a:pt x="6457" y="3750"/>
                  </a:cubicBezTo>
                  <a:cubicBezTo>
                    <a:pt x="5572" y="3780"/>
                    <a:pt x="4706" y="4126"/>
                    <a:pt x="4048" y="4706"/>
                  </a:cubicBezTo>
                  <a:cubicBezTo>
                    <a:pt x="4192" y="4437"/>
                    <a:pt x="4317" y="4156"/>
                    <a:pt x="4431" y="3869"/>
                  </a:cubicBezTo>
                  <a:cubicBezTo>
                    <a:pt x="4461" y="3803"/>
                    <a:pt x="4485" y="3726"/>
                    <a:pt x="4514" y="3660"/>
                  </a:cubicBezTo>
                  <a:cubicBezTo>
                    <a:pt x="5100" y="2841"/>
                    <a:pt x="5489" y="1867"/>
                    <a:pt x="5608" y="857"/>
                  </a:cubicBezTo>
                  <a:cubicBezTo>
                    <a:pt x="5632" y="690"/>
                    <a:pt x="5650" y="498"/>
                    <a:pt x="5590" y="337"/>
                  </a:cubicBezTo>
                  <a:cubicBezTo>
                    <a:pt x="5536" y="170"/>
                    <a:pt x="5393" y="14"/>
                    <a:pt x="5214" y="2"/>
                  </a:cubicBezTo>
                  <a:cubicBezTo>
                    <a:pt x="5200" y="1"/>
                    <a:pt x="5187" y="0"/>
                    <a:pt x="5174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9" name="Google Shape;199;p6"/>
            <p:cNvGrpSpPr/>
            <p:nvPr/>
          </p:nvGrpSpPr>
          <p:grpSpPr>
            <a:xfrm>
              <a:off x="6664550" y="3395475"/>
              <a:ext cx="180100" cy="238075"/>
              <a:chOff x="4014725" y="3395475"/>
              <a:chExt cx="180100" cy="238075"/>
            </a:xfrm>
          </p:grpSpPr>
          <p:sp>
            <p:nvSpPr>
              <p:cNvPr id="200" name="Google Shape;200;p6"/>
              <p:cNvSpPr/>
              <p:nvPr/>
            </p:nvSpPr>
            <p:spPr>
              <a:xfrm>
                <a:off x="4014725" y="3465650"/>
                <a:ext cx="180100" cy="167900"/>
              </a:xfrm>
              <a:custGeom>
                <a:avLst/>
                <a:gdLst/>
                <a:ahLst/>
                <a:cxnLst/>
                <a:rect l="l" t="t" r="r" b="b"/>
                <a:pathLst>
                  <a:path w="7204" h="6716" extrusionOk="0">
                    <a:moveTo>
                      <a:pt x="3098" y="3387"/>
                    </a:moveTo>
                    <a:lnTo>
                      <a:pt x="3098" y="3399"/>
                    </a:lnTo>
                    <a:cubicBezTo>
                      <a:pt x="3098" y="3397"/>
                      <a:pt x="3098" y="3396"/>
                      <a:pt x="3098" y="3396"/>
                    </a:cubicBezTo>
                    <a:cubicBezTo>
                      <a:pt x="3097" y="3396"/>
                      <a:pt x="3096" y="3399"/>
                      <a:pt x="3092" y="3399"/>
                    </a:cubicBezTo>
                    <a:lnTo>
                      <a:pt x="3092" y="3393"/>
                    </a:lnTo>
                    <a:lnTo>
                      <a:pt x="3080" y="3393"/>
                    </a:lnTo>
                    <a:cubicBezTo>
                      <a:pt x="3086" y="3393"/>
                      <a:pt x="3086" y="3387"/>
                      <a:pt x="3092" y="3387"/>
                    </a:cubicBezTo>
                    <a:close/>
                    <a:moveTo>
                      <a:pt x="2216" y="1"/>
                    </a:moveTo>
                    <a:cubicBezTo>
                      <a:pt x="2185" y="1"/>
                      <a:pt x="2153" y="6"/>
                      <a:pt x="2124" y="16"/>
                    </a:cubicBezTo>
                    <a:cubicBezTo>
                      <a:pt x="1944" y="82"/>
                      <a:pt x="1897" y="321"/>
                      <a:pt x="1915" y="518"/>
                    </a:cubicBezTo>
                    <a:cubicBezTo>
                      <a:pt x="1956" y="984"/>
                      <a:pt x="2195" y="1409"/>
                      <a:pt x="2440" y="1803"/>
                    </a:cubicBezTo>
                    <a:cubicBezTo>
                      <a:pt x="2482" y="1863"/>
                      <a:pt x="2518" y="1917"/>
                      <a:pt x="2548" y="1977"/>
                    </a:cubicBezTo>
                    <a:cubicBezTo>
                      <a:pt x="2799" y="2383"/>
                      <a:pt x="3056" y="2825"/>
                      <a:pt x="3092" y="3303"/>
                    </a:cubicBezTo>
                    <a:cubicBezTo>
                      <a:pt x="2733" y="3805"/>
                      <a:pt x="2345" y="4284"/>
                      <a:pt x="1932" y="4738"/>
                    </a:cubicBezTo>
                    <a:cubicBezTo>
                      <a:pt x="2136" y="3967"/>
                      <a:pt x="2243" y="3172"/>
                      <a:pt x="2231" y="2371"/>
                    </a:cubicBezTo>
                    <a:cubicBezTo>
                      <a:pt x="2231" y="2168"/>
                      <a:pt x="2225" y="1953"/>
                      <a:pt x="2136" y="1767"/>
                    </a:cubicBezTo>
                    <a:cubicBezTo>
                      <a:pt x="2130" y="1750"/>
                      <a:pt x="2124" y="1744"/>
                      <a:pt x="2112" y="1726"/>
                    </a:cubicBezTo>
                    <a:cubicBezTo>
                      <a:pt x="2026" y="1564"/>
                      <a:pt x="1851" y="1437"/>
                      <a:pt x="1673" y="1437"/>
                    </a:cubicBezTo>
                    <a:cubicBezTo>
                      <a:pt x="1640" y="1437"/>
                      <a:pt x="1607" y="1441"/>
                      <a:pt x="1574" y="1451"/>
                    </a:cubicBezTo>
                    <a:cubicBezTo>
                      <a:pt x="1442" y="1487"/>
                      <a:pt x="1335" y="1600"/>
                      <a:pt x="1287" y="1726"/>
                    </a:cubicBezTo>
                    <a:cubicBezTo>
                      <a:pt x="1233" y="1857"/>
                      <a:pt x="1215" y="1995"/>
                      <a:pt x="1215" y="2138"/>
                    </a:cubicBezTo>
                    <a:cubicBezTo>
                      <a:pt x="1233" y="3052"/>
                      <a:pt x="1783" y="3871"/>
                      <a:pt x="1903" y="4768"/>
                    </a:cubicBezTo>
                    <a:cubicBezTo>
                      <a:pt x="1777" y="4911"/>
                      <a:pt x="1646" y="5055"/>
                      <a:pt x="1508" y="5192"/>
                    </a:cubicBezTo>
                    <a:cubicBezTo>
                      <a:pt x="1335" y="5371"/>
                      <a:pt x="1155" y="5551"/>
                      <a:pt x="976" y="5730"/>
                    </a:cubicBezTo>
                    <a:cubicBezTo>
                      <a:pt x="1048" y="5282"/>
                      <a:pt x="1090" y="4845"/>
                      <a:pt x="1066" y="4385"/>
                    </a:cubicBezTo>
                    <a:cubicBezTo>
                      <a:pt x="1048" y="3889"/>
                      <a:pt x="928" y="3387"/>
                      <a:pt x="677" y="2951"/>
                    </a:cubicBezTo>
                    <a:cubicBezTo>
                      <a:pt x="617" y="2841"/>
                      <a:pt x="516" y="2721"/>
                      <a:pt x="398" y="2721"/>
                    </a:cubicBezTo>
                    <a:cubicBezTo>
                      <a:pt x="388" y="2721"/>
                      <a:pt x="377" y="2722"/>
                      <a:pt x="367" y="2724"/>
                    </a:cubicBezTo>
                    <a:cubicBezTo>
                      <a:pt x="211" y="2742"/>
                      <a:pt x="151" y="2945"/>
                      <a:pt x="139" y="3100"/>
                    </a:cubicBezTo>
                    <a:cubicBezTo>
                      <a:pt x="133" y="4045"/>
                      <a:pt x="910" y="4863"/>
                      <a:pt x="916" y="5790"/>
                    </a:cubicBezTo>
                    <a:cubicBezTo>
                      <a:pt x="630" y="6077"/>
                      <a:pt x="331" y="6358"/>
                      <a:pt x="38" y="6644"/>
                    </a:cubicBezTo>
                    <a:cubicBezTo>
                      <a:pt x="0" y="6672"/>
                      <a:pt x="36" y="6715"/>
                      <a:pt x="74" y="6715"/>
                    </a:cubicBezTo>
                    <a:cubicBezTo>
                      <a:pt x="84" y="6715"/>
                      <a:pt x="95" y="6712"/>
                      <a:pt x="104" y="6704"/>
                    </a:cubicBezTo>
                    <a:cubicBezTo>
                      <a:pt x="390" y="6435"/>
                      <a:pt x="677" y="6166"/>
                      <a:pt x="958" y="5891"/>
                    </a:cubicBezTo>
                    <a:lnTo>
                      <a:pt x="964" y="5879"/>
                    </a:lnTo>
                    <a:lnTo>
                      <a:pt x="964" y="5867"/>
                    </a:lnTo>
                    <a:cubicBezTo>
                      <a:pt x="964" y="5867"/>
                      <a:pt x="970" y="5867"/>
                      <a:pt x="970" y="5873"/>
                    </a:cubicBezTo>
                    <a:cubicBezTo>
                      <a:pt x="1090" y="5915"/>
                      <a:pt x="1203" y="5969"/>
                      <a:pt x="1323" y="6017"/>
                    </a:cubicBezTo>
                    <a:cubicBezTo>
                      <a:pt x="1861" y="6232"/>
                      <a:pt x="2393" y="6447"/>
                      <a:pt x="2943" y="6609"/>
                    </a:cubicBezTo>
                    <a:cubicBezTo>
                      <a:pt x="3008" y="6625"/>
                      <a:pt x="3082" y="6640"/>
                      <a:pt x="3152" y="6640"/>
                    </a:cubicBezTo>
                    <a:cubicBezTo>
                      <a:pt x="3233" y="6640"/>
                      <a:pt x="3309" y="6619"/>
                      <a:pt x="3361" y="6555"/>
                    </a:cubicBezTo>
                    <a:cubicBezTo>
                      <a:pt x="3415" y="6477"/>
                      <a:pt x="3415" y="6381"/>
                      <a:pt x="3385" y="6292"/>
                    </a:cubicBezTo>
                    <a:cubicBezTo>
                      <a:pt x="3349" y="6208"/>
                      <a:pt x="3277" y="6142"/>
                      <a:pt x="3211" y="6083"/>
                    </a:cubicBezTo>
                    <a:cubicBezTo>
                      <a:pt x="2883" y="5808"/>
                      <a:pt x="2470" y="5634"/>
                      <a:pt x="2040" y="5604"/>
                    </a:cubicBezTo>
                    <a:cubicBezTo>
                      <a:pt x="1992" y="5601"/>
                      <a:pt x="1944" y="5599"/>
                      <a:pt x="1896" y="5599"/>
                    </a:cubicBezTo>
                    <a:cubicBezTo>
                      <a:pt x="1607" y="5599"/>
                      <a:pt x="1315" y="5661"/>
                      <a:pt x="1054" y="5784"/>
                    </a:cubicBezTo>
                    <a:cubicBezTo>
                      <a:pt x="1365" y="5473"/>
                      <a:pt x="1681" y="5150"/>
                      <a:pt x="1980" y="4822"/>
                    </a:cubicBezTo>
                    <a:cubicBezTo>
                      <a:pt x="2650" y="4947"/>
                      <a:pt x="3331" y="5073"/>
                      <a:pt x="4006" y="5192"/>
                    </a:cubicBezTo>
                    <a:cubicBezTo>
                      <a:pt x="4078" y="5206"/>
                      <a:pt x="4146" y="5222"/>
                      <a:pt x="4216" y="5222"/>
                    </a:cubicBezTo>
                    <a:cubicBezTo>
                      <a:pt x="4240" y="5222"/>
                      <a:pt x="4263" y="5220"/>
                      <a:pt x="4287" y="5216"/>
                    </a:cubicBezTo>
                    <a:cubicBezTo>
                      <a:pt x="4383" y="5204"/>
                      <a:pt x="4473" y="5156"/>
                      <a:pt x="4520" y="5067"/>
                    </a:cubicBezTo>
                    <a:cubicBezTo>
                      <a:pt x="4574" y="4965"/>
                      <a:pt x="4532" y="4833"/>
                      <a:pt x="4461" y="4744"/>
                    </a:cubicBezTo>
                    <a:cubicBezTo>
                      <a:pt x="4383" y="4666"/>
                      <a:pt x="4275" y="4612"/>
                      <a:pt x="4168" y="4576"/>
                    </a:cubicBezTo>
                    <a:cubicBezTo>
                      <a:pt x="3887" y="4473"/>
                      <a:pt x="3588" y="4422"/>
                      <a:pt x="3290" y="4422"/>
                    </a:cubicBezTo>
                    <a:cubicBezTo>
                      <a:pt x="2864" y="4422"/>
                      <a:pt x="2439" y="4526"/>
                      <a:pt x="2070" y="4726"/>
                    </a:cubicBezTo>
                    <a:cubicBezTo>
                      <a:pt x="2273" y="4493"/>
                      <a:pt x="2470" y="4260"/>
                      <a:pt x="2662" y="4021"/>
                    </a:cubicBezTo>
                    <a:cubicBezTo>
                      <a:pt x="2823" y="3817"/>
                      <a:pt x="2972" y="3608"/>
                      <a:pt x="3128" y="3399"/>
                    </a:cubicBezTo>
                    <a:lnTo>
                      <a:pt x="3158" y="3399"/>
                    </a:lnTo>
                    <a:cubicBezTo>
                      <a:pt x="3546" y="3417"/>
                      <a:pt x="3923" y="3572"/>
                      <a:pt x="4287" y="3710"/>
                    </a:cubicBezTo>
                    <a:cubicBezTo>
                      <a:pt x="4585" y="3818"/>
                      <a:pt x="4901" y="3913"/>
                      <a:pt x="5210" y="3913"/>
                    </a:cubicBezTo>
                    <a:cubicBezTo>
                      <a:pt x="5330" y="3913"/>
                      <a:pt x="5450" y="3899"/>
                      <a:pt x="5566" y="3865"/>
                    </a:cubicBezTo>
                    <a:cubicBezTo>
                      <a:pt x="5692" y="3823"/>
                      <a:pt x="5811" y="3770"/>
                      <a:pt x="5895" y="3674"/>
                    </a:cubicBezTo>
                    <a:cubicBezTo>
                      <a:pt x="5985" y="3578"/>
                      <a:pt x="6026" y="3447"/>
                      <a:pt x="6009" y="3321"/>
                    </a:cubicBezTo>
                    <a:cubicBezTo>
                      <a:pt x="5985" y="3202"/>
                      <a:pt x="5895" y="3112"/>
                      <a:pt x="5787" y="3052"/>
                    </a:cubicBezTo>
                    <a:cubicBezTo>
                      <a:pt x="5686" y="2993"/>
                      <a:pt x="5566" y="2963"/>
                      <a:pt x="5447" y="2945"/>
                    </a:cubicBezTo>
                    <a:cubicBezTo>
                      <a:pt x="5262" y="2914"/>
                      <a:pt x="5075" y="2898"/>
                      <a:pt x="4887" y="2898"/>
                    </a:cubicBezTo>
                    <a:cubicBezTo>
                      <a:pt x="4286" y="2898"/>
                      <a:pt x="3682" y="3057"/>
                      <a:pt x="3158" y="3357"/>
                    </a:cubicBezTo>
                    <a:cubicBezTo>
                      <a:pt x="3457" y="2927"/>
                      <a:pt x="3737" y="2491"/>
                      <a:pt x="3982" y="2024"/>
                    </a:cubicBezTo>
                    <a:cubicBezTo>
                      <a:pt x="4040" y="2018"/>
                      <a:pt x="4098" y="2016"/>
                      <a:pt x="4156" y="2016"/>
                    </a:cubicBezTo>
                    <a:cubicBezTo>
                      <a:pt x="4555" y="2016"/>
                      <a:pt x="4961" y="2143"/>
                      <a:pt x="5363" y="2174"/>
                    </a:cubicBezTo>
                    <a:cubicBezTo>
                      <a:pt x="5438" y="2181"/>
                      <a:pt x="5513" y="2184"/>
                      <a:pt x="5589" y="2184"/>
                    </a:cubicBezTo>
                    <a:cubicBezTo>
                      <a:pt x="5982" y="2184"/>
                      <a:pt x="6375" y="2093"/>
                      <a:pt x="6726" y="1923"/>
                    </a:cubicBezTo>
                    <a:cubicBezTo>
                      <a:pt x="6851" y="1863"/>
                      <a:pt x="6971" y="1785"/>
                      <a:pt x="7060" y="1684"/>
                    </a:cubicBezTo>
                    <a:cubicBezTo>
                      <a:pt x="7150" y="1558"/>
                      <a:pt x="7204" y="1409"/>
                      <a:pt x="7162" y="1277"/>
                    </a:cubicBezTo>
                    <a:cubicBezTo>
                      <a:pt x="7126" y="1146"/>
                      <a:pt x="7007" y="1038"/>
                      <a:pt x="6869" y="996"/>
                    </a:cubicBezTo>
                    <a:cubicBezTo>
                      <a:pt x="6771" y="956"/>
                      <a:pt x="6665" y="946"/>
                      <a:pt x="6561" y="946"/>
                    </a:cubicBezTo>
                    <a:cubicBezTo>
                      <a:pt x="6526" y="946"/>
                      <a:pt x="6491" y="947"/>
                      <a:pt x="6457" y="949"/>
                    </a:cubicBezTo>
                    <a:cubicBezTo>
                      <a:pt x="5572" y="979"/>
                      <a:pt x="4706" y="1325"/>
                      <a:pt x="4048" y="1905"/>
                    </a:cubicBezTo>
                    <a:cubicBezTo>
                      <a:pt x="4192" y="1636"/>
                      <a:pt x="4317" y="1355"/>
                      <a:pt x="4431" y="1068"/>
                    </a:cubicBezTo>
                    <a:lnTo>
                      <a:pt x="4347" y="1038"/>
                    </a:lnTo>
                    <a:cubicBezTo>
                      <a:pt x="4239" y="1301"/>
                      <a:pt x="4126" y="1558"/>
                      <a:pt x="4006" y="1803"/>
                    </a:cubicBezTo>
                    <a:lnTo>
                      <a:pt x="3923" y="1827"/>
                    </a:lnTo>
                    <a:lnTo>
                      <a:pt x="3947" y="1917"/>
                    </a:lnTo>
                    <a:cubicBezTo>
                      <a:pt x="3887" y="2030"/>
                      <a:pt x="3815" y="2156"/>
                      <a:pt x="3749" y="2275"/>
                    </a:cubicBezTo>
                    <a:cubicBezTo>
                      <a:pt x="3558" y="2616"/>
                      <a:pt x="3337" y="2951"/>
                      <a:pt x="3110" y="3280"/>
                    </a:cubicBezTo>
                    <a:cubicBezTo>
                      <a:pt x="3128" y="2801"/>
                      <a:pt x="3146" y="2317"/>
                      <a:pt x="3098" y="1839"/>
                    </a:cubicBezTo>
                    <a:cubicBezTo>
                      <a:pt x="3050" y="1307"/>
                      <a:pt x="2913" y="787"/>
                      <a:pt x="2644" y="333"/>
                    </a:cubicBezTo>
                    <a:cubicBezTo>
                      <a:pt x="2584" y="231"/>
                      <a:pt x="2524" y="136"/>
                      <a:pt x="2434" y="76"/>
                    </a:cubicBezTo>
                    <a:cubicBezTo>
                      <a:pt x="2371" y="30"/>
                      <a:pt x="2293" y="1"/>
                      <a:pt x="2216" y="1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6"/>
              <p:cNvSpPr/>
              <p:nvPr/>
            </p:nvSpPr>
            <p:spPr>
              <a:xfrm>
                <a:off x="4087975" y="3431650"/>
                <a:ext cx="31100" cy="7940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3176" extrusionOk="0">
                    <a:moveTo>
                      <a:pt x="402" y="1"/>
                    </a:moveTo>
                    <a:cubicBezTo>
                      <a:pt x="338" y="1"/>
                      <a:pt x="276" y="16"/>
                      <a:pt x="222" y="49"/>
                    </a:cubicBezTo>
                    <a:cubicBezTo>
                      <a:pt x="36" y="157"/>
                      <a:pt x="1" y="420"/>
                      <a:pt x="18" y="635"/>
                    </a:cubicBezTo>
                    <a:cubicBezTo>
                      <a:pt x="108" y="1544"/>
                      <a:pt x="778" y="2309"/>
                      <a:pt x="993" y="3175"/>
                    </a:cubicBezTo>
                    <a:lnTo>
                      <a:pt x="1076" y="3157"/>
                    </a:lnTo>
                    <a:cubicBezTo>
                      <a:pt x="1184" y="2297"/>
                      <a:pt x="1244" y="1430"/>
                      <a:pt x="993" y="605"/>
                    </a:cubicBezTo>
                    <a:cubicBezTo>
                      <a:pt x="933" y="438"/>
                      <a:pt x="867" y="259"/>
                      <a:pt x="730" y="139"/>
                    </a:cubicBezTo>
                    <a:cubicBezTo>
                      <a:pt x="644" y="54"/>
                      <a:pt x="521" y="1"/>
                      <a:pt x="402" y="1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>
                <a:off x="4123400" y="3395475"/>
                <a:ext cx="32575" cy="9675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3870" extrusionOk="0">
                    <a:moveTo>
                      <a:pt x="829" y="0"/>
                    </a:moveTo>
                    <a:cubicBezTo>
                      <a:pt x="687" y="0"/>
                      <a:pt x="554" y="90"/>
                      <a:pt x="466" y="206"/>
                    </a:cubicBezTo>
                    <a:cubicBezTo>
                      <a:pt x="365" y="337"/>
                      <a:pt x="323" y="492"/>
                      <a:pt x="293" y="648"/>
                    </a:cubicBezTo>
                    <a:cubicBezTo>
                      <a:pt x="197" y="1114"/>
                      <a:pt x="173" y="1574"/>
                      <a:pt x="155" y="2046"/>
                    </a:cubicBezTo>
                    <a:cubicBezTo>
                      <a:pt x="137" y="2554"/>
                      <a:pt x="120" y="3068"/>
                      <a:pt x="96" y="3576"/>
                    </a:cubicBezTo>
                    <a:cubicBezTo>
                      <a:pt x="66" y="3666"/>
                      <a:pt x="36" y="3750"/>
                      <a:pt x="0" y="3839"/>
                    </a:cubicBezTo>
                    <a:lnTo>
                      <a:pt x="84" y="3869"/>
                    </a:lnTo>
                    <a:cubicBezTo>
                      <a:pt x="114" y="3803"/>
                      <a:pt x="143" y="3726"/>
                      <a:pt x="167" y="3660"/>
                    </a:cubicBezTo>
                    <a:cubicBezTo>
                      <a:pt x="753" y="2841"/>
                      <a:pt x="1136" y="1867"/>
                      <a:pt x="1261" y="857"/>
                    </a:cubicBezTo>
                    <a:cubicBezTo>
                      <a:pt x="1285" y="690"/>
                      <a:pt x="1303" y="498"/>
                      <a:pt x="1243" y="337"/>
                    </a:cubicBezTo>
                    <a:cubicBezTo>
                      <a:pt x="1183" y="170"/>
                      <a:pt x="1040" y="14"/>
                      <a:pt x="867" y="2"/>
                    </a:cubicBezTo>
                    <a:cubicBezTo>
                      <a:pt x="854" y="1"/>
                      <a:pt x="841" y="0"/>
                      <a:pt x="829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3" name="Google Shape;203;p6"/>
          <p:cNvGrpSpPr/>
          <p:nvPr/>
        </p:nvGrpSpPr>
        <p:grpSpPr>
          <a:xfrm rot="-1141753">
            <a:off x="8545997" y="3586694"/>
            <a:ext cx="471591" cy="416642"/>
            <a:chOff x="6063731" y="3208900"/>
            <a:chExt cx="147169" cy="130025"/>
          </a:xfrm>
        </p:grpSpPr>
        <p:sp>
          <p:nvSpPr>
            <p:cNvPr id="204" name="Google Shape;204;p6"/>
            <p:cNvSpPr/>
            <p:nvPr/>
          </p:nvSpPr>
          <p:spPr>
            <a:xfrm>
              <a:off x="6085375" y="3208900"/>
              <a:ext cx="125525" cy="130025"/>
            </a:xfrm>
            <a:custGeom>
              <a:avLst/>
              <a:gdLst/>
              <a:ahLst/>
              <a:cxnLst/>
              <a:rect l="l" t="t" r="r" b="b"/>
              <a:pathLst>
                <a:path w="5021" h="5201" extrusionOk="0">
                  <a:moveTo>
                    <a:pt x="4059" y="0"/>
                  </a:moveTo>
                  <a:cubicBezTo>
                    <a:pt x="1" y="1232"/>
                    <a:pt x="509" y="3999"/>
                    <a:pt x="807" y="4907"/>
                  </a:cubicBezTo>
                  <a:cubicBezTo>
                    <a:pt x="795" y="4937"/>
                    <a:pt x="807" y="4961"/>
                    <a:pt x="831" y="4967"/>
                  </a:cubicBezTo>
                  <a:cubicBezTo>
                    <a:pt x="885" y="5116"/>
                    <a:pt x="921" y="5200"/>
                    <a:pt x="921" y="5200"/>
                  </a:cubicBezTo>
                  <a:cubicBezTo>
                    <a:pt x="921" y="5200"/>
                    <a:pt x="5021" y="5027"/>
                    <a:pt x="4059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5" name="Google Shape;205;p6"/>
            <p:cNvGrpSpPr/>
            <p:nvPr/>
          </p:nvGrpSpPr>
          <p:grpSpPr>
            <a:xfrm>
              <a:off x="6063731" y="3208900"/>
              <a:ext cx="146450" cy="130025"/>
              <a:chOff x="3414550" y="3208900"/>
              <a:chExt cx="146450" cy="130025"/>
            </a:xfrm>
          </p:grpSpPr>
          <p:sp>
            <p:nvSpPr>
              <p:cNvPr id="206" name="Google Shape;206;p6"/>
              <p:cNvSpPr/>
              <p:nvPr/>
            </p:nvSpPr>
            <p:spPr>
              <a:xfrm>
                <a:off x="3414550" y="3208900"/>
                <a:ext cx="146450" cy="130025"/>
              </a:xfrm>
              <a:custGeom>
                <a:avLst/>
                <a:gdLst/>
                <a:ahLst/>
                <a:cxnLst/>
                <a:rect l="l" t="t" r="r" b="b"/>
                <a:pathLst>
                  <a:path w="5858" h="5201" extrusionOk="0">
                    <a:moveTo>
                      <a:pt x="4896" y="0"/>
                    </a:moveTo>
                    <a:lnTo>
                      <a:pt x="4896" y="0"/>
                    </a:lnTo>
                    <a:cubicBezTo>
                      <a:pt x="1" y="1495"/>
                      <a:pt x="1758" y="5200"/>
                      <a:pt x="1758" y="5200"/>
                    </a:cubicBezTo>
                    <a:cubicBezTo>
                      <a:pt x="1758" y="5200"/>
                      <a:pt x="5858" y="5027"/>
                      <a:pt x="4896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6"/>
              <p:cNvSpPr/>
              <p:nvPr/>
            </p:nvSpPr>
            <p:spPr>
              <a:xfrm>
                <a:off x="3455400" y="3233600"/>
                <a:ext cx="71725" cy="99575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3983" extrusionOk="0">
                    <a:moveTo>
                      <a:pt x="2795" y="0"/>
                    </a:moveTo>
                    <a:cubicBezTo>
                      <a:pt x="2780" y="0"/>
                      <a:pt x="2764" y="7"/>
                      <a:pt x="2754" y="23"/>
                    </a:cubicBezTo>
                    <a:cubicBezTo>
                      <a:pt x="2419" y="459"/>
                      <a:pt x="2090" y="907"/>
                      <a:pt x="1767" y="1355"/>
                    </a:cubicBezTo>
                    <a:cubicBezTo>
                      <a:pt x="1767" y="1056"/>
                      <a:pt x="1773" y="758"/>
                      <a:pt x="1773" y="459"/>
                    </a:cubicBezTo>
                    <a:cubicBezTo>
                      <a:pt x="1773" y="426"/>
                      <a:pt x="1748" y="409"/>
                      <a:pt x="1723" y="409"/>
                    </a:cubicBezTo>
                    <a:cubicBezTo>
                      <a:pt x="1697" y="409"/>
                      <a:pt x="1672" y="426"/>
                      <a:pt x="1672" y="459"/>
                    </a:cubicBezTo>
                    <a:cubicBezTo>
                      <a:pt x="1672" y="811"/>
                      <a:pt x="1660" y="1158"/>
                      <a:pt x="1660" y="1505"/>
                    </a:cubicBezTo>
                    <a:cubicBezTo>
                      <a:pt x="1301" y="2013"/>
                      <a:pt x="949" y="2521"/>
                      <a:pt x="602" y="3041"/>
                    </a:cubicBezTo>
                    <a:cubicBezTo>
                      <a:pt x="596" y="3047"/>
                      <a:pt x="584" y="3053"/>
                      <a:pt x="584" y="3059"/>
                    </a:cubicBezTo>
                    <a:cubicBezTo>
                      <a:pt x="584" y="2575"/>
                      <a:pt x="596" y="2090"/>
                      <a:pt x="596" y="1594"/>
                    </a:cubicBezTo>
                    <a:cubicBezTo>
                      <a:pt x="596" y="1561"/>
                      <a:pt x="569" y="1545"/>
                      <a:pt x="542" y="1545"/>
                    </a:cubicBezTo>
                    <a:cubicBezTo>
                      <a:pt x="515" y="1545"/>
                      <a:pt x="488" y="1561"/>
                      <a:pt x="488" y="1594"/>
                    </a:cubicBezTo>
                    <a:cubicBezTo>
                      <a:pt x="488" y="2132"/>
                      <a:pt x="482" y="2682"/>
                      <a:pt x="482" y="3220"/>
                    </a:cubicBezTo>
                    <a:cubicBezTo>
                      <a:pt x="333" y="3447"/>
                      <a:pt x="178" y="3674"/>
                      <a:pt x="28" y="3907"/>
                    </a:cubicBezTo>
                    <a:cubicBezTo>
                      <a:pt x="0" y="3948"/>
                      <a:pt x="32" y="3983"/>
                      <a:pt x="68" y="3983"/>
                    </a:cubicBezTo>
                    <a:cubicBezTo>
                      <a:pt x="86" y="3983"/>
                      <a:pt x="104" y="3975"/>
                      <a:pt x="118" y="3955"/>
                    </a:cubicBezTo>
                    <a:lnTo>
                      <a:pt x="542" y="3310"/>
                    </a:lnTo>
                    <a:cubicBezTo>
                      <a:pt x="1146" y="3089"/>
                      <a:pt x="1744" y="2867"/>
                      <a:pt x="2347" y="2652"/>
                    </a:cubicBezTo>
                    <a:cubicBezTo>
                      <a:pt x="2401" y="2631"/>
                      <a:pt x="2392" y="2541"/>
                      <a:pt x="2337" y="2541"/>
                    </a:cubicBezTo>
                    <a:cubicBezTo>
                      <a:pt x="2331" y="2541"/>
                      <a:pt x="2324" y="2542"/>
                      <a:pt x="2317" y="2545"/>
                    </a:cubicBezTo>
                    <a:cubicBezTo>
                      <a:pt x="1761" y="2748"/>
                      <a:pt x="1200" y="2957"/>
                      <a:pt x="638" y="3160"/>
                    </a:cubicBezTo>
                    <a:cubicBezTo>
                      <a:pt x="991" y="2634"/>
                      <a:pt x="1343" y="2126"/>
                      <a:pt x="1708" y="1612"/>
                    </a:cubicBezTo>
                    <a:lnTo>
                      <a:pt x="1732" y="1612"/>
                    </a:lnTo>
                    <a:cubicBezTo>
                      <a:pt x="2090" y="1547"/>
                      <a:pt x="2449" y="1475"/>
                      <a:pt x="2795" y="1409"/>
                    </a:cubicBezTo>
                    <a:cubicBezTo>
                      <a:pt x="2863" y="1398"/>
                      <a:pt x="2840" y="1307"/>
                      <a:pt x="2777" y="1307"/>
                    </a:cubicBezTo>
                    <a:cubicBezTo>
                      <a:pt x="2773" y="1307"/>
                      <a:pt x="2770" y="1307"/>
                      <a:pt x="2766" y="1307"/>
                    </a:cubicBezTo>
                    <a:lnTo>
                      <a:pt x="1779" y="1487"/>
                    </a:lnTo>
                    <a:cubicBezTo>
                      <a:pt x="1923" y="1284"/>
                      <a:pt x="2066" y="1086"/>
                      <a:pt x="2216" y="895"/>
                    </a:cubicBezTo>
                    <a:cubicBezTo>
                      <a:pt x="2419" y="632"/>
                      <a:pt x="2628" y="357"/>
                      <a:pt x="2843" y="70"/>
                    </a:cubicBezTo>
                    <a:cubicBezTo>
                      <a:pt x="2869" y="37"/>
                      <a:pt x="2832" y="0"/>
                      <a:pt x="279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" name="Google Shape;208;p6"/>
          <p:cNvGrpSpPr/>
          <p:nvPr/>
        </p:nvGrpSpPr>
        <p:grpSpPr>
          <a:xfrm>
            <a:off x="74163" y="261191"/>
            <a:ext cx="645826" cy="547614"/>
            <a:chOff x="263270" y="1480872"/>
            <a:chExt cx="581668" cy="480742"/>
          </a:xfrm>
        </p:grpSpPr>
        <p:sp>
          <p:nvSpPr>
            <p:cNvPr id="209" name="Google Shape;209;p6"/>
            <p:cNvSpPr/>
            <p:nvPr/>
          </p:nvSpPr>
          <p:spPr>
            <a:xfrm>
              <a:off x="263551" y="1480872"/>
              <a:ext cx="581105" cy="480742"/>
            </a:xfrm>
            <a:custGeom>
              <a:avLst/>
              <a:gdLst/>
              <a:ahLst/>
              <a:cxnLst/>
              <a:rect l="l" t="t" r="r" b="b"/>
              <a:pathLst>
                <a:path w="6193" h="5123" extrusionOk="0">
                  <a:moveTo>
                    <a:pt x="2411" y="0"/>
                  </a:moveTo>
                  <a:cubicBezTo>
                    <a:pt x="2254" y="0"/>
                    <a:pt x="2097" y="21"/>
                    <a:pt x="1943" y="63"/>
                  </a:cubicBezTo>
                  <a:cubicBezTo>
                    <a:pt x="1268" y="242"/>
                    <a:pt x="742" y="780"/>
                    <a:pt x="479" y="1533"/>
                  </a:cubicBezTo>
                  <a:cubicBezTo>
                    <a:pt x="1" y="2967"/>
                    <a:pt x="790" y="4396"/>
                    <a:pt x="2367" y="4934"/>
                  </a:cubicBezTo>
                  <a:cubicBezTo>
                    <a:pt x="2744" y="5062"/>
                    <a:pt x="3115" y="5123"/>
                    <a:pt x="3469" y="5123"/>
                  </a:cubicBezTo>
                  <a:cubicBezTo>
                    <a:pt x="4605" y="5123"/>
                    <a:pt x="5560" y="4492"/>
                    <a:pt x="5929" y="3404"/>
                  </a:cubicBezTo>
                  <a:cubicBezTo>
                    <a:pt x="6192" y="2639"/>
                    <a:pt x="6097" y="1892"/>
                    <a:pt x="5678" y="1342"/>
                  </a:cubicBezTo>
                  <a:cubicBezTo>
                    <a:pt x="5303" y="851"/>
                    <a:pt x="4725" y="589"/>
                    <a:pt x="4027" y="589"/>
                  </a:cubicBezTo>
                  <a:cubicBezTo>
                    <a:pt x="3969" y="589"/>
                    <a:pt x="3910" y="591"/>
                    <a:pt x="3850" y="595"/>
                  </a:cubicBezTo>
                  <a:cubicBezTo>
                    <a:pt x="3405" y="205"/>
                    <a:pt x="2905" y="0"/>
                    <a:pt x="2411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0" name="Google Shape;210;p6"/>
            <p:cNvGrpSpPr/>
            <p:nvPr/>
          </p:nvGrpSpPr>
          <p:grpSpPr>
            <a:xfrm>
              <a:off x="263270" y="1481623"/>
              <a:ext cx="581668" cy="479992"/>
              <a:chOff x="2935375" y="793125"/>
              <a:chExt cx="154975" cy="127875"/>
            </a:xfrm>
          </p:grpSpPr>
          <p:sp>
            <p:nvSpPr>
              <p:cNvPr id="211" name="Google Shape;211;p6"/>
              <p:cNvSpPr/>
              <p:nvPr/>
            </p:nvSpPr>
            <p:spPr>
              <a:xfrm>
                <a:off x="2935375" y="793125"/>
                <a:ext cx="154975" cy="127875"/>
              </a:xfrm>
              <a:custGeom>
                <a:avLst/>
                <a:gdLst/>
                <a:ahLst/>
                <a:cxnLst/>
                <a:rect l="l" t="t" r="r" b="b"/>
                <a:pathLst>
                  <a:path w="6199" h="5115" extrusionOk="0">
                    <a:moveTo>
                      <a:pt x="2420" y="74"/>
                    </a:moveTo>
                    <a:cubicBezTo>
                      <a:pt x="2618" y="74"/>
                      <a:pt x="2817" y="107"/>
                      <a:pt x="3013" y="174"/>
                    </a:cubicBezTo>
                    <a:cubicBezTo>
                      <a:pt x="3288" y="270"/>
                      <a:pt x="3563" y="431"/>
                      <a:pt x="3820" y="658"/>
                    </a:cubicBezTo>
                    <a:lnTo>
                      <a:pt x="3826" y="670"/>
                    </a:lnTo>
                    <a:lnTo>
                      <a:pt x="3838" y="670"/>
                    </a:lnTo>
                    <a:cubicBezTo>
                      <a:pt x="3905" y="666"/>
                      <a:pt x="3972" y="663"/>
                      <a:pt x="4038" y="663"/>
                    </a:cubicBezTo>
                    <a:cubicBezTo>
                      <a:pt x="4713" y="663"/>
                      <a:pt x="5271" y="914"/>
                      <a:pt x="5625" y="1388"/>
                    </a:cubicBezTo>
                    <a:cubicBezTo>
                      <a:pt x="6031" y="1913"/>
                      <a:pt x="6121" y="2643"/>
                      <a:pt x="5870" y="3378"/>
                    </a:cubicBezTo>
                    <a:cubicBezTo>
                      <a:pt x="5515" y="4433"/>
                      <a:pt x="4583" y="5048"/>
                      <a:pt x="3478" y="5048"/>
                    </a:cubicBezTo>
                    <a:cubicBezTo>
                      <a:pt x="3131" y="5048"/>
                      <a:pt x="2766" y="4987"/>
                      <a:pt x="2397" y="4860"/>
                    </a:cubicBezTo>
                    <a:cubicBezTo>
                      <a:pt x="861" y="4334"/>
                      <a:pt x="84" y="2947"/>
                      <a:pt x="550" y="1555"/>
                    </a:cubicBezTo>
                    <a:cubicBezTo>
                      <a:pt x="807" y="820"/>
                      <a:pt x="1321" y="294"/>
                      <a:pt x="1967" y="132"/>
                    </a:cubicBezTo>
                    <a:cubicBezTo>
                      <a:pt x="2115" y="93"/>
                      <a:pt x="2267" y="74"/>
                      <a:pt x="2420" y="74"/>
                    </a:cubicBezTo>
                    <a:close/>
                    <a:moveTo>
                      <a:pt x="2416" y="1"/>
                    </a:moveTo>
                    <a:cubicBezTo>
                      <a:pt x="2260" y="1"/>
                      <a:pt x="2103" y="21"/>
                      <a:pt x="1949" y="61"/>
                    </a:cubicBezTo>
                    <a:cubicBezTo>
                      <a:pt x="1280" y="240"/>
                      <a:pt x="748" y="778"/>
                      <a:pt x="485" y="1531"/>
                    </a:cubicBezTo>
                    <a:cubicBezTo>
                      <a:pt x="1" y="2959"/>
                      <a:pt x="790" y="4388"/>
                      <a:pt x="2373" y="4926"/>
                    </a:cubicBezTo>
                    <a:cubicBezTo>
                      <a:pt x="2750" y="5054"/>
                      <a:pt x="3121" y="5115"/>
                      <a:pt x="3476" y="5115"/>
                    </a:cubicBezTo>
                    <a:cubicBezTo>
                      <a:pt x="4611" y="5115"/>
                      <a:pt x="5568" y="4484"/>
                      <a:pt x="5941" y="3396"/>
                    </a:cubicBezTo>
                    <a:cubicBezTo>
                      <a:pt x="6198" y="2637"/>
                      <a:pt x="6103" y="1884"/>
                      <a:pt x="5684" y="1340"/>
                    </a:cubicBezTo>
                    <a:cubicBezTo>
                      <a:pt x="5315" y="849"/>
                      <a:pt x="4732" y="587"/>
                      <a:pt x="4033" y="587"/>
                    </a:cubicBezTo>
                    <a:cubicBezTo>
                      <a:pt x="3975" y="587"/>
                      <a:pt x="3916" y="589"/>
                      <a:pt x="3856" y="593"/>
                    </a:cubicBezTo>
                    <a:cubicBezTo>
                      <a:pt x="3410" y="202"/>
                      <a:pt x="2912" y="1"/>
                      <a:pt x="2416" y="1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6"/>
              <p:cNvSpPr/>
              <p:nvPr/>
            </p:nvSpPr>
            <p:spPr>
              <a:xfrm>
                <a:off x="2937475" y="794850"/>
                <a:ext cx="15107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6043" h="4980" extrusionOk="0">
                    <a:moveTo>
                      <a:pt x="2321" y="1"/>
                    </a:moveTo>
                    <a:cubicBezTo>
                      <a:pt x="2173" y="1"/>
                      <a:pt x="2027" y="20"/>
                      <a:pt x="1883" y="57"/>
                    </a:cubicBezTo>
                    <a:cubicBezTo>
                      <a:pt x="1237" y="225"/>
                      <a:pt x="723" y="751"/>
                      <a:pt x="466" y="1486"/>
                    </a:cubicBezTo>
                    <a:cubicBezTo>
                      <a:pt x="0" y="2878"/>
                      <a:pt x="777" y="4265"/>
                      <a:pt x="2313" y="4791"/>
                    </a:cubicBezTo>
                    <a:cubicBezTo>
                      <a:pt x="2682" y="4918"/>
                      <a:pt x="3046" y="4979"/>
                      <a:pt x="3393" y="4979"/>
                    </a:cubicBezTo>
                    <a:cubicBezTo>
                      <a:pt x="4498" y="4979"/>
                      <a:pt x="5431" y="4362"/>
                      <a:pt x="5786" y="3303"/>
                    </a:cubicBezTo>
                    <a:cubicBezTo>
                      <a:pt x="6043" y="2568"/>
                      <a:pt x="5953" y="1838"/>
                      <a:pt x="5541" y="1319"/>
                    </a:cubicBezTo>
                    <a:cubicBezTo>
                      <a:pt x="5187" y="845"/>
                      <a:pt x="4629" y="594"/>
                      <a:pt x="3954" y="594"/>
                    </a:cubicBezTo>
                    <a:cubicBezTo>
                      <a:pt x="3888" y="594"/>
                      <a:pt x="3821" y="597"/>
                      <a:pt x="3754" y="601"/>
                    </a:cubicBezTo>
                    <a:lnTo>
                      <a:pt x="3742" y="601"/>
                    </a:lnTo>
                    <a:lnTo>
                      <a:pt x="3736" y="589"/>
                    </a:lnTo>
                    <a:cubicBezTo>
                      <a:pt x="3479" y="356"/>
                      <a:pt x="3204" y="201"/>
                      <a:pt x="2929" y="105"/>
                    </a:cubicBezTo>
                    <a:cubicBezTo>
                      <a:pt x="2728" y="36"/>
                      <a:pt x="2524" y="1"/>
                      <a:pt x="2321" y="1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6"/>
              <p:cNvSpPr/>
              <p:nvPr/>
            </p:nvSpPr>
            <p:spPr>
              <a:xfrm>
                <a:off x="2946725" y="800175"/>
                <a:ext cx="81325" cy="103875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4155" extrusionOk="0">
                    <a:moveTo>
                      <a:pt x="2025" y="0"/>
                    </a:moveTo>
                    <a:cubicBezTo>
                      <a:pt x="1277" y="0"/>
                      <a:pt x="601" y="517"/>
                      <a:pt x="306" y="1374"/>
                    </a:cubicBezTo>
                    <a:cubicBezTo>
                      <a:pt x="288" y="1452"/>
                      <a:pt x="258" y="1536"/>
                      <a:pt x="240" y="1620"/>
                    </a:cubicBezTo>
                    <a:cubicBezTo>
                      <a:pt x="1" y="2642"/>
                      <a:pt x="485" y="3568"/>
                      <a:pt x="1364" y="4106"/>
                    </a:cubicBezTo>
                    <a:cubicBezTo>
                      <a:pt x="1415" y="4139"/>
                      <a:pt x="1473" y="4155"/>
                      <a:pt x="1529" y="4155"/>
                    </a:cubicBezTo>
                    <a:cubicBezTo>
                      <a:pt x="1636" y="4155"/>
                      <a:pt x="1741" y="4098"/>
                      <a:pt x="1800" y="3992"/>
                    </a:cubicBezTo>
                    <a:lnTo>
                      <a:pt x="1824" y="3950"/>
                    </a:lnTo>
                    <a:lnTo>
                      <a:pt x="2236" y="3239"/>
                    </a:lnTo>
                    <a:cubicBezTo>
                      <a:pt x="2242" y="3233"/>
                      <a:pt x="2248" y="3215"/>
                      <a:pt x="2248" y="3209"/>
                    </a:cubicBezTo>
                    <a:cubicBezTo>
                      <a:pt x="2248" y="3203"/>
                      <a:pt x="2260" y="3197"/>
                      <a:pt x="2260" y="3185"/>
                    </a:cubicBezTo>
                    <a:cubicBezTo>
                      <a:pt x="2296" y="3084"/>
                      <a:pt x="2266" y="2964"/>
                      <a:pt x="2170" y="2904"/>
                    </a:cubicBezTo>
                    <a:cubicBezTo>
                      <a:pt x="1758" y="2642"/>
                      <a:pt x="1883" y="2163"/>
                      <a:pt x="2021" y="1775"/>
                    </a:cubicBezTo>
                    <a:cubicBezTo>
                      <a:pt x="2098" y="1540"/>
                      <a:pt x="2286" y="1486"/>
                      <a:pt x="2446" y="1486"/>
                    </a:cubicBezTo>
                    <a:cubicBezTo>
                      <a:pt x="2486" y="1486"/>
                      <a:pt x="2524" y="1489"/>
                      <a:pt x="2559" y="1494"/>
                    </a:cubicBezTo>
                    <a:cubicBezTo>
                      <a:pt x="2570" y="1495"/>
                      <a:pt x="2580" y="1496"/>
                      <a:pt x="2591" y="1496"/>
                    </a:cubicBezTo>
                    <a:cubicBezTo>
                      <a:pt x="2675" y="1496"/>
                      <a:pt x="2756" y="1454"/>
                      <a:pt x="2804" y="1374"/>
                    </a:cubicBezTo>
                    <a:cubicBezTo>
                      <a:pt x="2804" y="1374"/>
                      <a:pt x="2804" y="1363"/>
                      <a:pt x="2810" y="1357"/>
                    </a:cubicBezTo>
                    <a:cubicBezTo>
                      <a:pt x="2810" y="1351"/>
                      <a:pt x="2816" y="1345"/>
                      <a:pt x="2828" y="1333"/>
                    </a:cubicBezTo>
                    <a:cubicBezTo>
                      <a:pt x="2834" y="1327"/>
                      <a:pt x="2834" y="1321"/>
                      <a:pt x="2840" y="1315"/>
                    </a:cubicBezTo>
                    <a:cubicBezTo>
                      <a:pt x="2846" y="1297"/>
                      <a:pt x="2864" y="1285"/>
                      <a:pt x="2870" y="1267"/>
                    </a:cubicBezTo>
                    <a:cubicBezTo>
                      <a:pt x="2947" y="1141"/>
                      <a:pt x="3067" y="938"/>
                      <a:pt x="3162" y="783"/>
                    </a:cubicBezTo>
                    <a:cubicBezTo>
                      <a:pt x="3252" y="633"/>
                      <a:pt x="3204" y="436"/>
                      <a:pt x="3067" y="341"/>
                    </a:cubicBezTo>
                    <a:cubicBezTo>
                      <a:pt x="2724" y="108"/>
                      <a:pt x="2367" y="0"/>
                      <a:pt x="2025" y="0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6"/>
              <p:cNvSpPr/>
              <p:nvPr/>
            </p:nvSpPr>
            <p:spPr>
              <a:xfrm>
                <a:off x="3006350" y="813750"/>
                <a:ext cx="80850" cy="100875"/>
              </a:xfrm>
              <a:custGeom>
                <a:avLst/>
                <a:gdLst/>
                <a:ahLst/>
                <a:cxnLst/>
                <a:rect l="l" t="t" r="r" b="b"/>
                <a:pathLst>
                  <a:path w="3234" h="4035" extrusionOk="0">
                    <a:moveTo>
                      <a:pt x="1250" y="1"/>
                    </a:moveTo>
                    <a:cubicBezTo>
                      <a:pt x="1081" y="1"/>
                      <a:pt x="938" y="124"/>
                      <a:pt x="915" y="294"/>
                    </a:cubicBezTo>
                    <a:cubicBezTo>
                      <a:pt x="897" y="479"/>
                      <a:pt x="867" y="712"/>
                      <a:pt x="849" y="849"/>
                    </a:cubicBezTo>
                    <a:cubicBezTo>
                      <a:pt x="843" y="867"/>
                      <a:pt x="843" y="873"/>
                      <a:pt x="843" y="879"/>
                    </a:cubicBezTo>
                    <a:lnTo>
                      <a:pt x="843" y="903"/>
                    </a:lnTo>
                    <a:lnTo>
                      <a:pt x="843" y="909"/>
                    </a:lnTo>
                    <a:cubicBezTo>
                      <a:pt x="837" y="927"/>
                      <a:pt x="837" y="939"/>
                      <a:pt x="837" y="951"/>
                    </a:cubicBezTo>
                    <a:lnTo>
                      <a:pt x="837" y="957"/>
                    </a:lnTo>
                    <a:lnTo>
                      <a:pt x="837" y="969"/>
                    </a:lnTo>
                    <a:cubicBezTo>
                      <a:pt x="819" y="1071"/>
                      <a:pt x="867" y="1166"/>
                      <a:pt x="957" y="1220"/>
                    </a:cubicBezTo>
                    <a:cubicBezTo>
                      <a:pt x="1112" y="1298"/>
                      <a:pt x="1315" y="1477"/>
                      <a:pt x="1214" y="1770"/>
                    </a:cubicBezTo>
                    <a:cubicBezTo>
                      <a:pt x="1088" y="2141"/>
                      <a:pt x="913" y="2573"/>
                      <a:pt x="469" y="2573"/>
                    </a:cubicBezTo>
                    <a:cubicBezTo>
                      <a:pt x="449" y="2573"/>
                      <a:pt x="428" y="2572"/>
                      <a:pt x="407" y="2571"/>
                    </a:cubicBezTo>
                    <a:lnTo>
                      <a:pt x="389" y="2571"/>
                    </a:lnTo>
                    <a:cubicBezTo>
                      <a:pt x="365" y="2571"/>
                      <a:pt x="347" y="2571"/>
                      <a:pt x="329" y="2577"/>
                    </a:cubicBezTo>
                    <a:cubicBezTo>
                      <a:pt x="252" y="2595"/>
                      <a:pt x="192" y="2660"/>
                      <a:pt x="162" y="2732"/>
                    </a:cubicBezTo>
                    <a:cubicBezTo>
                      <a:pt x="156" y="2744"/>
                      <a:pt x="156" y="2750"/>
                      <a:pt x="156" y="2756"/>
                    </a:cubicBezTo>
                    <a:cubicBezTo>
                      <a:pt x="150" y="2762"/>
                      <a:pt x="150" y="2780"/>
                      <a:pt x="150" y="2786"/>
                    </a:cubicBezTo>
                    <a:lnTo>
                      <a:pt x="36" y="3599"/>
                    </a:lnTo>
                    <a:lnTo>
                      <a:pt x="30" y="3652"/>
                    </a:lnTo>
                    <a:cubicBezTo>
                      <a:pt x="1" y="3832"/>
                      <a:pt x="126" y="3999"/>
                      <a:pt x="305" y="4017"/>
                    </a:cubicBezTo>
                    <a:cubicBezTo>
                      <a:pt x="410" y="4029"/>
                      <a:pt x="514" y="4034"/>
                      <a:pt x="617" y="4034"/>
                    </a:cubicBezTo>
                    <a:cubicBezTo>
                      <a:pt x="1517" y="4034"/>
                      <a:pt x="2322" y="3590"/>
                      <a:pt x="2714" y="2732"/>
                    </a:cubicBezTo>
                    <a:cubicBezTo>
                      <a:pt x="2750" y="2660"/>
                      <a:pt x="2780" y="2577"/>
                      <a:pt x="2810" y="2493"/>
                    </a:cubicBezTo>
                    <a:cubicBezTo>
                      <a:pt x="3234" y="1250"/>
                      <a:pt x="2570" y="72"/>
                      <a:pt x="1262" y="1"/>
                    </a:cubicBezTo>
                    <a:cubicBezTo>
                      <a:pt x="1258" y="1"/>
                      <a:pt x="1254" y="1"/>
                      <a:pt x="1250" y="1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6"/>
              <p:cNvSpPr/>
              <p:nvPr/>
            </p:nvSpPr>
            <p:spPr>
              <a:xfrm>
                <a:off x="2990500" y="813900"/>
                <a:ext cx="48750" cy="968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3872" extrusionOk="0">
                    <a:moveTo>
                      <a:pt x="1573" y="1"/>
                    </a:moveTo>
                    <a:cubicBezTo>
                      <a:pt x="1563" y="1"/>
                      <a:pt x="1243" y="534"/>
                      <a:pt x="1113" y="748"/>
                    </a:cubicBezTo>
                    <a:cubicBezTo>
                      <a:pt x="1101" y="754"/>
                      <a:pt x="1101" y="760"/>
                      <a:pt x="1095" y="772"/>
                    </a:cubicBezTo>
                    <a:cubicBezTo>
                      <a:pt x="1089" y="778"/>
                      <a:pt x="1083" y="784"/>
                      <a:pt x="1083" y="790"/>
                    </a:cubicBezTo>
                    <a:cubicBezTo>
                      <a:pt x="1071" y="802"/>
                      <a:pt x="1071" y="808"/>
                      <a:pt x="1065" y="814"/>
                    </a:cubicBezTo>
                    <a:cubicBezTo>
                      <a:pt x="1059" y="819"/>
                      <a:pt x="1059" y="831"/>
                      <a:pt x="1059" y="831"/>
                    </a:cubicBezTo>
                    <a:cubicBezTo>
                      <a:pt x="1010" y="902"/>
                      <a:pt x="927" y="953"/>
                      <a:pt x="841" y="953"/>
                    </a:cubicBezTo>
                    <a:cubicBezTo>
                      <a:pt x="832" y="953"/>
                      <a:pt x="823" y="952"/>
                      <a:pt x="814" y="951"/>
                    </a:cubicBezTo>
                    <a:cubicBezTo>
                      <a:pt x="776" y="944"/>
                      <a:pt x="733" y="940"/>
                      <a:pt x="688" y="940"/>
                    </a:cubicBezTo>
                    <a:cubicBezTo>
                      <a:pt x="528" y="940"/>
                      <a:pt x="343" y="997"/>
                      <a:pt x="264" y="1226"/>
                    </a:cubicBezTo>
                    <a:cubicBezTo>
                      <a:pt x="132" y="1614"/>
                      <a:pt x="13" y="2093"/>
                      <a:pt x="413" y="2355"/>
                    </a:cubicBezTo>
                    <a:cubicBezTo>
                      <a:pt x="503" y="2415"/>
                      <a:pt x="545" y="2535"/>
                      <a:pt x="503" y="2636"/>
                    </a:cubicBezTo>
                    <a:lnTo>
                      <a:pt x="485" y="2684"/>
                    </a:lnTo>
                    <a:lnTo>
                      <a:pt x="73" y="3395"/>
                    </a:lnTo>
                    <a:cubicBezTo>
                      <a:pt x="67" y="3413"/>
                      <a:pt x="55" y="3431"/>
                      <a:pt x="49" y="3455"/>
                    </a:cubicBezTo>
                    <a:cubicBezTo>
                      <a:pt x="1" y="3617"/>
                      <a:pt x="79" y="3796"/>
                      <a:pt x="252" y="3856"/>
                    </a:cubicBezTo>
                    <a:cubicBezTo>
                      <a:pt x="284" y="3866"/>
                      <a:pt x="317" y="3871"/>
                      <a:pt x="350" y="3871"/>
                    </a:cubicBezTo>
                    <a:cubicBezTo>
                      <a:pt x="503" y="3871"/>
                      <a:pt x="646" y="3760"/>
                      <a:pt x="670" y="3593"/>
                    </a:cubicBezTo>
                    <a:lnTo>
                      <a:pt x="784" y="2780"/>
                    </a:lnTo>
                    <a:cubicBezTo>
                      <a:pt x="790" y="2756"/>
                      <a:pt x="790" y="2744"/>
                      <a:pt x="796" y="2726"/>
                    </a:cubicBezTo>
                    <a:cubicBezTo>
                      <a:pt x="820" y="2654"/>
                      <a:pt x="886" y="2595"/>
                      <a:pt x="963" y="2571"/>
                    </a:cubicBezTo>
                    <a:cubicBezTo>
                      <a:pt x="987" y="2565"/>
                      <a:pt x="999" y="2565"/>
                      <a:pt x="1023" y="2565"/>
                    </a:cubicBezTo>
                    <a:lnTo>
                      <a:pt x="1047" y="2565"/>
                    </a:lnTo>
                    <a:cubicBezTo>
                      <a:pt x="1068" y="2566"/>
                      <a:pt x="1088" y="2567"/>
                      <a:pt x="1108" y="2567"/>
                    </a:cubicBezTo>
                    <a:cubicBezTo>
                      <a:pt x="1547" y="2567"/>
                      <a:pt x="1722" y="2135"/>
                      <a:pt x="1848" y="1764"/>
                    </a:cubicBezTo>
                    <a:cubicBezTo>
                      <a:pt x="1949" y="1471"/>
                      <a:pt x="1740" y="1292"/>
                      <a:pt x="1591" y="1220"/>
                    </a:cubicBezTo>
                    <a:cubicBezTo>
                      <a:pt x="1507" y="1172"/>
                      <a:pt x="1453" y="1071"/>
                      <a:pt x="1471" y="975"/>
                    </a:cubicBezTo>
                    <a:lnTo>
                      <a:pt x="1471" y="957"/>
                    </a:lnTo>
                    <a:lnTo>
                      <a:pt x="1471" y="951"/>
                    </a:lnTo>
                    <a:cubicBezTo>
                      <a:pt x="1477" y="939"/>
                      <a:pt x="1477" y="927"/>
                      <a:pt x="1477" y="909"/>
                    </a:cubicBezTo>
                    <a:lnTo>
                      <a:pt x="1477" y="903"/>
                    </a:lnTo>
                    <a:lnTo>
                      <a:pt x="1477" y="879"/>
                    </a:lnTo>
                    <a:cubicBezTo>
                      <a:pt x="1507" y="628"/>
                      <a:pt x="1573" y="1"/>
                      <a:pt x="1573" y="1"/>
                    </a:cubicBezTo>
                    <a:cubicBezTo>
                      <a:pt x="1573" y="1"/>
                      <a:pt x="1573" y="1"/>
                      <a:pt x="1573" y="1"/>
                    </a:cubicBezTo>
                    <a:close/>
                  </a:path>
                </a:pathLst>
              </a:custGeom>
              <a:solidFill>
                <a:srgbClr val="FF84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2956300" y="805350"/>
                <a:ext cx="62325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3276" extrusionOk="0">
                    <a:moveTo>
                      <a:pt x="1753" y="1"/>
                    </a:moveTo>
                    <a:cubicBezTo>
                      <a:pt x="1684" y="1"/>
                      <a:pt x="1615" y="16"/>
                      <a:pt x="1548" y="50"/>
                    </a:cubicBezTo>
                    <a:cubicBezTo>
                      <a:pt x="1417" y="122"/>
                      <a:pt x="1357" y="247"/>
                      <a:pt x="1321" y="379"/>
                    </a:cubicBezTo>
                    <a:cubicBezTo>
                      <a:pt x="1285" y="546"/>
                      <a:pt x="1273" y="737"/>
                      <a:pt x="1106" y="821"/>
                    </a:cubicBezTo>
                    <a:cubicBezTo>
                      <a:pt x="933" y="899"/>
                      <a:pt x="735" y="857"/>
                      <a:pt x="568" y="904"/>
                    </a:cubicBezTo>
                    <a:cubicBezTo>
                      <a:pt x="425" y="940"/>
                      <a:pt x="305" y="1018"/>
                      <a:pt x="210" y="1120"/>
                    </a:cubicBezTo>
                    <a:cubicBezTo>
                      <a:pt x="126" y="1215"/>
                      <a:pt x="66" y="1329"/>
                      <a:pt x="36" y="1448"/>
                    </a:cubicBezTo>
                    <a:cubicBezTo>
                      <a:pt x="0" y="1604"/>
                      <a:pt x="12" y="1771"/>
                      <a:pt x="90" y="1926"/>
                    </a:cubicBezTo>
                    <a:cubicBezTo>
                      <a:pt x="150" y="2064"/>
                      <a:pt x="245" y="2172"/>
                      <a:pt x="371" y="2249"/>
                    </a:cubicBezTo>
                    <a:cubicBezTo>
                      <a:pt x="508" y="2339"/>
                      <a:pt x="652" y="2393"/>
                      <a:pt x="622" y="2578"/>
                    </a:cubicBezTo>
                    <a:cubicBezTo>
                      <a:pt x="598" y="2709"/>
                      <a:pt x="538" y="2841"/>
                      <a:pt x="562" y="2972"/>
                    </a:cubicBezTo>
                    <a:cubicBezTo>
                      <a:pt x="580" y="3116"/>
                      <a:pt x="694" y="3211"/>
                      <a:pt x="819" y="3247"/>
                    </a:cubicBezTo>
                    <a:cubicBezTo>
                      <a:pt x="887" y="3267"/>
                      <a:pt x="958" y="3275"/>
                      <a:pt x="1031" y="3275"/>
                    </a:cubicBezTo>
                    <a:cubicBezTo>
                      <a:pt x="1275" y="3275"/>
                      <a:pt x="1537" y="3181"/>
                      <a:pt x="1740" y="3080"/>
                    </a:cubicBezTo>
                    <a:cubicBezTo>
                      <a:pt x="1787" y="3056"/>
                      <a:pt x="1829" y="3032"/>
                      <a:pt x="1865" y="3002"/>
                    </a:cubicBezTo>
                    <a:cubicBezTo>
                      <a:pt x="1865" y="2996"/>
                      <a:pt x="1871" y="2990"/>
                      <a:pt x="1871" y="2978"/>
                    </a:cubicBezTo>
                    <a:cubicBezTo>
                      <a:pt x="1913" y="2877"/>
                      <a:pt x="1871" y="2757"/>
                      <a:pt x="1787" y="2680"/>
                    </a:cubicBezTo>
                    <a:cubicBezTo>
                      <a:pt x="1375" y="2423"/>
                      <a:pt x="1500" y="1944"/>
                      <a:pt x="1638" y="1556"/>
                    </a:cubicBezTo>
                    <a:cubicBezTo>
                      <a:pt x="1721" y="1317"/>
                      <a:pt x="1914" y="1269"/>
                      <a:pt x="2077" y="1269"/>
                    </a:cubicBezTo>
                    <a:cubicBezTo>
                      <a:pt x="2114" y="1269"/>
                      <a:pt x="2150" y="1272"/>
                      <a:pt x="2182" y="1275"/>
                    </a:cubicBezTo>
                    <a:cubicBezTo>
                      <a:pt x="2195" y="1278"/>
                      <a:pt x="2209" y="1279"/>
                      <a:pt x="2222" y="1279"/>
                    </a:cubicBezTo>
                    <a:cubicBezTo>
                      <a:pt x="2303" y="1279"/>
                      <a:pt x="2381" y="1233"/>
                      <a:pt x="2427" y="1156"/>
                    </a:cubicBezTo>
                    <a:cubicBezTo>
                      <a:pt x="2427" y="1156"/>
                      <a:pt x="2427" y="1150"/>
                      <a:pt x="2433" y="1144"/>
                    </a:cubicBezTo>
                    <a:cubicBezTo>
                      <a:pt x="2433" y="1138"/>
                      <a:pt x="2445" y="1126"/>
                      <a:pt x="2451" y="1120"/>
                    </a:cubicBezTo>
                    <a:cubicBezTo>
                      <a:pt x="2457" y="1114"/>
                      <a:pt x="2457" y="1108"/>
                      <a:pt x="2463" y="1096"/>
                    </a:cubicBezTo>
                    <a:cubicBezTo>
                      <a:pt x="2475" y="1084"/>
                      <a:pt x="2487" y="1066"/>
                      <a:pt x="2493" y="1054"/>
                    </a:cubicBezTo>
                    <a:cubicBezTo>
                      <a:pt x="2433" y="791"/>
                      <a:pt x="2415" y="522"/>
                      <a:pt x="2254" y="289"/>
                    </a:cubicBezTo>
                    <a:cubicBezTo>
                      <a:pt x="2143" y="125"/>
                      <a:pt x="1950" y="1"/>
                      <a:pt x="1753" y="1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3010375" y="822750"/>
                <a:ext cx="61750" cy="81450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3258" extrusionOk="0">
                    <a:moveTo>
                      <a:pt x="1574" y="0"/>
                    </a:moveTo>
                    <a:cubicBezTo>
                      <a:pt x="1498" y="0"/>
                      <a:pt x="1422" y="12"/>
                      <a:pt x="1352" y="35"/>
                    </a:cubicBezTo>
                    <a:cubicBezTo>
                      <a:pt x="1095" y="125"/>
                      <a:pt x="903" y="328"/>
                      <a:pt x="694" y="495"/>
                    </a:cubicBezTo>
                    <a:cubicBezTo>
                      <a:pt x="688" y="513"/>
                      <a:pt x="688" y="519"/>
                      <a:pt x="688" y="525"/>
                    </a:cubicBezTo>
                    <a:lnTo>
                      <a:pt x="688" y="549"/>
                    </a:lnTo>
                    <a:lnTo>
                      <a:pt x="688" y="555"/>
                    </a:lnTo>
                    <a:cubicBezTo>
                      <a:pt x="682" y="573"/>
                      <a:pt x="682" y="585"/>
                      <a:pt x="682" y="597"/>
                    </a:cubicBezTo>
                    <a:lnTo>
                      <a:pt x="682" y="603"/>
                    </a:lnTo>
                    <a:lnTo>
                      <a:pt x="682" y="615"/>
                    </a:lnTo>
                    <a:cubicBezTo>
                      <a:pt x="664" y="717"/>
                      <a:pt x="712" y="812"/>
                      <a:pt x="802" y="866"/>
                    </a:cubicBezTo>
                    <a:cubicBezTo>
                      <a:pt x="957" y="944"/>
                      <a:pt x="1160" y="1123"/>
                      <a:pt x="1065" y="1416"/>
                    </a:cubicBezTo>
                    <a:cubicBezTo>
                      <a:pt x="933" y="1787"/>
                      <a:pt x="758" y="2219"/>
                      <a:pt x="319" y="2219"/>
                    </a:cubicBezTo>
                    <a:cubicBezTo>
                      <a:pt x="299" y="2219"/>
                      <a:pt x="279" y="2218"/>
                      <a:pt x="258" y="2217"/>
                    </a:cubicBezTo>
                    <a:lnTo>
                      <a:pt x="234" y="2217"/>
                    </a:lnTo>
                    <a:cubicBezTo>
                      <a:pt x="210" y="2217"/>
                      <a:pt x="198" y="2217"/>
                      <a:pt x="174" y="2223"/>
                    </a:cubicBezTo>
                    <a:cubicBezTo>
                      <a:pt x="102" y="2241"/>
                      <a:pt x="43" y="2306"/>
                      <a:pt x="7" y="2378"/>
                    </a:cubicBezTo>
                    <a:cubicBezTo>
                      <a:pt x="1" y="2390"/>
                      <a:pt x="1" y="2396"/>
                      <a:pt x="1" y="2402"/>
                    </a:cubicBezTo>
                    <a:cubicBezTo>
                      <a:pt x="19" y="2450"/>
                      <a:pt x="31" y="2492"/>
                      <a:pt x="55" y="2539"/>
                    </a:cubicBezTo>
                    <a:cubicBezTo>
                      <a:pt x="174" y="2808"/>
                      <a:pt x="389" y="3119"/>
                      <a:pt x="676" y="3233"/>
                    </a:cubicBezTo>
                    <a:cubicBezTo>
                      <a:pt x="723" y="3248"/>
                      <a:pt x="773" y="3257"/>
                      <a:pt x="822" y="3257"/>
                    </a:cubicBezTo>
                    <a:cubicBezTo>
                      <a:pt x="904" y="3257"/>
                      <a:pt x="983" y="3233"/>
                      <a:pt x="1047" y="3173"/>
                    </a:cubicBezTo>
                    <a:cubicBezTo>
                      <a:pt x="1148" y="3077"/>
                      <a:pt x="1172" y="2940"/>
                      <a:pt x="1244" y="2820"/>
                    </a:cubicBezTo>
                    <a:cubicBezTo>
                      <a:pt x="1301" y="2723"/>
                      <a:pt x="1376" y="2698"/>
                      <a:pt x="1460" y="2698"/>
                    </a:cubicBezTo>
                    <a:cubicBezTo>
                      <a:pt x="1516" y="2698"/>
                      <a:pt x="1576" y="2709"/>
                      <a:pt x="1638" y="2719"/>
                    </a:cubicBezTo>
                    <a:cubicBezTo>
                      <a:pt x="1673" y="2724"/>
                      <a:pt x="1707" y="2727"/>
                      <a:pt x="1740" y="2727"/>
                    </a:cubicBezTo>
                    <a:cubicBezTo>
                      <a:pt x="1855" y="2727"/>
                      <a:pt x="1966" y="2696"/>
                      <a:pt x="2063" y="2641"/>
                    </a:cubicBezTo>
                    <a:cubicBezTo>
                      <a:pt x="2212" y="2563"/>
                      <a:pt x="2326" y="2444"/>
                      <a:pt x="2392" y="2294"/>
                    </a:cubicBezTo>
                    <a:cubicBezTo>
                      <a:pt x="2439" y="2187"/>
                      <a:pt x="2469" y="2061"/>
                      <a:pt x="2469" y="1948"/>
                    </a:cubicBezTo>
                    <a:cubicBezTo>
                      <a:pt x="2463" y="1804"/>
                      <a:pt x="2409" y="1673"/>
                      <a:pt x="2320" y="1559"/>
                    </a:cubicBezTo>
                    <a:cubicBezTo>
                      <a:pt x="2206" y="1416"/>
                      <a:pt x="2027" y="1326"/>
                      <a:pt x="1943" y="1165"/>
                    </a:cubicBezTo>
                    <a:cubicBezTo>
                      <a:pt x="1854" y="997"/>
                      <a:pt x="1967" y="842"/>
                      <a:pt x="2033" y="687"/>
                    </a:cubicBezTo>
                    <a:cubicBezTo>
                      <a:pt x="2093" y="549"/>
                      <a:pt x="2117" y="418"/>
                      <a:pt x="2057" y="280"/>
                    </a:cubicBezTo>
                    <a:cubicBezTo>
                      <a:pt x="1970" y="85"/>
                      <a:pt x="1773" y="0"/>
                      <a:pt x="1574" y="0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2971025" y="837175"/>
                <a:ext cx="199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02" extrusionOk="0">
                    <a:moveTo>
                      <a:pt x="279" y="0"/>
                    </a:moveTo>
                    <a:cubicBezTo>
                      <a:pt x="203" y="0"/>
                      <a:pt x="134" y="49"/>
                      <a:pt x="87" y="181"/>
                    </a:cubicBezTo>
                    <a:cubicBezTo>
                      <a:pt x="0" y="436"/>
                      <a:pt x="163" y="501"/>
                      <a:pt x="355" y="501"/>
                    </a:cubicBezTo>
                    <a:cubicBezTo>
                      <a:pt x="560" y="501"/>
                      <a:pt x="798" y="426"/>
                      <a:pt x="798" y="426"/>
                    </a:cubicBezTo>
                    <a:cubicBezTo>
                      <a:pt x="798" y="426"/>
                      <a:pt x="505" y="0"/>
                      <a:pt x="279" y="0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2982450" y="816650"/>
                <a:ext cx="23525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941" h="722" extrusionOk="0">
                    <a:moveTo>
                      <a:pt x="633" y="0"/>
                    </a:moveTo>
                    <a:cubicBezTo>
                      <a:pt x="593" y="0"/>
                      <a:pt x="546" y="13"/>
                      <a:pt x="490" y="40"/>
                    </a:cubicBezTo>
                    <a:cubicBezTo>
                      <a:pt x="0" y="285"/>
                      <a:pt x="819" y="721"/>
                      <a:pt x="819" y="721"/>
                    </a:cubicBezTo>
                    <a:cubicBezTo>
                      <a:pt x="819" y="721"/>
                      <a:pt x="941" y="0"/>
                      <a:pt x="633" y="0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2971675" y="864975"/>
                <a:ext cx="20650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514" extrusionOk="0">
                    <a:moveTo>
                      <a:pt x="521" y="0"/>
                    </a:moveTo>
                    <a:cubicBezTo>
                      <a:pt x="278" y="0"/>
                      <a:pt x="0" y="59"/>
                      <a:pt x="144" y="354"/>
                    </a:cubicBezTo>
                    <a:cubicBezTo>
                      <a:pt x="202" y="469"/>
                      <a:pt x="270" y="513"/>
                      <a:pt x="340" y="513"/>
                    </a:cubicBezTo>
                    <a:cubicBezTo>
                      <a:pt x="571" y="513"/>
                      <a:pt x="826" y="26"/>
                      <a:pt x="826" y="26"/>
                    </a:cubicBezTo>
                    <a:cubicBezTo>
                      <a:pt x="826" y="26"/>
                      <a:pt x="681" y="0"/>
                      <a:pt x="521" y="0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3039825" y="862800"/>
                <a:ext cx="19775" cy="1237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495" extrusionOk="0">
                    <a:moveTo>
                      <a:pt x="431" y="0"/>
                    </a:moveTo>
                    <a:cubicBezTo>
                      <a:pt x="230" y="0"/>
                      <a:pt x="0" y="71"/>
                      <a:pt x="0" y="71"/>
                    </a:cubicBezTo>
                    <a:cubicBezTo>
                      <a:pt x="0" y="71"/>
                      <a:pt x="300" y="494"/>
                      <a:pt x="522" y="494"/>
                    </a:cubicBezTo>
                    <a:cubicBezTo>
                      <a:pt x="597" y="494"/>
                      <a:pt x="663" y="446"/>
                      <a:pt x="706" y="316"/>
                    </a:cubicBezTo>
                    <a:cubicBezTo>
                      <a:pt x="790" y="65"/>
                      <a:pt x="624" y="0"/>
                      <a:pt x="431" y="0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3038325" y="834650"/>
                <a:ext cx="2047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819" h="513" extrusionOk="0">
                    <a:moveTo>
                      <a:pt x="487" y="1"/>
                    </a:moveTo>
                    <a:cubicBezTo>
                      <a:pt x="259" y="1"/>
                      <a:pt x="1" y="486"/>
                      <a:pt x="1" y="486"/>
                    </a:cubicBezTo>
                    <a:cubicBezTo>
                      <a:pt x="1" y="486"/>
                      <a:pt x="149" y="513"/>
                      <a:pt x="311" y="513"/>
                    </a:cubicBezTo>
                    <a:cubicBezTo>
                      <a:pt x="550" y="513"/>
                      <a:pt x="819" y="453"/>
                      <a:pt x="676" y="157"/>
                    </a:cubicBezTo>
                    <a:cubicBezTo>
                      <a:pt x="621" y="44"/>
                      <a:pt x="555" y="1"/>
                      <a:pt x="487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3024600" y="877550"/>
                <a:ext cx="23900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722" extrusionOk="0">
                    <a:moveTo>
                      <a:pt x="131" y="1"/>
                    </a:moveTo>
                    <a:lnTo>
                      <a:pt x="131" y="1"/>
                    </a:lnTo>
                    <a:cubicBezTo>
                      <a:pt x="131" y="1"/>
                      <a:pt x="0" y="722"/>
                      <a:pt x="314" y="722"/>
                    </a:cubicBezTo>
                    <a:cubicBezTo>
                      <a:pt x="355" y="722"/>
                      <a:pt x="403" y="710"/>
                      <a:pt x="460" y="682"/>
                    </a:cubicBezTo>
                    <a:cubicBezTo>
                      <a:pt x="956" y="443"/>
                      <a:pt x="131" y="1"/>
                      <a:pt x="131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2957100" y="873425"/>
                <a:ext cx="2307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23" h="1009" extrusionOk="0">
                    <a:moveTo>
                      <a:pt x="65" y="1"/>
                    </a:moveTo>
                    <a:cubicBezTo>
                      <a:pt x="33" y="1"/>
                      <a:pt x="0" y="36"/>
                      <a:pt x="16" y="76"/>
                    </a:cubicBezTo>
                    <a:cubicBezTo>
                      <a:pt x="184" y="459"/>
                      <a:pt x="464" y="781"/>
                      <a:pt x="823" y="1002"/>
                    </a:cubicBezTo>
                    <a:cubicBezTo>
                      <a:pt x="829" y="1006"/>
                      <a:pt x="836" y="1008"/>
                      <a:pt x="842" y="1008"/>
                    </a:cubicBezTo>
                    <a:cubicBezTo>
                      <a:pt x="885" y="1008"/>
                      <a:pt x="923" y="933"/>
                      <a:pt x="871" y="907"/>
                    </a:cubicBezTo>
                    <a:cubicBezTo>
                      <a:pt x="536" y="698"/>
                      <a:pt x="267" y="387"/>
                      <a:pt x="106" y="28"/>
                    </a:cubicBezTo>
                    <a:cubicBezTo>
                      <a:pt x="96" y="9"/>
                      <a:pt x="81" y="1"/>
                      <a:pt x="65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3012325" y="895550"/>
                <a:ext cx="49025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691" extrusionOk="0">
                    <a:moveTo>
                      <a:pt x="1880" y="1"/>
                    </a:moveTo>
                    <a:cubicBezTo>
                      <a:pt x="1868" y="1"/>
                      <a:pt x="1857" y="5"/>
                      <a:pt x="1847" y="16"/>
                    </a:cubicBezTo>
                    <a:cubicBezTo>
                      <a:pt x="1418" y="388"/>
                      <a:pt x="869" y="590"/>
                      <a:pt x="305" y="590"/>
                    </a:cubicBezTo>
                    <a:cubicBezTo>
                      <a:pt x="226" y="590"/>
                      <a:pt x="146" y="586"/>
                      <a:pt x="66" y="578"/>
                    </a:cubicBezTo>
                    <a:cubicBezTo>
                      <a:pt x="63" y="577"/>
                      <a:pt x="60" y="577"/>
                      <a:pt x="57" y="577"/>
                    </a:cubicBezTo>
                    <a:cubicBezTo>
                      <a:pt x="1" y="577"/>
                      <a:pt x="4" y="674"/>
                      <a:pt x="66" y="679"/>
                    </a:cubicBezTo>
                    <a:cubicBezTo>
                      <a:pt x="143" y="687"/>
                      <a:pt x="221" y="691"/>
                      <a:pt x="298" y="691"/>
                    </a:cubicBezTo>
                    <a:cubicBezTo>
                      <a:pt x="886" y="691"/>
                      <a:pt x="1470" y="473"/>
                      <a:pt x="1919" y="82"/>
                    </a:cubicBezTo>
                    <a:cubicBezTo>
                      <a:pt x="1961" y="54"/>
                      <a:pt x="1920" y="1"/>
                      <a:pt x="188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3016900" y="852925"/>
                <a:ext cx="15950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895" extrusionOk="0">
                    <a:moveTo>
                      <a:pt x="577" y="0"/>
                    </a:moveTo>
                    <a:cubicBezTo>
                      <a:pt x="558" y="0"/>
                      <a:pt x="540" y="13"/>
                      <a:pt x="535" y="41"/>
                    </a:cubicBezTo>
                    <a:cubicBezTo>
                      <a:pt x="481" y="346"/>
                      <a:pt x="308" y="621"/>
                      <a:pt x="45" y="794"/>
                    </a:cubicBezTo>
                    <a:cubicBezTo>
                      <a:pt x="0" y="824"/>
                      <a:pt x="29" y="895"/>
                      <a:pt x="71" y="895"/>
                    </a:cubicBezTo>
                    <a:cubicBezTo>
                      <a:pt x="80" y="895"/>
                      <a:pt x="89" y="891"/>
                      <a:pt x="98" y="884"/>
                    </a:cubicBezTo>
                    <a:cubicBezTo>
                      <a:pt x="379" y="699"/>
                      <a:pt x="577" y="400"/>
                      <a:pt x="630" y="71"/>
                    </a:cubicBezTo>
                    <a:cubicBezTo>
                      <a:pt x="638" y="28"/>
                      <a:pt x="606" y="0"/>
                      <a:pt x="577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7" name="Google Shape;227;p6"/>
          <p:cNvGrpSpPr/>
          <p:nvPr/>
        </p:nvGrpSpPr>
        <p:grpSpPr>
          <a:xfrm rot="2860936">
            <a:off x="8422098" y="4413863"/>
            <a:ext cx="454904" cy="410270"/>
            <a:chOff x="5631000" y="1628150"/>
            <a:chExt cx="121200" cy="109300"/>
          </a:xfrm>
        </p:grpSpPr>
        <p:sp>
          <p:nvSpPr>
            <p:cNvPr id="228" name="Google Shape;228;p6"/>
            <p:cNvSpPr/>
            <p:nvPr/>
          </p:nvSpPr>
          <p:spPr>
            <a:xfrm>
              <a:off x="5631000" y="1628250"/>
              <a:ext cx="121200" cy="109200"/>
            </a:xfrm>
            <a:custGeom>
              <a:avLst/>
              <a:gdLst/>
              <a:ahLst/>
              <a:cxnLst/>
              <a:rect l="l" t="t" r="r" b="b"/>
              <a:pathLst>
                <a:path w="4848" h="4368" extrusionOk="0">
                  <a:moveTo>
                    <a:pt x="2384" y="1"/>
                  </a:moveTo>
                  <a:cubicBezTo>
                    <a:pt x="1879" y="1"/>
                    <a:pt x="1371" y="179"/>
                    <a:pt x="963" y="543"/>
                  </a:cubicBezTo>
                  <a:cubicBezTo>
                    <a:pt x="84" y="1338"/>
                    <a:pt x="1" y="2683"/>
                    <a:pt x="783" y="3562"/>
                  </a:cubicBezTo>
                  <a:cubicBezTo>
                    <a:pt x="989" y="3792"/>
                    <a:pt x="1161" y="3886"/>
                    <a:pt x="1318" y="3886"/>
                  </a:cubicBezTo>
                  <a:cubicBezTo>
                    <a:pt x="1499" y="3886"/>
                    <a:pt x="1660" y="3762"/>
                    <a:pt x="1829" y="3579"/>
                  </a:cubicBezTo>
                  <a:cubicBezTo>
                    <a:pt x="1991" y="3406"/>
                    <a:pt x="2158" y="3173"/>
                    <a:pt x="2361" y="2946"/>
                  </a:cubicBezTo>
                  <a:cubicBezTo>
                    <a:pt x="2445" y="3018"/>
                    <a:pt x="2600" y="3197"/>
                    <a:pt x="2726" y="3621"/>
                  </a:cubicBezTo>
                  <a:cubicBezTo>
                    <a:pt x="2827" y="3968"/>
                    <a:pt x="2977" y="4261"/>
                    <a:pt x="3216" y="4338"/>
                  </a:cubicBezTo>
                  <a:cubicBezTo>
                    <a:pt x="3234" y="4350"/>
                    <a:pt x="3264" y="4356"/>
                    <a:pt x="3294" y="4362"/>
                  </a:cubicBezTo>
                  <a:cubicBezTo>
                    <a:pt x="3316" y="4366"/>
                    <a:pt x="3340" y="4368"/>
                    <a:pt x="3364" y="4368"/>
                  </a:cubicBezTo>
                  <a:cubicBezTo>
                    <a:pt x="3547" y="4368"/>
                    <a:pt x="3767" y="4264"/>
                    <a:pt x="4053" y="4010"/>
                  </a:cubicBezTo>
                  <a:cubicBezTo>
                    <a:pt x="4848" y="3305"/>
                    <a:pt x="4423" y="2916"/>
                    <a:pt x="3820" y="2659"/>
                  </a:cubicBezTo>
                  <a:cubicBezTo>
                    <a:pt x="3407" y="2486"/>
                    <a:pt x="3252" y="2306"/>
                    <a:pt x="3186" y="2217"/>
                  </a:cubicBezTo>
                  <a:cubicBezTo>
                    <a:pt x="3455" y="2032"/>
                    <a:pt x="3712" y="1888"/>
                    <a:pt x="3915" y="1739"/>
                  </a:cubicBezTo>
                  <a:cubicBezTo>
                    <a:pt x="4268" y="1458"/>
                    <a:pt x="4411" y="1195"/>
                    <a:pt x="3981" y="717"/>
                  </a:cubicBezTo>
                  <a:cubicBezTo>
                    <a:pt x="3559" y="244"/>
                    <a:pt x="2973" y="1"/>
                    <a:pt x="2384" y="1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" name="Google Shape;229;p6"/>
            <p:cNvGrpSpPr/>
            <p:nvPr/>
          </p:nvGrpSpPr>
          <p:grpSpPr>
            <a:xfrm>
              <a:off x="5631000" y="1628150"/>
              <a:ext cx="121200" cy="109000"/>
              <a:chOff x="2980950" y="1628150"/>
              <a:chExt cx="121200" cy="109000"/>
            </a:xfrm>
          </p:grpSpPr>
          <p:sp>
            <p:nvSpPr>
              <p:cNvPr id="230" name="Google Shape;230;p6"/>
              <p:cNvSpPr/>
              <p:nvPr/>
            </p:nvSpPr>
            <p:spPr>
              <a:xfrm>
                <a:off x="2980950" y="1628150"/>
                <a:ext cx="121200" cy="109000"/>
              </a:xfrm>
              <a:custGeom>
                <a:avLst/>
                <a:gdLst/>
                <a:ahLst/>
                <a:cxnLst/>
                <a:rect l="l" t="t" r="r" b="b"/>
                <a:pathLst>
                  <a:path w="4848" h="4360" extrusionOk="0">
                    <a:moveTo>
                      <a:pt x="2380" y="1"/>
                    </a:moveTo>
                    <a:cubicBezTo>
                      <a:pt x="1877" y="1"/>
                      <a:pt x="1371" y="176"/>
                      <a:pt x="963" y="535"/>
                    </a:cubicBezTo>
                    <a:cubicBezTo>
                      <a:pt x="72" y="1318"/>
                      <a:pt x="0" y="2669"/>
                      <a:pt x="783" y="3554"/>
                    </a:cubicBezTo>
                    <a:cubicBezTo>
                      <a:pt x="989" y="3786"/>
                      <a:pt x="1159" y="3882"/>
                      <a:pt x="1315" y="3882"/>
                    </a:cubicBezTo>
                    <a:cubicBezTo>
                      <a:pt x="1495" y="3882"/>
                      <a:pt x="1656" y="3755"/>
                      <a:pt x="1829" y="3566"/>
                    </a:cubicBezTo>
                    <a:cubicBezTo>
                      <a:pt x="1985" y="3398"/>
                      <a:pt x="2158" y="3165"/>
                      <a:pt x="2361" y="2932"/>
                    </a:cubicBezTo>
                    <a:cubicBezTo>
                      <a:pt x="2445" y="3010"/>
                      <a:pt x="2600" y="3189"/>
                      <a:pt x="2726" y="3613"/>
                    </a:cubicBezTo>
                    <a:cubicBezTo>
                      <a:pt x="2833" y="3948"/>
                      <a:pt x="2971" y="4247"/>
                      <a:pt x="3210" y="4331"/>
                    </a:cubicBezTo>
                    <a:cubicBezTo>
                      <a:pt x="3240" y="4342"/>
                      <a:pt x="3264" y="4342"/>
                      <a:pt x="3294" y="4354"/>
                    </a:cubicBezTo>
                    <a:cubicBezTo>
                      <a:pt x="3314" y="4358"/>
                      <a:pt x="3336" y="4359"/>
                      <a:pt x="3358" y="4359"/>
                    </a:cubicBezTo>
                    <a:cubicBezTo>
                      <a:pt x="3536" y="4359"/>
                      <a:pt x="3765" y="4251"/>
                      <a:pt x="4047" y="4002"/>
                    </a:cubicBezTo>
                    <a:cubicBezTo>
                      <a:pt x="4848" y="3291"/>
                      <a:pt x="4423" y="2902"/>
                      <a:pt x="3820" y="2645"/>
                    </a:cubicBezTo>
                    <a:cubicBezTo>
                      <a:pt x="3407" y="2478"/>
                      <a:pt x="3240" y="2304"/>
                      <a:pt x="3180" y="2209"/>
                    </a:cubicBezTo>
                    <a:cubicBezTo>
                      <a:pt x="3461" y="2030"/>
                      <a:pt x="3718" y="1880"/>
                      <a:pt x="3915" y="1731"/>
                    </a:cubicBezTo>
                    <a:cubicBezTo>
                      <a:pt x="4274" y="1468"/>
                      <a:pt x="4417" y="1199"/>
                      <a:pt x="3987" y="721"/>
                    </a:cubicBezTo>
                    <a:cubicBezTo>
                      <a:pt x="3563" y="245"/>
                      <a:pt x="2973" y="1"/>
                      <a:pt x="2380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3020700" y="1666000"/>
                <a:ext cx="81450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2846" extrusionOk="0">
                    <a:moveTo>
                      <a:pt x="1537" y="1"/>
                    </a:moveTo>
                    <a:cubicBezTo>
                      <a:pt x="1196" y="1"/>
                      <a:pt x="861" y="118"/>
                      <a:pt x="592" y="360"/>
                    </a:cubicBezTo>
                    <a:cubicBezTo>
                      <a:pt x="120" y="779"/>
                      <a:pt x="0" y="1466"/>
                      <a:pt x="239" y="2052"/>
                    </a:cubicBezTo>
                    <a:cubicBezTo>
                      <a:pt x="395" y="1884"/>
                      <a:pt x="568" y="1651"/>
                      <a:pt x="771" y="1418"/>
                    </a:cubicBezTo>
                    <a:cubicBezTo>
                      <a:pt x="855" y="1496"/>
                      <a:pt x="1010" y="1675"/>
                      <a:pt x="1136" y="2099"/>
                    </a:cubicBezTo>
                    <a:cubicBezTo>
                      <a:pt x="1243" y="2434"/>
                      <a:pt x="1381" y="2733"/>
                      <a:pt x="1620" y="2817"/>
                    </a:cubicBezTo>
                    <a:cubicBezTo>
                      <a:pt x="1650" y="2828"/>
                      <a:pt x="1674" y="2828"/>
                      <a:pt x="1704" y="2840"/>
                    </a:cubicBezTo>
                    <a:cubicBezTo>
                      <a:pt x="1724" y="2844"/>
                      <a:pt x="1746" y="2845"/>
                      <a:pt x="1768" y="2845"/>
                    </a:cubicBezTo>
                    <a:cubicBezTo>
                      <a:pt x="1946" y="2845"/>
                      <a:pt x="2175" y="2737"/>
                      <a:pt x="2457" y="2488"/>
                    </a:cubicBezTo>
                    <a:cubicBezTo>
                      <a:pt x="3258" y="1777"/>
                      <a:pt x="2833" y="1388"/>
                      <a:pt x="2230" y="1137"/>
                    </a:cubicBezTo>
                    <a:cubicBezTo>
                      <a:pt x="1817" y="964"/>
                      <a:pt x="1662" y="790"/>
                      <a:pt x="1584" y="689"/>
                    </a:cubicBezTo>
                    <a:cubicBezTo>
                      <a:pt x="1859" y="510"/>
                      <a:pt x="2122" y="360"/>
                      <a:pt x="2319" y="211"/>
                    </a:cubicBezTo>
                    <a:cubicBezTo>
                      <a:pt x="2073" y="72"/>
                      <a:pt x="1803" y="1"/>
                      <a:pt x="1537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2992000" y="1648925"/>
                <a:ext cx="14325" cy="6160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2464" extrusionOk="0">
                    <a:moveTo>
                      <a:pt x="495" y="0"/>
                    </a:moveTo>
                    <a:cubicBezTo>
                      <a:pt x="483" y="0"/>
                      <a:pt x="472" y="5"/>
                      <a:pt x="461" y="15"/>
                    </a:cubicBezTo>
                    <a:cubicBezTo>
                      <a:pt x="180" y="356"/>
                      <a:pt x="13" y="786"/>
                      <a:pt x="7" y="1228"/>
                    </a:cubicBezTo>
                    <a:cubicBezTo>
                      <a:pt x="1" y="1671"/>
                      <a:pt x="156" y="2101"/>
                      <a:pt x="437" y="2448"/>
                    </a:cubicBezTo>
                    <a:cubicBezTo>
                      <a:pt x="448" y="2459"/>
                      <a:pt x="460" y="2463"/>
                      <a:pt x="472" y="2463"/>
                    </a:cubicBezTo>
                    <a:cubicBezTo>
                      <a:pt x="512" y="2463"/>
                      <a:pt x="547" y="2411"/>
                      <a:pt x="515" y="2370"/>
                    </a:cubicBezTo>
                    <a:cubicBezTo>
                      <a:pt x="252" y="2047"/>
                      <a:pt x="108" y="1641"/>
                      <a:pt x="120" y="1228"/>
                    </a:cubicBezTo>
                    <a:cubicBezTo>
                      <a:pt x="126" y="816"/>
                      <a:pt x="276" y="404"/>
                      <a:pt x="545" y="93"/>
                    </a:cubicBezTo>
                    <a:cubicBezTo>
                      <a:pt x="573" y="56"/>
                      <a:pt x="535" y="0"/>
                      <a:pt x="49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3051825" y="1636425"/>
                <a:ext cx="30750" cy="20300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812" extrusionOk="0">
                    <a:moveTo>
                      <a:pt x="88" y="1"/>
                    </a:moveTo>
                    <a:cubicBezTo>
                      <a:pt x="21" y="1"/>
                      <a:pt x="0" y="91"/>
                      <a:pt x="64" y="109"/>
                    </a:cubicBezTo>
                    <a:cubicBezTo>
                      <a:pt x="489" y="174"/>
                      <a:pt x="877" y="420"/>
                      <a:pt x="1110" y="784"/>
                    </a:cubicBezTo>
                    <a:cubicBezTo>
                      <a:pt x="1122" y="804"/>
                      <a:pt x="1140" y="812"/>
                      <a:pt x="1157" y="812"/>
                    </a:cubicBezTo>
                    <a:cubicBezTo>
                      <a:pt x="1194" y="812"/>
                      <a:pt x="1230" y="777"/>
                      <a:pt x="1206" y="736"/>
                    </a:cubicBezTo>
                    <a:cubicBezTo>
                      <a:pt x="961" y="348"/>
                      <a:pt x="548" y="79"/>
                      <a:pt x="94" y="1"/>
                    </a:cubicBezTo>
                    <a:cubicBezTo>
                      <a:pt x="92" y="1"/>
                      <a:pt x="90" y="1"/>
                      <a:pt x="88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3018450" y="1689450"/>
                <a:ext cx="17950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21" extrusionOk="0">
                    <a:moveTo>
                      <a:pt x="61" y="0"/>
                    </a:moveTo>
                    <a:cubicBezTo>
                      <a:pt x="35" y="0"/>
                      <a:pt x="17" y="13"/>
                      <a:pt x="7" y="38"/>
                    </a:cubicBezTo>
                    <a:cubicBezTo>
                      <a:pt x="1" y="62"/>
                      <a:pt x="13" y="97"/>
                      <a:pt x="42" y="109"/>
                    </a:cubicBezTo>
                    <a:cubicBezTo>
                      <a:pt x="246" y="145"/>
                      <a:pt x="443" y="181"/>
                      <a:pt x="640" y="217"/>
                    </a:cubicBezTo>
                    <a:cubicBezTo>
                      <a:pt x="648" y="220"/>
                      <a:pt x="655" y="221"/>
                      <a:pt x="661" y="221"/>
                    </a:cubicBezTo>
                    <a:cubicBezTo>
                      <a:pt x="686" y="221"/>
                      <a:pt x="702" y="205"/>
                      <a:pt x="712" y="181"/>
                    </a:cubicBezTo>
                    <a:cubicBezTo>
                      <a:pt x="718" y="151"/>
                      <a:pt x="706" y="115"/>
                      <a:pt x="676" y="115"/>
                    </a:cubicBezTo>
                    <a:cubicBezTo>
                      <a:pt x="473" y="80"/>
                      <a:pt x="276" y="38"/>
                      <a:pt x="78" y="2"/>
                    </a:cubicBezTo>
                    <a:cubicBezTo>
                      <a:pt x="72" y="1"/>
                      <a:pt x="67" y="0"/>
                      <a:pt x="61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3032050" y="1668575"/>
                <a:ext cx="1615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646" h="760" extrusionOk="0">
                    <a:moveTo>
                      <a:pt x="63" y="0"/>
                    </a:moveTo>
                    <a:cubicBezTo>
                      <a:pt x="48" y="0"/>
                      <a:pt x="33" y="6"/>
                      <a:pt x="24" y="18"/>
                    </a:cubicBezTo>
                    <a:cubicBezTo>
                      <a:pt x="1" y="36"/>
                      <a:pt x="12" y="66"/>
                      <a:pt x="24" y="90"/>
                    </a:cubicBezTo>
                    <a:cubicBezTo>
                      <a:pt x="198" y="305"/>
                      <a:pt x="371" y="526"/>
                      <a:pt x="550" y="741"/>
                    </a:cubicBezTo>
                    <a:cubicBezTo>
                      <a:pt x="556" y="753"/>
                      <a:pt x="571" y="759"/>
                      <a:pt x="586" y="759"/>
                    </a:cubicBezTo>
                    <a:cubicBezTo>
                      <a:pt x="601" y="759"/>
                      <a:pt x="616" y="753"/>
                      <a:pt x="622" y="741"/>
                    </a:cubicBezTo>
                    <a:cubicBezTo>
                      <a:pt x="646" y="723"/>
                      <a:pt x="640" y="693"/>
                      <a:pt x="622" y="664"/>
                    </a:cubicBezTo>
                    <a:cubicBezTo>
                      <a:pt x="449" y="448"/>
                      <a:pt x="281" y="233"/>
                      <a:pt x="102" y="18"/>
                    </a:cubicBezTo>
                    <a:cubicBezTo>
                      <a:pt x="93" y="6"/>
                      <a:pt x="78" y="0"/>
                      <a:pt x="63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>
                <a:off x="3049400" y="1661525"/>
                <a:ext cx="7200" cy="17950"/>
              </a:xfrm>
              <a:custGeom>
                <a:avLst/>
                <a:gdLst/>
                <a:ahLst/>
                <a:cxnLst/>
                <a:rect l="l" t="t" r="r" b="b"/>
                <a:pathLst>
                  <a:path w="288" h="718" extrusionOk="0">
                    <a:moveTo>
                      <a:pt x="69" y="0"/>
                    </a:moveTo>
                    <a:cubicBezTo>
                      <a:pt x="36" y="0"/>
                      <a:pt x="1" y="27"/>
                      <a:pt x="12" y="67"/>
                    </a:cubicBezTo>
                    <a:cubicBezTo>
                      <a:pt x="60" y="270"/>
                      <a:pt x="119" y="479"/>
                      <a:pt x="173" y="677"/>
                    </a:cubicBezTo>
                    <a:cubicBezTo>
                      <a:pt x="183" y="705"/>
                      <a:pt x="204" y="718"/>
                      <a:pt x="225" y="718"/>
                    </a:cubicBezTo>
                    <a:cubicBezTo>
                      <a:pt x="256" y="718"/>
                      <a:pt x="288" y="690"/>
                      <a:pt x="281" y="647"/>
                    </a:cubicBezTo>
                    <a:cubicBezTo>
                      <a:pt x="227" y="449"/>
                      <a:pt x="167" y="240"/>
                      <a:pt x="113" y="37"/>
                    </a:cubicBezTo>
                    <a:cubicBezTo>
                      <a:pt x="109" y="11"/>
                      <a:pt x="89" y="0"/>
                      <a:pt x="69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7" name="Google Shape;237;p6"/>
          <p:cNvGrpSpPr/>
          <p:nvPr/>
        </p:nvGrpSpPr>
        <p:grpSpPr>
          <a:xfrm rot="-10066252">
            <a:off x="7930964" y="4867815"/>
            <a:ext cx="299340" cy="218423"/>
            <a:chOff x="6025900" y="1163650"/>
            <a:chExt cx="96100" cy="70125"/>
          </a:xfrm>
        </p:grpSpPr>
        <p:sp>
          <p:nvSpPr>
            <p:cNvPr id="238" name="Google Shape;238;p6"/>
            <p:cNvSpPr/>
            <p:nvPr/>
          </p:nvSpPr>
          <p:spPr>
            <a:xfrm>
              <a:off x="6025900" y="1163650"/>
              <a:ext cx="96100" cy="70125"/>
            </a:xfrm>
            <a:custGeom>
              <a:avLst/>
              <a:gdLst/>
              <a:ahLst/>
              <a:cxnLst/>
              <a:rect l="l" t="t" r="r" b="b"/>
              <a:pathLst>
                <a:path w="3844" h="2805" extrusionOk="0">
                  <a:moveTo>
                    <a:pt x="1674" y="0"/>
                  </a:moveTo>
                  <a:cubicBezTo>
                    <a:pt x="1048" y="0"/>
                    <a:pt x="439" y="304"/>
                    <a:pt x="73" y="851"/>
                  </a:cubicBezTo>
                  <a:cubicBezTo>
                    <a:pt x="1" y="946"/>
                    <a:pt x="31" y="1072"/>
                    <a:pt x="126" y="1126"/>
                  </a:cubicBezTo>
                  <a:lnTo>
                    <a:pt x="772" y="1478"/>
                  </a:lnTo>
                  <a:cubicBezTo>
                    <a:pt x="800" y="1492"/>
                    <a:pt x="830" y="1499"/>
                    <a:pt x="859" y="1499"/>
                  </a:cubicBezTo>
                  <a:cubicBezTo>
                    <a:pt x="918" y="1499"/>
                    <a:pt x="975" y="1472"/>
                    <a:pt x="1011" y="1424"/>
                  </a:cubicBezTo>
                  <a:cubicBezTo>
                    <a:pt x="1174" y="1226"/>
                    <a:pt x="1416" y="1114"/>
                    <a:pt x="1667" y="1114"/>
                  </a:cubicBezTo>
                  <a:cubicBezTo>
                    <a:pt x="1802" y="1114"/>
                    <a:pt x="1939" y="1146"/>
                    <a:pt x="2069" y="1215"/>
                  </a:cubicBezTo>
                  <a:cubicBezTo>
                    <a:pt x="2427" y="1407"/>
                    <a:pt x="2589" y="1837"/>
                    <a:pt x="2469" y="2207"/>
                  </a:cubicBezTo>
                  <a:cubicBezTo>
                    <a:pt x="2439" y="2297"/>
                    <a:pt x="2475" y="2387"/>
                    <a:pt x="2559" y="2435"/>
                  </a:cubicBezTo>
                  <a:lnTo>
                    <a:pt x="3210" y="2781"/>
                  </a:lnTo>
                  <a:cubicBezTo>
                    <a:pt x="3238" y="2797"/>
                    <a:pt x="3269" y="2805"/>
                    <a:pt x="3300" y="2805"/>
                  </a:cubicBezTo>
                  <a:cubicBezTo>
                    <a:pt x="3373" y="2805"/>
                    <a:pt x="3444" y="2761"/>
                    <a:pt x="3473" y="2686"/>
                  </a:cubicBezTo>
                  <a:cubicBezTo>
                    <a:pt x="3844" y="1783"/>
                    <a:pt x="3479" y="713"/>
                    <a:pt x="2595" y="235"/>
                  </a:cubicBezTo>
                  <a:cubicBezTo>
                    <a:pt x="2302" y="76"/>
                    <a:pt x="1986" y="0"/>
                    <a:pt x="1674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6"/>
            <p:cNvGrpSpPr/>
            <p:nvPr/>
          </p:nvGrpSpPr>
          <p:grpSpPr>
            <a:xfrm>
              <a:off x="6025975" y="1163775"/>
              <a:ext cx="95950" cy="69975"/>
              <a:chOff x="3376000" y="1163775"/>
              <a:chExt cx="95950" cy="69975"/>
            </a:xfrm>
          </p:grpSpPr>
          <p:sp>
            <p:nvSpPr>
              <p:cNvPr id="240" name="Google Shape;240;p6"/>
              <p:cNvSpPr/>
              <p:nvPr/>
            </p:nvSpPr>
            <p:spPr>
              <a:xfrm>
                <a:off x="3376000" y="1163775"/>
                <a:ext cx="95950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2799" extrusionOk="0">
                    <a:moveTo>
                      <a:pt x="1676" y="1"/>
                    </a:moveTo>
                    <a:cubicBezTo>
                      <a:pt x="1048" y="1"/>
                      <a:pt x="435" y="305"/>
                      <a:pt x="67" y="846"/>
                    </a:cubicBezTo>
                    <a:cubicBezTo>
                      <a:pt x="1" y="941"/>
                      <a:pt x="31" y="1067"/>
                      <a:pt x="114" y="1121"/>
                    </a:cubicBezTo>
                    <a:lnTo>
                      <a:pt x="766" y="1467"/>
                    </a:lnTo>
                    <a:cubicBezTo>
                      <a:pt x="794" y="1481"/>
                      <a:pt x="824" y="1488"/>
                      <a:pt x="853" y="1488"/>
                    </a:cubicBezTo>
                    <a:cubicBezTo>
                      <a:pt x="910" y="1488"/>
                      <a:pt x="965" y="1463"/>
                      <a:pt x="1005" y="1419"/>
                    </a:cubicBezTo>
                    <a:cubicBezTo>
                      <a:pt x="1171" y="1218"/>
                      <a:pt x="1412" y="1107"/>
                      <a:pt x="1659" y="1107"/>
                    </a:cubicBezTo>
                    <a:cubicBezTo>
                      <a:pt x="1794" y="1107"/>
                      <a:pt x="1930" y="1141"/>
                      <a:pt x="2057" y="1210"/>
                    </a:cubicBezTo>
                    <a:cubicBezTo>
                      <a:pt x="2427" y="1402"/>
                      <a:pt x="2583" y="1826"/>
                      <a:pt x="2463" y="2202"/>
                    </a:cubicBezTo>
                    <a:cubicBezTo>
                      <a:pt x="2433" y="2292"/>
                      <a:pt x="2469" y="2382"/>
                      <a:pt x="2553" y="2424"/>
                    </a:cubicBezTo>
                    <a:lnTo>
                      <a:pt x="3204" y="2776"/>
                    </a:lnTo>
                    <a:cubicBezTo>
                      <a:pt x="3231" y="2791"/>
                      <a:pt x="3260" y="2799"/>
                      <a:pt x="3289" y="2799"/>
                    </a:cubicBezTo>
                    <a:cubicBezTo>
                      <a:pt x="3362" y="2799"/>
                      <a:pt x="3433" y="2753"/>
                      <a:pt x="3467" y="2681"/>
                    </a:cubicBezTo>
                    <a:cubicBezTo>
                      <a:pt x="3838" y="1772"/>
                      <a:pt x="3473" y="708"/>
                      <a:pt x="2589" y="230"/>
                    </a:cubicBezTo>
                    <a:cubicBezTo>
                      <a:pt x="2299" y="74"/>
                      <a:pt x="1986" y="1"/>
                      <a:pt x="1676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6"/>
              <p:cNvSpPr/>
              <p:nvPr/>
            </p:nvSpPr>
            <p:spPr>
              <a:xfrm>
                <a:off x="3439050" y="1182400"/>
                <a:ext cx="21850" cy="46850"/>
              </a:xfrm>
              <a:custGeom>
                <a:avLst/>
                <a:gdLst/>
                <a:ahLst/>
                <a:cxnLst/>
                <a:rect l="l" t="t" r="r" b="b"/>
                <a:pathLst>
                  <a:path w="874" h="1874" extrusionOk="0">
                    <a:moveTo>
                      <a:pt x="370" y="1"/>
                    </a:moveTo>
                    <a:cubicBezTo>
                      <a:pt x="331" y="1"/>
                      <a:pt x="290" y="39"/>
                      <a:pt x="324" y="77"/>
                    </a:cubicBezTo>
                    <a:cubicBezTo>
                      <a:pt x="646" y="531"/>
                      <a:pt x="772" y="1105"/>
                      <a:pt x="658" y="1655"/>
                    </a:cubicBezTo>
                    <a:cubicBezTo>
                      <a:pt x="485" y="1523"/>
                      <a:pt x="276" y="1451"/>
                      <a:pt x="67" y="1451"/>
                    </a:cubicBezTo>
                    <a:cubicBezTo>
                      <a:pt x="1" y="1451"/>
                      <a:pt x="1" y="1553"/>
                      <a:pt x="67" y="1553"/>
                    </a:cubicBezTo>
                    <a:cubicBezTo>
                      <a:pt x="324" y="1553"/>
                      <a:pt x="563" y="1667"/>
                      <a:pt x="736" y="1852"/>
                    </a:cubicBezTo>
                    <a:cubicBezTo>
                      <a:pt x="745" y="1867"/>
                      <a:pt x="757" y="1874"/>
                      <a:pt x="768" y="1874"/>
                    </a:cubicBezTo>
                    <a:cubicBezTo>
                      <a:pt x="801" y="1874"/>
                      <a:pt x="833" y="1822"/>
                      <a:pt x="802" y="1786"/>
                    </a:cubicBezTo>
                    <a:cubicBezTo>
                      <a:pt x="784" y="1762"/>
                      <a:pt x="766" y="1750"/>
                      <a:pt x="742" y="1726"/>
                    </a:cubicBezTo>
                    <a:cubicBezTo>
                      <a:pt x="748" y="1720"/>
                      <a:pt x="748" y="1714"/>
                      <a:pt x="754" y="1702"/>
                    </a:cubicBezTo>
                    <a:cubicBezTo>
                      <a:pt x="874" y="1123"/>
                      <a:pt x="754" y="507"/>
                      <a:pt x="413" y="23"/>
                    </a:cubicBezTo>
                    <a:cubicBezTo>
                      <a:pt x="403" y="7"/>
                      <a:pt x="387" y="1"/>
                      <a:pt x="37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6"/>
              <p:cNvSpPr/>
              <p:nvPr/>
            </p:nvSpPr>
            <p:spPr>
              <a:xfrm>
                <a:off x="3384250" y="1167975"/>
                <a:ext cx="3660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770" extrusionOk="0">
                    <a:moveTo>
                      <a:pt x="1245" y="0"/>
                    </a:moveTo>
                    <a:cubicBezTo>
                      <a:pt x="757" y="0"/>
                      <a:pt x="285" y="266"/>
                      <a:pt x="29" y="690"/>
                    </a:cubicBezTo>
                    <a:cubicBezTo>
                      <a:pt x="0" y="731"/>
                      <a:pt x="40" y="770"/>
                      <a:pt x="77" y="770"/>
                    </a:cubicBezTo>
                    <a:cubicBezTo>
                      <a:pt x="94" y="770"/>
                      <a:pt x="110" y="762"/>
                      <a:pt x="119" y="743"/>
                    </a:cubicBezTo>
                    <a:cubicBezTo>
                      <a:pt x="350" y="351"/>
                      <a:pt x="795" y="113"/>
                      <a:pt x="1243" y="113"/>
                    </a:cubicBezTo>
                    <a:cubicBezTo>
                      <a:pt x="1293" y="113"/>
                      <a:pt x="1342" y="116"/>
                      <a:pt x="1392" y="122"/>
                    </a:cubicBezTo>
                    <a:cubicBezTo>
                      <a:pt x="1394" y="122"/>
                      <a:pt x="1396" y="122"/>
                      <a:pt x="1398" y="122"/>
                    </a:cubicBezTo>
                    <a:cubicBezTo>
                      <a:pt x="1464" y="122"/>
                      <a:pt x="1462" y="20"/>
                      <a:pt x="1392" y="8"/>
                    </a:cubicBezTo>
                    <a:cubicBezTo>
                      <a:pt x="1343" y="3"/>
                      <a:pt x="1294" y="0"/>
                      <a:pt x="124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6"/>
              <p:cNvSpPr/>
              <p:nvPr/>
            </p:nvSpPr>
            <p:spPr>
              <a:xfrm>
                <a:off x="3388400" y="1179750"/>
                <a:ext cx="1302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50" extrusionOk="0">
                    <a:moveTo>
                      <a:pt x="458" y="0"/>
                    </a:moveTo>
                    <a:cubicBezTo>
                      <a:pt x="450" y="0"/>
                      <a:pt x="440" y="2"/>
                      <a:pt x="431" y="4"/>
                    </a:cubicBezTo>
                    <a:cubicBezTo>
                      <a:pt x="264" y="87"/>
                      <a:pt x="120" y="213"/>
                      <a:pt x="19" y="368"/>
                    </a:cubicBezTo>
                    <a:cubicBezTo>
                      <a:pt x="1" y="392"/>
                      <a:pt x="13" y="428"/>
                      <a:pt x="43" y="440"/>
                    </a:cubicBezTo>
                    <a:cubicBezTo>
                      <a:pt x="54" y="447"/>
                      <a:pt x="64" y="450"/>
                      <a:pt x="74" y="450"/>
                    </a:cubicBezTo>
                    <a:cubicBezTo>
                      <a:pt x="90" y="450"/>
                      <a:pt x="103" y="441"/>
                      <a:pt x="114" y="422"/>
                    </a:cubicBezTo>
                    <a:cubicBezTo>
                      <a:pt x="210" y="284"/>
                      <a:pt x="342" y="171"/>
                      <a:pt x="491" y="99"/>
                    </a:cubicBezTo>
                    <a:cubicBezTo>
                      <a:pt x="509" y="87"/>
                      <a:pt x="521" y="45"/>
                      <a:pt x="503" y="27"/>
                    </a:cubicBezTo>
                    <a:cubicBezTo>
                      <a:pt x="495" y="7"/>
                      <a:pt x="478" y="0"/>
                      <a:pt x="458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>
                <a:off x="3395725" y="1186100"/>
                <a:ext cx="5850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22" extrusionOk="0">
                    <a:moveTo>
                      <a:pt x="180" y="1"/>
                    </a:moveTo>
                    <a:cubicBezTo>
                      <a:pt x="168" y="1"/>
                      <a:pt x="150" y="12"/>
                      <a:pt x="144" y="18"/>
                    </a:cubicBezTo>
                    <a:cubicBezTo>
                      <a:pt x="96" y="54"/>
                      <a:pt x="54" y="90"/>
                      <a:pt x="19" y="132"/>
                    </a:cubicBezTo>
                    <a:cubicBezTo>
                      <a:pt x="7" y="138"/>
                      <a:pt x="1" y="150"/>
                      <a:pt x="1" y="168"/>
                    </a:cubicBezTo>
                    <a:cubicBezTo>
                      <a:pt x="1" y="180"/>
                      <a:pt x="7" y="198"/>
                      <a:pt x="19" y="204"/>
                    </a:cubicBezTo>
                    <a:cubicBezTo>
                      <a:pt x="25" y="210"/>
                      <a:pt x="37" y="222"/>
                      <a:pt x="54" y="222"/>
                    </a:cubicBezTo>
                    <a:cubicBezTo>
                      <a:pt x="66" y="222"/>
                      <a:pt x="84" y="210"/>
                      <a:pt x="90" y="204"/>
                    </a:cubicBezTo>
                    <a:lnTo>
                      <a:pt x="216" y="90"/>
                    </a:lnTo>
                    <a:cubicBezTo>
                      <a:pt x="228" y="84"/>
                      <a:pt x="234" y="72"/>
                      <a:pt x="234" y="54"/>
                    </a:cubicBezTo>
                    <a:cubicBezTo>
                      <a:pt x="234" y="42"/>
                      <a:pt x="228" y="24"/>
                      <a:pt x="216" y="18"/>
                    </a:cubicBezTo>
                    <a:cubicBezTo>
                      <a:pt x="210" y="12"/>
                      <a:pt x="198" y="1"/>
                      <a:pt x="18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5" name="Google Shape;245;p6"/>
          <p:cNvGrpSpPr/>
          <p:nvPr/>
        </p:nvGrpSpPr>
        <p:grpSpPr>
          <a:xfrm>
            <a:off x="8570443" y="261197"/>
            <a:ext cx="158213" cy="158213"/>
            <a:chOff x="6089850" y="862325"/>
            <a:chExt cx="38875" cy="38875"/>
          </a:xfrm>
        </p:grpSpPr>
        <p:sp>
          <p:nvSpPr>
            <p:cNvPr id="246" name="Google Shape;246;p6"/>
            <p:cNvSpPr/>
            <p:nvPr/>
          </p:nvSpPr>
          <p:spPr>
            <a:xfrm>
              <a:off x="6089850" y="862325"/>
              <a:ext cx="38875" cy="38875"/>
            </a:xfrm>
            <a:custGeom>
              <a:avLst/>
              <a:gdLst/>
              <a:ahLst/>
              <a:cxnLst/>
              <a:rect l="l" t="t" r="r" b="b"/>
              <a:pathLst>
                <a:path w="1555" h="1555" extrusionOk="0">
                  <a:moveTo>
                    <a:pt x="778" y="0"/>
                  </a:moveTo>
                  <a:cubicBezTo>
                    <a:pt x="347" y="0"/>
                    <a:pt x="1" y="347"/>
                    <a:pt x="1" y="777"/>
                  </a:cubicBezTo>
                  <a:cubicBezTo>
                    <a:pt x="1" y="1207"/>
                    <a:pt x="347" y="1554"/>
                    <a:pt x="778" y="1554"/>
                  </a:cubicBezTo>
                  <a:cubicBezTo>
                    <a:pt x="1208" y="1554"/>
                    <a:pt x="1555" y="1207"/>
                    <a:pt x="1555" y="777"/>
                  </a:cubicBezTo>
                  <a:cubicBezTo>
                    <a:pt x="1555" y="347"/>
                    <a:pt x="1208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" name="Google Shape;247;p6"/>
            <p:cNvGrpSpPr/>
            <p:nvPr/>
          </p:nvGrpSpPr>
          <p:grpSpPr>
            <a:xfrm>
              <a:off x="6089850" y="862325"/>
              <a:ext cx="38875" cy="38875"/>
              <a:chOff x="3439950" y="862325"/>
              <a:chExt cx="38875" cy="38875"/>
            </a:xfrm>
          </p:grpSpPr>
          <p:sp>
            <p:nvSpPr>
              <p:cNvPr id="248" name="Google Shape;248;p6"/>
              <p:cNvSpPr/>
              <p:nvPr/>
            </p:nvSpPr>
            <p:spPr>
              <a:xfrm>
                <a:off x="3439950" y="862325"/>
                <a:ext cx="38875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555" extrusionOk="0">
                    <a:moveTo>
                      <a:pt x="778" y="0"/>
                    </a:moveTo>
                    <a:cubicBezTo>
                      <a:pt x="347" y="0"/>
                      <a:pt x="1" y="347"/>
                      <a:pt x="1" y="777"/>
                    </a:cubicBezTo>
                    <a:cubicBezTo>
                      <a:pt x="1" y="1207"/>
                      <a:pt x="347" y="1554"/>
                      <a:pt x="778" y="1554"/>
                    </a:cubicBezTo>
                    <a:cubicBezTo>
                      <a:pt x="1208" y="1554"/>
                      <a:pt x="1555" y="1207"/>
                      <a:pt x="1555" y="777"/>
                    </a:cubicBezTo>
                    <a:cubicBezTo>
                      <a:pt x="1555" y="347"/>
                      <a:pt x="1208" y="0"/>
                      <a:pt x="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3443400" y="871125"/>
                <a:ext cx="78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692" extrusionOk="0">
                    <a:moveTo>
                      <a:pt x="227" y="0"/>
                    </a:moveTo>
                    <a:cubicBezTo>
                      <a:pt x="215" y="0"/>
                      <a:pt x="203" y="4"/>
                      <a:pt x="192" y="13"/>
                    </a:cubicBezTo>
                    <a:cubicBezTo>
                      <a:pt x="12" y="186"/>
                      <a:pt x="0" y="485"/>
                      <a:pt x="156" y="676"/>
                    </a:cubicBezTo>
                    <a:cubicBezTo>
                      <a:pt x="164" y="687"/>
                      <a:pt x="177" y="692"/>
                      <a:pt x="191" y="692"/>
                    </a:cubicBezTo>
                    <a:cubicBezTo>
                      <a:pt x="207" y="692"/>
                      <a:pt x="224" y="686"/>
                      <a:pt x="233" y="676"/>
                    </a:cubicBezTo>
                    <a:cubicBezTo>
                      <a:pt x="251" y="658"/>
                      <a:pt x="245" y="628"/>
                      <a:pt x="233" y="604"/>
                    </a:cubicBezTo>
                    <a:cubicBezTo>
                      <a:pt x="120" y="455"/>
                      <a:pt x="144" y="222"/>
                      <a:pt x="269" y="96"/>
                    </a:cubicBezTo>
                    <a:cubicBezTo>
                      <a:pt x="312" y="54"/>
                      <a:pt x="272" y="0"/>
                      <a:pt x="227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0" name="Google Shape;250;p6"/>
          <p:cNvGrpSpPr/>
          <p:nvPr/>
        </p:nvGrpSpPr>
        <p:grpSpPr>
          <a:xfrm>
            <a:off x="8570443" y="805472"/>
            <a:ext cx="158213" cy="158213"/>
            <a:chOff x="6089850" y="862325"/>
            <a:chExt cx="38875" cy="38875"/>
          </a:xfrm>
        </p:grpSpPr>
        <p:sp>
          <p:nvSpPr>
            <p:cNvPr id="251" name="Google Shape;251;p6"/>
            <p:cNvSpPr/>
            <p:nvPr/>
          </p:nvSpPr>
          <p:spPr>
            <a:xfrm>
              <a:off x="6089850" y="862325"/>
              <a:ext cx="38875" cy="38875"/>
            </a:xfrm>
            <a:custGeom>
              <a:avLst/>
              <a:gdLst/>
              <a:ahLst/>
              <a:cxnLst/>
              <a:rect l="l" t="t" r="r" b="b"/>
              <a:pathLst>
                <a:path w="1555" h="1555" extrusionOk="0">
                  <a:moveTo>
                    <a:pt x="778" y="0"/>
                  </a:moveTo>
                  <a:cubicBezTo>
                    <a:pt x="347" y="0"/>
                    <a:pt x="1" y="347"/>
                    <a:pt x="1" y="777"/>
                  </a:cubicBezTo>
                  <a:cubicBezTo>
                    <a:pt x="1" y="1207"/>
                    <a:pt x="347" y="1554"/>
                    <a:pt x="778" y="1554"/>
                  </a:cubicBezTo>
                  <a:cubicBezTo>
                    <a:pt x="1208" y="1554"/>
                    <a:pt x="1555" y="1207"/>
                    <a:pt x="1555" y="777"/>
                  </a:cubicBezTo>
                  <a:cubicBezTo>
                    <a:pt x="1555" y="347"/>
                    <a:pt x="1208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" name="Google Shape;252;p6"/>
            <p:cNvGrpSpPr/>
            <p:nvPr/>
          </p:nvGrpSpPr>
          <p:grpSpPr>
            <a:xfrm>
              <a:off x="6089850" y="862325"/>
              <a:ext cx="38875" cy="38875"/>
              <a:chOff x="3439950" y="862325"/>
              <a:chExt cx="38875" cy="38875"/>
            </a:xfrm>
          </p:grpSpPr>
          <p:sp>
            <p:nvSpPr>
              <p:cNvPr id="253" name="Google Shape;253;p6"/>
              <p:cNvSpPr/>
              <p:nvPr/>
            </p:nvSpPr>
            <p:spPr>
              <a:xfrm>
                <a:off x="3439950" y="862325"/>
                <a:ext cx="38875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555" extrusionOk="0">
                    <a:moveTo>
                      <a:pt x="778" y="0"/>
                    </a:moveTo>
                    <a:cubicBezTo>
                      <a:pt x="347" y="0"/>
                      <a:pt x="1" y="347"/>
                      <a:pt x="1" y="777"/>
                    </a:cubicBezTo>
                    <a:cubicBezTo>
                      <a:pt x="1" y="1207"/>
                      <a:pt x="347" y="1554"/>
                      <a:pt x="778" y="1554"/>
                    </a:cubicBezTo>
                    <a:cubicBezTo>
                      <a:pt x="1208" y="1554"/>
                      <a:pt x="1555" y="1207"/>
                      <a:pt x="1555" y="777"/>
                    </a:cubicBezTo>
                    <a:cubicBezTo>
                      <a:pt x="1555" y="347"/>
                      <a:pt x="1208" y="0"/>
                      <a:pt x="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6"/>
              <p:cNvSpPr/>
              <p:nvPr/>
            </p:nvSpPr>
            <p:spPr>
              <a:xfrm>
                <a:off x="3443400" y="871125"/>
                <a:ext cx="78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692" extrusionOk="0">
                    <a:moveTo>
                      <a:pt x="227" y="0"/>
                    </a:moveTo>
                    <a:cubicBezTo>
                      <a:pt x="215" y="0"/>
                      <a:pt x="203" y="4"/>
                      <a:pt x="192" y="13"/>
                    </a:cubicBezTo>
                    <a:cubicBezTo>
                      <a:pt x="12" y="186"/>
                      <a:pt x="0" y="485"/>
                      <a:pt x="156" y="676"/>
                    </a:cubicBezTo>
                    <a:cubicBezTo>
                      <a:pt x="164" y="687"/>
                      <a:pt x="177" y="692"/>
                      <a:pt x="191" y="692"/>
                    </a:cubicBezTo>
                    <a:cubicBezTo>
                      <a:pt x="207" y="692"/>
                      <a:pt x="224" y="686"/>
                      <a:pt x="233" y="676"/>
                    </a:cubicBezTo>
                    <a:cubicBezTo>
                      <a:pt x="251" y="658"/>
                      <a:pt x="245" y="628"/>
                      <a:pt x="233" y="604"/>
                    </a:cubicBezTo>
                    <a:cubicBezTo>
                      <a:pt x="120" y="455"/>
                      <a:pt x="144" y="222"/>
                      <a:pt x="269" y="96"/>
                    </a:cubicBezTo>
                    <a:cubicBezTo>
                      <a:pt x="312" y="54"/>
                      <a:pt x="272" y="0"/>
                      <a:pt x="227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5" name="Google Shape;255;p6"/>
          <p:cNvGrpSpPr/>
          <p:nvPr/>
        </p:nvGrpSpPr>
        <p:grpSpPr>
          <a:xfrm>
            <a:off x="8910618" y="492497"/>
            <a:ext cx="158213" cy="158213"/>
            <a:chOff x="6089850" y="862325"/>
            <a:chExt cx="38875" cy="38875"/>
          </a:xfrm>
        </p:grpSpPr>
        <p:sp>
          <p:nvSpPr>
            <p:cNvPr id="256" name="Google Shape;256;p6"/>
            <p:cNvSpPr/>
            <p:nvPr/>
          </p:nvSpPr>
          <p:spPr>
            <a:xfrm>
              <a:off x="6089850" y="862325"/>
              <a:ext cx="38875" cy="38875"/>
            </a:xfrm>
            <a:custGeom>
              <a:avLst/>
              <a:gdLst/>
              <a:ahLst/>
              <a:cxnLst/>
              <a:rect l="l" t="t" r="r" b="b"/>
              <a:pathLst>
                <a:path w="1555" h="1555" extrusionOk="0">
                  <a:moveTo>
                    <a:pt x="778" y="0"/>
                  </a:moveTo>
                  <a:cubicBezTo>
                    <a:pt x="347" y="0"/>
                    <a:pt x="1" y="347"/>
                    <a:pt x="1" y="777"/>
                  </a:cubicBezTo>
                  <a:cubicBezTo>
                    <a:pt x="1" y="1207"/>
                    <a:pt x="347" y="1554"/>
                    <a:pt x="778" y="1554"/>
                  </a:cubicBezTo>
                  <a:cubicBezTo>
                    <a:pt x="1208" y="1554"/>
                    <a:pt x="1555" y="1207"/>
                    <a:pt x="1555" y="777"/>
                  </a:cubicBezTo>
                  <a:cubicBezTo>
                    <a:pt x="1555" y="347"/>
                    <a:pt x="1208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" name="Google Shape;257;p6"/>
            <p:cNvGrpSpPr/>
            <p:nvPr/>
          </p:nvGrpSpPr>
          <p:grpSpPr>
            <a:xfrm>
              <a:off x="6089850" y="862325"/>
              <a:ext cx="38875" cy="38875"/>
              <a:chOff x="3439950" y="862325"/>
              <a:chExt cx="38875" cy="38875"/>
            </a:xfrm>
          </p:grpSpPr>
          <p:sp>
            <p:nvSpPr>
              <p:cNvPr id="258" name="Google Shape;258;p6"/>
              <p:cNvSpPr/>
              <p:nvPr/>
            </p:nvSpPr>
            <p:spPr>
              <a:xfrm>
                <a:off x="3439950" y="862325"/>
                <a:ext cx="38875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555" extrusionOk="0">
                    <a:moveTo>
                      <a:pt x="778" y="0"/>
                    </a:moveTo>
                    <a:cubicBezTo>
                      <a:pt x="347" y="0"/>
                      <a:pt x="1" y="347"/>
                      <a:pt x="1" y="777"/>
                    </a:cubicBezTo>
                    <a:cubicBezTo>
                      <a:pt x="1" y="1207"/>
                      <a:pt x="347" y="1554"/>
                      <a:pt x="778" y="1554"/>
                    </a:cubicBezTo>
                    <a:cubicBezTo>
                      <a:pt x="1208" y="1554"/>
                      <a:pt x="1555" y="1207"/>
                      <a:pt x="1555" y="777"/>
                    </a:cubicBezTo>
                    <a:cubicBezTo>
                      <a:pt x="1555" y="347"/>
                      <a:pt x="1208" y="0"/>
                      <a:pt x="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>
                <a:off x="3443400" y="871125"/>
                <a:ext cx="78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692" extrusionOk="0">
                    <a:moveTo>
                      <a:pt x="227" y="0"/>
                    </a:moveTo>
                    <a:cubicBezTo>
                      <a:pt x="215" y="0"/>
                      <a:pt x="203" y="4"/>
                      <a:pt x="192" y="13"/>
                    </a:cubicBezTo>
                    <a:cubicBezTo>
                      <a:pt x="12" y="186"/>
                      <a:pt x="0" y="485"/>
                      <a:pt x="156" y="676"/>
                    </a:cubicBezTo>
                    <a:cubicBezTo>
                      <a:pt x="164" y="687"/>
                      <a:pt x="177" y="692"/>
                      <a:pt x="191" y="692"/>
                    </a:cubicBezTo>
                    <a:cubicBezTo>
                      <a:pt x="207" y="692"/>
                      <a:pt x="224" y="686"/>
                      <a:pt x="233" y="676"/>
                    </a:cubicBezTo>
                    <a:cubicBezTo>
                      <a:pt x="251" y="658"/>
                      <a:pt x="245" y="628"/>
                      <a:pt x="233" y="604"/>
                    </a:cubicBezTo>
                    <a:cubicBezTo>
                      <a:pt x="120" y="455"/>
                      <a:pt x="144" y="222"/>
                      <a:pt x="269" y="96"/>
                    </a:cubicBezTo>
                    <a:cubicBezTo>
                      <a:pt x="312" y="54"/>
                      <a:pt x="272" y="0"/>
                      <a:pt x="227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0" name="Google Shape;260;p6"/>
          <p:cNvSpPr/>
          <p:nvPr/>
        </p:nvSpPr>
        <p:spPr>
          <a:xfrm>
            <a:off x="-289875" y="4495620"/>
            <a:ext cx="1076725" cy="1067525"/>
          </a:xfrm>
          <a:custGeom>
            <a:avLst/>
            <a:gdLst/>
            <a:ahLst/>
            <a:cxnLst/>
            <a:rect l="l" t="t" r="r" b="b"/>
            <a:pathLst>
              <a:path w="43069" h="42701" extrusionOk="0">
                <a:moveTo>
                  <a:pt x="39204" y="42701"/>
                </a:moveTo>
                <a:cubicBezTo>
                  <a:pt x="39756" y="38560"/>
                  <a:pt x="44450" y="24663"/>
                  <a:pt x="42517" y="17853"/>
                </a:cubicBezTo>
                <a:cubicBezTo>
                  <a:pt x="40585" y="11043"/>
                  <a:pt x="34695" y="4785"/>
                  <a:pt x="27609" y="1840"/>
                </a:cubicBezTo>
                <a:cubicBezTo>
                  <a:pt x="20523" y="-1105"/>
                  <a:pt x="4602" y="460"/>
                  <a:pt x="0" y="18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5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7"/>
          <p:cNvSpPr txBox="1">
            <a:spLocks noGrp="1"/>
          </p:cNvSpPr>
          <p:nvPr>
            <p:ph type="body" idx="1"/>
          </p:nvPr>
        </p:nvSpPr>
        <p:spPr>
          <a:xfrm>
            <a:off x="720000" y="1094158"/>
            <a:ext cx="5601000" cy="18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64" name="Google Shape;264;p7"/>
          <p:cNvSpPr>
            <a:spLocks noGrp="1"/>
          </p:cNvSpPr>
          <p:nvPr>
            <p:ph type="pic" idx="2"/>
          </p:nvPr>
        </p:nvSpPr>
        <p:spPr>
          <a:xfrm>
            <a:off x="-2" y="3192550"/>
            <a:ext cx="9144000" cy="1950900"/>
          </a:xfrm>
          <a:prstGeom prst="rect">
            <a:avLst/>
          </a:prstGeom>
          <a:noFill/>
          <a:ln>
            <a:noFill/>
          </a:ln>
        </p:spPr>
      </p:sp>
      <p:sp>
        <p:nvSpPr>
          <p:cNvPr id="265" name="Google Shape;265;p7"/>
          <p:cNvSpPr/>
          <p:nvPr/>
        </p:nvSpPr>
        <p:spPr>
          <a:xfrm rot="-8100000">
            <a:off x="7077924" y="-476688"/>
            <a:ext cx="3358346" cy="2023379"/>
          </a:xfrm>
          <a:custGeom>
            <a:avLst/>
            <a:gdLst/>
            <a:ahLst/>
            <a:cxnLst/>
            <a:rect l="l" t="t" r="r" b="b"/>
            <a:pathLst>
              <a:path w="20094" h="12107" extrusionOk="0">
                <a:moveTo>
                  <a:pt x="15628" y="0"/>
                </a:moveTo>
                <a:cubicBezTo>
                  <a:pt x="14334" y="0"/>
                  <a:pt x="13099" y="902"/>
                  <a:pt x="12671" y="2692"/>
                </a:cubicBezTo>
                <a:cubicBezTo>
                  <a:pt x="11709" y="4861"/>
                  <a:pt x="9145" y="5345"/>
                  <a:pt x="7029" y="5590"/>
                </a:cubicBezTo>
                <a:cubicBezTo>
                  <a:pt x="5983" y="5734"/>
                  <a:pt x="4931" y="5883"/>
                  <a:pt x="3945" y="6295"/>
                </a:cubicBezTo>
                <a:cubicBezTo>
                  <a:pt x="1381" y="7043"/>
                  <a:pt x="0" y="11053"/>
                  <a:pt x="3132" y="11997"/>
                </a:cubicBezTo>
                <a:cubicBezTo>
                  <a:pt x="3432" y="12073"/>
                  <a:pt x="3726" y="12106"/>
                  <a:pt x="4016" y="12106"/>
                </a:cubicBezTo>
                <a:cubicBezTo>
                  <a:pt x="5667" y="12106"/>
                  <a:pt x="7189" y="11042"/>
                  <a:pt x="8810" y="10778"/>
                </a:cubicBezTo>
                <a:cubicBezTo>
                  <a:pt x="9030" y="10741"/>
                  <a:pt x="9249" y="10725"/>
                  <a:pt x="9465" y="10725"/>
                </a:cubicBezTo>
                <a:cubicBezTo>
                  <a:pt x="11095" y="10725"/>
                  <a:pt x="12627" y="11651"/>
                  <a:pt x="14262" y="11651"/>
                </a:cubicBezTo>
                <a:cubicBezTo>
                  <a:pt x="14441" y="11651"/>
                  <a:pt x="14622" y="11640"/>
                  <a:pt x="14805" y="11615"/>
                </a:cubicBezTo>
                <a:cubicBezTo>
                  <a:pt x="18875" y="10862"/>
                  <a:pt x="20094" y="5351"/>
                  <a:pt x="18612" y="1998"/>
                </a:cubicBezTo>
                <a:cubicBezTo>
                  <a:pt x="17889" y="663"/>
                  <a:pt x="16737" y="0"/>
                  <a:pt x="156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7"/>
          <p:cNvSpPr/>
          <p:nvPr/>
        </p:nvSpPr>
        <p:spPr>
          <a:xfrm>
            <a:off x="6618650" y="-378550"/>
            <a:ext cx="3175000" cy="2445550"/>
          </a:xfrm>
          <a:custGeom>
            <a:avLst/>
            <a:gdLst/>
            <a:ahLst/>
            <a:cxnLst/>
            <a:rect l="l" t="t" r="r" b="b"/>
            <a:pathLst>
              <a:path w="127000" h="97822" extrusionOk="0">
                <a:moveTo>
                  <a:pt x="0" y="0"/>
                </a:moveTo>
                <a:cubicBezTo>
                  <a:pt x="1954" y="4396"/>
                  <a:pt x="1954" y="20271"/>
                  <a:pt x="11723" y="26377"/>
                </a:cubicBezTo>
                <a:cubicBezTo>
                  <a:pt x="21492" y="32483"/>
                  <a:pt x="46567" y="31994"/>
                  <a:pt x="58616" y="36634"/>
                </a:cubicBezTo>
                <a:cubicBezTo>
                  <a:pt x="70665" y="41274"/>
                  <a:pt x="78236" y="45345"/>
                  <a:pt x="84016" y="54219"/>
                </a:cubicBezTo>
                <a:cubicBezTo>
                  <a:pt x="89796" y="63093"/>
                  <a:pt x="89063" y="82632"/>
                  <a:pt x="93296" y="89877"/>
                </a:cubicBezTo>
                <a:cubicBezTo>
                  <a:pt x="97529" y="97123"/>
                  <a:pt x="103799" y="96878"/>
                  <a:pt x="109416" y="97692"/>
                </a:cubicBezTo>
                <a:cubicBezTo>
                  <a:pt x="115033" y="98506"/>
                  <a:pt x="124069" y="95250"/>
                  <a:pt x="127000" y="9476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"/>
          <p:cNvSpPr txBox="1">
            <a:spLocks noGrp="1"/>
          </p:cNvSpPr>
          <p:nvPr>
            <p:ph type="title"/>
          </p:nvPr>
        </p:nvSpPr>
        <p:spPr>
          <a:xfrm>
            <a:off x="1317000" y="1550250"/>
            <a:ext cx="6510000" cy="20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69" name="Google Shape;269;p8"/>
          <p:cNvSpPr/>
          <p:nvPr/>
        </p:nvSpPr>
        <p:spPr>
          <a:xfrm rot="4870868" flipH="1">
            <a:off x="-198050" y="-501514"/>
            <a:ext cx="1826323" cy="2073043"/>
          </a:xfrm>
          <a:custGeom>
            <a:avLst/>
            <a:gdLst/>
            <a:ahLst/>
            <a:cxnLst/>
            <a:rect l="l" t="t" r="r" b="b"/>
            <a:pathLst>
              <a:path w="15551" h="17651" extrusionOk="0">
                <a:moveTo>
                  <a:pt x="12820" y="1"/>
                </a:moveTo>
                <a:cubicBezTo>
                  <a:pt x="12255" y="1"/>
                  <a:pt x="11596" y="229"/>
                  <a:pt x="10854" y="761"/>
                </a:cubicBezTo>
                <a:cubicBezTo>
                  <a:pt x="8332" y="2554"/>
                  <a:pt x="9324" y="6200"/>
                  <a:pt x="7202" y="8232"/>
                </a:cubicBezTo>
                <a:cubicBezTo>
                  <a:pt x="5672" y="9679"/>
                  <a:pt x="3282" y="9924"/>
                  <a:pt x="1967" y="11645"/>
                </a:cubicBezTo>
                <a:cubicBezTo>
                  <a:pt x="0" y="14191"/>
                  <a:pt x="2797" y="16366"/>
                  <a:pt x="5170" y="16958"/>
                </a:cubicBezTo>
                <a:cubicBezTo>
                  <a:pt x="6370" y="17375"/>
                  <a:pt x="7686" y="17650"/>
                  <a:pt x="8982" y="17650"/>
                </a:cubicBezTo>
                <a:cubicBezTo>
                  <a:pt x="10399" y="17650"/>
                  <a:pt x="11793" y="17322"/>
                  <a:pt x="12988" y="16492"/>
                </a:cubicBezTo>
                <a:cubicBezTo>
                  <a:pt x="14607" y="15386"/>
                  <a:pt x="15534" y="13283"/>
                  <a:pt x="14936" y="11370"/>
                </a:cubicBezTo>
                <a:cubicBezTo>
                  <a:pt x="14010" y="9039"/>
                  <a:pt x="14052" y="7234"/>
                  <a:pt x="14799" y="4855"/>
                </a:cubicBezTo>
                <a:cubicBezTo>
                  <a:pt x="15550" y="2601"/>
                  <a:pt x="14726" y="1"/>
                  <a:pt x="128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>
            <a:off x="6451739" y="-79299"/>
            <a:ext cx="2692256" cy="1500252"/>
          </a:xfrm>
          <a:custGeom>
            <a:avLst/>
            <a:gdLst/>
            <a:ahLst/>
            <a:cxnLst/>
            <a:rect l="l" t="t" r="r" b="b"/>
            <a:pathLst>
              <a:path w="24499" h="13652" extrusionOk="0">
                <a:moveTo>
                  <a:pt x="5426" y="0"/>
                </a:moveTo>
                <a:cubicBezTo>
                  <a:pt x="5335" y="0"/>
                  <a:pt x="5244" y="3"/>
                  <a:pt x="5152" y="10"/>
                </a:cubicBezTo>
                <a:cubicBezTo>
                  <a:pt x="4860" y="34"/>
                  <a:pt x="4561" y="75"/>
                  <a:pt x="4274" y="141"/>
                </a:cubicBezTo>
                <a:cubicBezTo>
                  <a:pt x="3288" y="350"/>
                  <a:pt x="2361" y="793"/>
                  <a:pt x="1632" y="1504"/>
                </a:cubicBezTo>
                <a:cubicBezTo>
                  <a:pt x="795" y="2317"/>
                  <a:pt x="252" y="3422"/>
                  <a:pt x="126" y="4588"/>
                </a:cubicBezTo>
                <a:cubicBezTo>
                  <a:pt x="1" y="5819"/>
                  <a:pt x="341" y="7098"/>
                  <a:pt x="1076" y="8102"/>
                </a:cubicBezTo>
                <a:cubicBezTo>
                  <a:pt x="1435" y="8598"/>
                  <a:pt x="1931" y="8987"/>
                  <a:pt x="2278" y="9507"/>
                </a:cubicBezTo>
                <a:cubicBezTo>
                  <a:pt x="2666" y="10104"/>
                  <a:pt x="2606" y="10792"/>
                  <a:pt x="2696" y="11461"/>
                </a:cubicBezTo>
                <a:cubicBezTo>
                  <a:pt x="2780" y="12029"/>
                  <a:pt x="3031" y="12531"/>
                  <a:pt x="3467" y="12901"/>
                </a:cubicBezTo>
                <a:cubicBezTo>
                  <a:pt x="3867" y="13254"/>
                  <a:pt x="4363" y="13481"/>
                  <a:pt x="4877" y="13583"/>
                </a:cubicBezTo>
                <a:cubicBezTo>
                  <a:pt x="5111" y="13630"/>
                  <a:pt x="5344" y="13652"/>
                  <a:pt x="5576" y="13652"/>
                </a:cubicBezTo>
                <a:cubicBezTo>
                  <a:pt x="6654" y="13652"/>
                  <a:pt x="7711" y="13188"/>
                  <a:pt x="8655" y="12716"/>
                </a:cubicBezTo>
                <a:cubicBezTo>
                  <a:pt x="9910" y="12088"/>
                  <a:pt x="11153" y="11389"/>
                  <a:pt x="12587" y="11347"/>
                </a:cubicBezTo>
                <a:cubicBezTo>
                  <a:pt x="12643" y="11346"/>
                  <a:pt x="12699" y="11345"/>
                  <a:pt x="12755" y="11345"/>
                </a:cubicBezTo>
                <a:cubicBezTo>
                  <a:pt x="14005" y="11345"/>
                  <a:pt x="15217" y="11720"/>
                  <a:pt x="16412" y="12029"/>
                </a:cubicBezTo>
                <a:cubicBezTo>
                  <a:pt x="17333" y="12271"/>
                  <a:pt x="18288" y="12490"/>
                  <a:pt x="19243" y="12490"/>
                </a:cubicBezTo>
                <a:cubicBezTo>
                  <a:pt x="19559" y="12490"/>
                  <a:pt x="19875" y="12466"/>
                  <a:pt x="20190" y="12411"/>
                </a:cubicBezTo>
                <a:cubicBezTo>
                  <a:pt x="21254" y="12226"/>
                  <a:pt x="22234" y="11658"/>
                  <a:pt x="22963" y="10869"/>
                </a:cubicBezTo>
                <a:cubicBezTo>
                  <a:pt x="23704" y="10086"/>
                  <a:pt x="24212" y="9076"/>
                  <a:pt x="24355" y="8000"/>
                </a:cubicBezTo>
                <a:cubicBezTo>
                  <a:pt x="24499" y="6925"/>
                  <a:pt x="24236" y="5837"/>
                  <a:pt x="23680" y="4911"/>
                </a:cubicBezTo>
                <a:cubicBezTo>
                  <a:pt x="23124" y="3978"/>
                  <a:pt x="22287" y="3201"/>
                  <a:pt x="21283" y="2741"/>
                </a:cubicBezTo>
                <a:cubicBezTo>
                  <a:pt x="20596" y="2432"/>
                  <a:pt x="19878" y="2326"/>
                  <a:pt x="19151" y="2326"/>
                </a:cubicBezTo>
                <a:cubicBezTo>
                  <a:pt x="18614" y="2326"/>
                  <a:pt x="18072" y="2384"/>
                  <a:pt x="17536" y="2460"/>
                </a:cubicBezTo>
                <a:cubicBezTo>
                  <a:pt x="16801" y="2562"/>
                  <a:pt x="16066" y="2699"/>
                  <a:pt x="15331" y="2735"/>
                </a:cubicBezTo>
                <a:cubicBezTo>
                  <a:pt x="15210" y="2741"/>
                  <a:pt x="15090" y="2744"/>
                  <a:pt x="14970" y="2744"/>
                </a:cubicBezTo>
                <a:cubicBezTo>
                  <a:pt x="14369" y="2744"/>
                  <a:pt x="13772" y="2669"/>
                  <a:pt x="13179" y="2520"/>
                </a:cubicBezTo>
                <a:cubicBezTo>
                  <a:pt x="12145" y="2257"/>
                  <a:pt x="11177" y="1815"/>
                  <a:pt x="10203" y="1384"/>
                </a:cubicBezTo>
                <a:cubicBezTo>
                  <a:pt x="8852" y="619"/>
                  <a:pt x="7394" y="63"/>
                  <a:pt x="5846" y="10"/>
                </a:cubicBezTo>
                <a:cubicBezTo>
                  <a:pt x="5708" y="6"/>
                  <a:pt x="5567" y="0"/>
                  <a:pt x="54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 flipH="1">
            <a:off x="-1098573" y="3513276"/>
            <a:ext cx="2415561" cy="1428709"/>
          </a:xfrm>
          <a:custGeom>
            <a:avLst/>
            <a:gdLst/>
            <a:ahLst/>
            <a:cxnLst/>
            <a:rect l="l" t="t" r="r" b="b"/>
            <a:pathLst>
              <a:path w="24870" h="14710" extrusionOk="0">
                <a:moveTo>
                  <a:pt x="19148" y="0"/>
                </a:moveTo>
                <a:cubicBezTo>
                  <a:pt x="18597" y="0"/>
                  <a:pt x="18043" y="137"/>
                  <a:pt x="17554" y="393"/>
                </a:cubicBezTo>
                <a:cubicBezTo>
                  <a:pt x="17004" y="686"/>
                  <a:pt x="16567" y="1128"/>
                  <a:pt x="16233" y="1642"/>
                </a:cubicBezTo>
                <a:cubicBezTo>
                  <a:pt x="16167" y="1756"/>
                  <a:pt x="16095" y="1869"/>
                  <a:pt x="16030" y="1983"/>
                </a:cubicBezTo>
                <a:cubicBezTo>
                  <a:pt x="15928" y="2144"/>
                  <a:pt x="15838" y="2305"/>
                  <a:pt x="15755" y="2479"/>
                </a:cubicBezTo>
                <a:cubicBezTo>
                  <a:pt x="15665" y="2670"/>
                  <a:pt x="15581" y="2873"/>
                  <a:pt x="15522" y="3082"/>
                </a:cubicBezTo>
                <a:cubicBezTo>
                  <a:pt x="15247" y="3734"/>
                  <a:pt x="14990" y="4391"/>
                  <a:pt x="14589" y="4983"/>
                </a:cubicBezTo>
                <a:cubicBezTo>
                  <a:pt x="14243" y="5485"/>
                  <a:pt x="13794" y="5933"/>
                  <a:pt x="13221" y="6154"/>
                </a:cubicBezTo>
                <a:cubicBezTo>
                  <a:pt x="12888" y="6288"/>
                  <a:pt x="12537" y="6339"/>
                  <a:pt x="12182" y="6339"/>
                </a:cubicBezTo>
                <a:cubicBezTo>
                  <a:pt x="11821" y="6339"/>
                  <a:pt x="11457" y="6286"/>
                  <a:pt x="11105" y="6214"/>
                </a:cubicBezTo>
                <a:cubicBezTo>
                  <a:pt x="10219" y="6034"/>
                  <a:pt x="9288" y="5700"/>
                  <a:pt x="8367" y="5700"/>
                </a:cubicBezTo>
                <a:cubicBezTo>
                  <a:pt x="8038" y="5700"/>
                  <a:pt x="7711" y="5743"/>
                  <a:pt x="7387" y="5850"/>
                </a:cubicBezTo>
                <a:cubicBezTo>
                  <a:pt x="6831" y="6035"/>
                  <a:pt x="6431" y="6417"/>
                  <a:pt x="6108" y="6896"/>
                </a:cubicBezTo>
                <a:cubicBezTo>
                  <a:pt x="5798" y="7374"/>
                  <a:pt x="5547" y="7900"/>
                  <a:pt x="5140" y="8306"/>
                </a:cubicBezTo>
                <a:cubicBezTo>
                  <a:pt x="4256" y="9167"/>
                  <a:pt x="2899" y="8904"/>
                  <a:pt x="1799" y="9185"/>
                </a:cubicBezTo>
                <a:cubicBezTo>
                  <a:pt x="1291" y="9316"/>
                  <a:pt x="825" y="9567"/>
                  <a:pt x="508" y="9991"/>
                </a:cubicBezTo>
                <a:cubicBezTo>
                  <a:pt x="209" y="10392"/>
                  <a:pt x="48" y="10876"/>
                  <a:pt x="30" y="11366"/>
                </a:cubicBezTo>
                <a:cubicBezTo>
                  <a:pt x="0" y="11868"/>
                  <a:pt x="102" y="12376"/>
                  <a:pt x="335" y="12824"/>
                </a:cubicBezTo>
                <a:cubicBezTo>
                  <a:pt x="586" y="13308"/>
                  <a:pt x="992" y="13715"/>
                  <a:pt x="1447" y="14008"/>
                </a:cubicBezTo>
                <a:cubicBezTo>
                  <a:pt x="2230" y="14511"/>
                  <a:pt x="3141" y="14710"/>
                  <a:pt x="4057" y="14710"/>
                </a:cubicBezTo>
                <a:cubicBezTo>
                  <a:pt x="4392" y="14710"/>
                  <a:pt x="4727" y="14683"/>
                  <a:pt x="5056" y="14635"/>
                </a:cubicBezTo>
                <a:cubicBezTo>
                  <a:pt x="6551" y="14420"/>
                  <a:pt x="7937" y="13799"/>
                  <a:pt x="9389" y="13392"/>
                </a:cubicBezTo>
                <a:cubicBezTo>
                  <a:pt x="10107" y="13195"/>
                  <a:pt x="10848" y="13045"/>
                  <a:pt x="11595" y="13022"/>
                </a:cubicBezTo>
                <a:cubicBezTo>
                  <a:pt x="11656" y="13020"/>
                  <a:pt x="11717" y="13019"/>
                  <a:pt x="11778" y="13019"/>
                </a:cubicBezTo>
                <a:cubicBezTo>
                  <a:pt x="12387" y="13019"/>
                  <a:pt x="13000" y="13098"/>
                  <a:pt x="13603" y="13207"/>
                </a:cubicBezTo>
                <a:cubicBezTo>
                  <a:pt x="14942" y="13452"/>
                  <a:pt x="16239" y="13870"/>
                  <a:pt x="17589" y="14044"/>
                </a:cubicBezTo>
                <a:cubicBezTo>
                  <a:pt x="17943" y="14091"/>
                  <a:pt x="18299" y="14117"/>
                  <a:pt x="18652" y="14117"/>
                </a:cubicBezTo>
                <a:cubicBezTo>
                  <a:pt x="19552" y="14117"/>
                  <a:pt x="20439" y="13949"/>
                  <a:pt x="21259" y="13542"/>
                </a:cubicBezTo>
                <a:cubicBezTo>
                  <a:pt x="22281" y="13028"/>
                  <a:pt x="23136" y="12215"/>
                  <a:pt x="23745" y="11252"/>
                </a:cubicBezTo>
                <a:cubicBezTo>
                  <a:pt x="24451" y="10147"/>
                  <a:pt x="24791" y="8844"/>
                  <a:pt x="24833" y="7547"/>
                </a:cubicBezTo>
                <a:cubicBezTo>
                  <a:pt x="24869" y="6190"/>
                  <a:pt x="24600" y="4816"/>
                  <a:pt x="24074" y="3578"/>
                </a:cubicBezTo>
                <a:cubicBezTo>
                  <a:pt x="23626" y="2509"/>
                  <a:pt x="22939" y="1493"/>
                  <a:pt x="21964" y="817"/>
                </a:cubicBezTo>
                <a:cubicBezTo>
                  <a:pt x="21343" y="387"/>
                  <a:pt x="20620" y="142"/>
                  <a:pt x="19873" y="88"/>
                </a:cubicBezTo>
                <a:cubicBezTo>
                  <a:pt x="19693" y="40"/>
                  <a:pt x="19502" y="10"/>
                  <a:pt x="19311" y="4"/>
                </a:cubicBezTo>
                <a:cubicBezTo>
                  <a:pt x="19257" y="2"/>
                  <a:pt x="19202" y="0"/>
                  <a:pt x="191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8"/>
          <p:cNvSpPr/>
          <p:nvPr/>
        </p:nvSpPr>
        <p:spPr>
          <a:xfrm rot="4405893" flipH="1">
            <a:off x="7984728" y="3947179"/>
            <a:ext cx="888329" cy="1322634"/>
          </a:xfrm>
          <a:custGeom>
            <a:avLst/>
            <a:gdLst/>
            <a:ahLst/>
            <a:cxnLst/>
            <a:rect l="l" t="t" r="r" b="b"/>
            <a:pathLst>
              <a:path w="18290" h="27232" extrusionOk="0">
                <a:moveTo>
                  <a:pt x="9803" y="0"/>
                </a:moveTo>
                <a:cubicBezTo>
                  <a:pt x="9253" y="0"/>
                  <a:pt x="8703" y="86"/>
                  <a:pt x="8171" y="271"/>
                </a:cubicBezTo>
                <a:cubicBezTo>
                  <a:pt x="7161" y="618"/>
                  <a:pt x="6282" y="1257"/>
                  <a:pt x="5499" y="1974"/>
                </a:cubicBezTo>
                <a:cubicBezTo>
                  <a:pt x="4065" y="3080"/>
                  <a:pt x="2839" y="4443"/>
                  <a:pt x="1883" y="5985"/>
                </a:cubicBezTo>
                <a:cubicBezTo>
                  <a:pt x="1154" y="7156"/>
                  <a:pt x="544" y="8447"/>
                  <a:pt x="240" y="9804"/>
                </a:cubicBezTo>
                <a:cubicBezTo>
                  <a:pt x="72" y="10521"/>
                  <a:pt x="1" y="11268"/>
                  <a:pt x="96" y="11997"/>
                </a:cubicBezTo>
                <a:cubicBezTo>
                  <a:pt x="180" y="12684"/>
                  <a:pt x="431" y="13318"/>
                  <a:pt x="790" y="13910"/>
                </a:cubicBezTo>
                <a:cubicBezTo>
                  <a:pt x="1513" y="15093"/>
                  <a:pt x="2547" y="16067"/>
                  <a:pt x="2971" y="17424"/>
                </a:cubicBezTo>
                <a:cubicBezTo>
                  <a:pt x="3407" y="18805"/>
                  <a:pt x="3300" y="20281"/>
                  <a:pt x="3413" y="21709"/>
                </a:cubicBezTo>
                <a:cubicBezTo>
                  <a:pt x="3467" y="22397"/>
                  <a:pt x="3563" y="23090"/>
                  <a:pt x="3796" y="23741"/>
                </a:cubicBezTo>
                <a:cubicBezTo>
                  <a:pt x="3999" y="24333"/>
                  <a:pt x="4310" y="24877"/>
                  <a:pt x="4728" y="25349"/>
                </a:cubicBezTo>
                <a:cubicBezTo>
                  <a:pt x="5529" y="26251"/>
                  <a:pt x="6641" y="26855"/>
                  <a:pt x="7812" y="27106"/>
                </a:cubicBezTo>
                <a:cubicBezTo>
                  <a:pt x="8218" y="27192"/>
                  <a:pt x="8625" y="27232"/>
                  <a:pt x="9028" y="27232"/>
                </a:cubicBezTo>
                <a:cubicBezTo>
                  <a:pt x="11250" y="27232"/>
                  <a:pt x="13378" y="26007"/>
                  <a:pt x="14805" y="24333"/>
                </a:cubicBezTo>
                <a:cubicBezTo>
                  <a:pt x="16711" y="22092"/>
                  <a:pt x="17572" y="19097"/>
                  <a:pt x="17913" y="16229"/>
                </a:cubicBezTo>
                <a:cubicBezTo>
                  <a:pt x="18289" y="13109"/>
                  <a:pt x="17990" y="9905"/>
                  <a:pt x="17028" y="6917"/>
                </a:cubicBezTo>
                <a:cubicBezTo>
                  <a:pt x="16179" y="4311"/>
                  <a:pt x="14733" y="1646"/>
                  <a:pt x="12109" y="492"/>
                </a:cubicBezTo>
                <a:cubicBezTo>
                  <a:pt x="11375" y="176"/>
                  <a:pt x="10589" y="0"/>
                  <a:pt x="98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8"/>
          <p:cNvSpPr/>
          <p:nvPr/>
        </p:nvSpPr>
        <p:spPr>
          <a:xfrm>
            <a:off x="-276075" y="-455550"/>
            <a:ext cx="2167275" cy="2992575"/>
          </a:xfrm>
          <a:custGeom>
            <a:avLst/>
            <a:gdLst/>
            <a:ahLst/>
            <a:cxnLst/>
            <a:rect l="l" t="t" r="r" b="b"/>
            <a:pathLst>
              <a:path w="86691" h="119703" extrusionOk="0">
                <a:moveTo>
                  <a:pt x="0" y="118718"/>
                </a:moveTo>
                <a:cubicBezTo>
                  <a:pt x="5430" y="118074"/>
                  <a:pt x="26136" y="123227"/>
                  <a:pt x="32578" y="114852"/>
                </a:cubicBezTo>
                <a:cubicBezTo>
                  <a:pt x="39020" y="106477"/>
                  <a:pt x="35615" y="80342"/>
                  <a:pt x="38652" y="68470"/>
                </a:cubicBezTo>
                <a:cubicBezTo>
                  <a:pt x="41689" y="56598"/>
                  <a:pt x="43898" y="51353"/>
                  <a:pt x="50800" y="43622"/>
                </a:cubicBezTo>
                <a:cubicBezTo>
                  <a:pt x="57702" y="35892"/>
                  <a:pt x="74083" y="29357"/>
                  <a:pt x="80065" y="22087"/>
                </a:cubicBezTo>
                <a:cubicBezTo>
                  <a:pt x="86047" y="14817"/>
                  <a:pt x="85587" y="3681"/>
                  <a:pt x="86691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74" name="Google Shape;274;p8"/>
          <p:cNvSpPr/>
          <p:nvPr/>
        </p:nvSpPr>
        <p:spPr>
          <a:xfrm>
            <a:off x="7343925" y="-220875"/>
            <a:ext cx="2401950" cy="3899725"/>
          </a:xfrm>
          <a:custGeom>
            <a:avLst/>
            <a:gdLst/>
            <a:ahLst/>
            <a:cxnLst/>
            <a:rect l="l" t="t" r="r" b="b"/>
            <a:pathLst>
              <a:path w="96078" h="155989" extrusionOk="0">
                <a:moveTo>
                  <a:pt x="0" y="0"/>
                </a:moveTo>
                <a:cubicBezTo>
                  <a:pt x="2025" y="4970"/>
                  <a:pt x="5337" y="23376"/>
                  <a:pt x="12147" y="29818"/>
                </a:cubicBezTo>
                <a:cubicBezTo>
                  <a:pt x="18957" y="36260"/>
                  <a:pt x="34786" y="32210"/>
                  <a:pt x="40860" y="38652"/>
                </a:cubicBezTo>
                <a:cubicBezTo>
                  <a:pt x="46934" y="45094"/>
                  <a:pt x="47211" y="52089"/>
                  <a:pt x="48591" y="68470"/>
                </a:cubicBezTo>
                <a:cubicBezTo>
                  <a:pt x="49972" y="84851"/>
                  <a:pt x="46382" y="122583"/>
                  <a:pt x="49143" y="136939"/>
                </a:cubicBezTo>
                <a:cubicBezTo>
                  <a:pt x="51904" y="151296"/>
                  <a:pt x="57334" y="151664"/>
                  <a:pt x="65156" y="154609"/>
                </a:cubicBezTo>
                <a:cubicBezTo>
                  <a:pt x="72979" y="157554"/>
                  <a:pt x="90924" y="154609"/>
                  <a:pt x="96078" y="154609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sp>
      <p:grpSp>
        <p:nvGrpSpPr>
          <p:cNvPr id="275" name="Google Shape;275;p8"/>
          <p:cNvGrpSpPr/>
          <p:nvPr/>
        </p:nvGrpSpPr>
        <p:grpSpPr>
          <a:xfrm>
            <a:off x="398693" y="4310122"/>
            <a:ext cx="158213" cy="158213"/>
            <a:chOff x="6089850" y="862325"/>
            <a:chExt cx="38875" cy="38875"/>
          </a:xfrm>
        </p:grpSpPr>
        <p:sp>
          <p:nvSpPr>
            <p:cNvPr id="276" name="Google Shape;276;p8"/>
            <p:cNvSpPr/>
            <p:nvPr/>
          </p:nvSpPr>
          <p:spPr>
            <a:xfrm>
              <a:off x="6089850" y="862325"/>
              <a:ext cx="38875" cy="38875"/>
            </a:xfrm>
            <a:custGeom>
              <a:avLst/>
              <a:gdLst/>
              <a:ahLst/>
              <a:cxnLst/>
              <a:rect l="l" t="t" r="r" b="b"/>
              <a:pathLst>
                <a:path w="1555" h="1555" extrusionOk="0">
                  <a:moveTo>
                    <a:pt x="778" y="0"/>
                  </a:moveTo>
                  <a:cubicBezTo>
                    <a:pt x="347" y="0"/>
                    <a:pt x="1" y="347"/>
                    <a:pt x="1" y="777"/>
                  </a:cubicBezTo>
                  <a:cubicBezTo>
                    <a:pt x="1" y="1207"/>
                    <a:pt x="347" y="1554"/>
                    <a:pt x="778" y="1554"/>
                  </a:cubicBezTo>
                  <a:cubicBezTo>
                    <a:pt x="1208" y="1554"/>
                    <a:pt x="1555" y="1207"/>
                    <a:pt x="1555" y="777"/>
                  </a:cubicBezTo>
                  <a:cubicBezTo>
                    <a:pt x="1555" y="347"/>
                    <a:pt x="1208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" name="Google Shape;277;p8"/>
            <p:cNvGrpSpPr/>
            <p:nvPr/>
          </p:nvGrpSpPr>
          <p:grpSpPr>
            <a:xfrm>
              <a:off x="6089850" y="862325"/>
              <a:ext cx="38875" cy="38875"/>
              <a:chOff x="3439950" y="862325"/>
              <a:chExt cx="38875" cy="388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3439950" y="862325"/>
                <a:ext cx="38875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555" extrusionOk="0">
                    <a:moveTo>
                      <a:pt x="778" y="0"/>
                    </a:moveTo>
                    <a:cubicBezTo>
                      <a:pt x="347" y="0"/>
                      <a:pt x="1" y="347"/>
                      <a:pt x="1" y="777"/>
                    </a:cubicBezTo>
                    <a:cubicBezTo>
                      <a:pt x="1" y="1207"/>
                      <a:pt x="347" y="1554"/>
                      <a:pt x="778" y="1554"/>
                    </a:cubicBezTo>
                    <a:cubicBezTo>
                      <a:pt x="1208" y="1554"/>
                      <a:pt x="1555" y="1207"/>
                      <a:pt x="1555" y="777"/>
                    </a:cubicBezTo>
                    <a:cubicBezTo>
                      <a:pt x="1555" y="347"/>
                      <a:pt x="1208" y="0"/>
                      <a:pt x="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3443400" y="871125"/>
                <a:ext cx="78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692" extrusionOk="0">
                    <a:moveTo>
                      <a:pt x="227" y="0"/>
                    </a:moveTo>
                    <a:cubicBezTo>
                      <a:pt x="215" y="0"/>
                      <a:pt x="203" y="4"/>
                      <a:pt x="192" y="13"/>
                    </a:cubicBezTo>
                    <a:cubicBezTo>
                      <a:pt x="12" y="186"/>
                      <a:pt x="0" y="485"/>
                      <a:pt x="156" y="676"/>
                    </a:cubicBezTo>
                    <a:cubicBezTo>
                      <a:pt x="164" y="687"/>
                      <a:pt x="177" y="692"/>
                      <a:pt x="191" y="692"/>
                    </a:cubicBezTo>
                    <a:cubicBezTo>
                      <a:pt x="207" y="692"/>
                      <a:pt x="224" y="686"/>
                      <a:pt x="233" y="676"/>
                    </a:cubicBezTo>
                    <a:cubicBezTo>
                      <a:pt x="251" y="658"/>
                      <a:pt x="245" y="628"/>
                      <a:pt x="233" y="604"/>
                    </a:cubicBezTo>
                    <a:cubicBezTo>
                      <a:pt x="120" y="455"/>
                      <a:pt x="144" y="222"/>
                      <a:pt x="269" y="96"/>
                    </a:cubicBezTo>
                    <a:cubicBezTo>
                      <a:pt x="312" y="54"/>
                      <a:pt x="272" y="0"/>
                      <a:pt x="227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>
            <a:off x="6489090" y="4689451"/>
            <a:ext cx="276626" cy="264640"/>
            <a:chOff x="6582850" y="3918225"/>
            <a:chExt cx="128675" cy="123100"/>
          </a:xfrm>
        </p:grpSpPr>
        <p:sp>
          <p:nvSpPr>
            <p:cNvPr id="281" name="Google Shape;281;p8"/>
            <p:cNvSpPr/>
            <p:nvPr/>
          </p:nvSpPr>
          <p:spPr>
            <a:xfrm>
              <a:off x="6582925" y="3918225"/>
              <a:ext cx="128525" cy="122775"/>
            </a:xfrm>
            <a:custGeom>
              <a:avLst/>
              <a:gdLst/>
              <a:ahLst/>
              <a:cxnLst/>
              <a:rect l="l" t="t" r="r" b="b"/>
              <a:pathLst>
                <a:path w="5141" h="4911" extrusionOk="0">
                  <a:moveTo>
                    <a:pt x="3193" y="474"/>
                  </a:moveTo>
                  <a:cubicBezTo>
                    <a:pt x="3426" y="474"/>
                    <a:pt x="3731" y="606"/>
                    <a:pt x="4095" y="1068"/>
                  </a:cubicBezTo>
                  <a:cubicBezTo>
                    <a:pt x="4597" y="1702"/>
                    <a:pt x="4627" y="2198"/>
                    <a:pt x="4202" y="2539"/>
                  </a:cubicBezTo>
                  <a:cubicBezTo>
                    <a:pt x="4137" y="2592"/>
                    <a:pt x="4053" y="2646"/>
                    <a:pt x="3969" y="2682"/>
                  </a:cubicBezTo>
                  <a:cubicBezTo>
                    <a:pt x="3910" y="2712"/>
                    <a:pt x="3868" y="2766"/>
                    <a:pt x="3844" y="2826"/>
                  </a:cubicBezTo>
                  <a:cubicBezTo>
                    <a:pt x="3820" y="2885"/>
                    <a:pt x="3826" y="2957"/>
                    <a:pt x="3856" y="3011"/>
                  </a:cubicBezTo>
                  <a:cubicBezTo>
                    <a:pt x="3975" y="3226"/>
                    <a:pt x="4029" y="3477"/>
                    <a:pt x="3999" y="3722"/>
                  </a:cubicBezTo>
                  <a:cubicBezTo>
                    <a:pt x="3943" y="4187"/>
                    <a:pt x="3617" y="4424"/>
                    <a:pt x="3020" y="4424"/>
                  </a:cubicBezTo>
                  <a:cubicBezTo>
                    <a:pt x="2918" y="4424"/>
                    <a:pt x="2808" y="4417"/>
                    <a:pt x="2690" y="4403"/>
                  </a:cubicBezTo>
                  <a:cubicBezTo>
                    <a:pt x="1537" y="4266"/>
                    <a:pt x="1609" y="3644"/>
                    <a:pt x="1632" y="3447"/>
                  </a:cubicBezTo>
                  <a:lnTo>
                    <a:pt x="1656" y="3310"/>
                  </a:lnTo>
                  <a:cubicBezTo>
                    <a:pt x="1668" y="3238"/>
                    <a:pt x="1656" y="3160"/>
                    <a:pt x="1609" y="3106"/>
                  </a:cubicBezTo>
                  <a:cubicBezTo>
                    <a:pt x="1567" y="3047"/>
                    <a:pt x="1495" y="3017"/>
                    <a:pt x="1423" y="3017"/>
                  </a:cubicBezTo>
                  <a:cubicBezTo>
                    <a:pt x="1375" y="3017"/>
                    <a:pt x="1334" y="3017"/>
                    <a:pt x="1286" y="3011"/>
                  </a:cubicBezTo>
                  <a:cubicBezTo>
                    <a:pt x="1089" y="2987"/>
                    <a:pt x="467" y="2915"/>
                    <a:pt x="598" y="1756"/>
                  </a:cubicBezTo>
                  <a:cubicBezTo>
                    <a:pt x="693" y="1011"/>
                    <a:pt x="974" y="638"/>
                    <a:pt x="1455" y="638"/>
                  </a:cubicBezTo>
                  <a:cubicBezTo>
                    <a:pt x="1491" y="638"/>
                    <a:pt x="1528" y="640"/>
                    <a:pt x="1567" y="644"/>
                  </a:cubicBezTo>
                  <a:cubicBezTo>
                    <a:pt x="1788" y="674"/>
                    <a:pt x="2003" y="764"/>
                    <a:pt x="2176" y="907"/>
                  </a:cubicBezTo>
                  <a:cubicBezTo>
                    <a:pt x="2219" y="940"/>
                    <a:pt x="2266" y="959"/>
                    <a:pt x="2316" y="959"/>
                  </a:cubicBezTo>
                  <a:cubicBezTo>
                    <a:pt x="2329" y="959"/>
                    <a:pt x="2342" y="957"/>
                    <a:pt x="2356" y="955"/>
                  </a:cubicBezTo>
                  <a:cubicBezTo>
                    <a:pt x="2421" y="949"/>
                    <a:pt x="2481" y="919"/>
                    <a:pt x="2523" y="865"/>
                  </a:cubicBezTo>
                  <a:cubicBezTo>
                    <a:pt x="2583" y="794"/>
                    <a:pt x="2648" y="728"/>
                    <a:pt x="2720" y="668"/>
                  </a:cubicBezTo>
                  <a:cubicBezTo>
                    <a:pt x="2800" y="603"/>
                    <a:pt x="2962" y="474"/>
                    <a:pt x="3193" y="474"/>
                  </a:cubicBezTo>
                  <a:close/>
                  <a:moveTo>
                    <a:pt x="3191" y="1"/>
                  </a:moveTo>
                  <a:cubicBezTo>
                    <a:pt x="2928" y="1"/>
                    <a:pt x="2668" y="97"/>
                    <a:pt x="2421" y="291"/>
                  </a:cubicBezTo>
                  <a:cubicBezTo>
                    <a:pt x="2380" y="327"/>
                    <a:pt x="2344" y="357"/>
                    <a:pt x="2302" y="399"/>
                  </a:cubicBezTo>
                  <a:cubicBezTo>
                    <a:pt x="2105" y="268"/>
                    <a:pt x="1871" y="196"/>
                    <a:pt x="1626" y="166"/>
                  </a:cubicBezTo>
                  <a:cubicBezTo>
                    <a:pt x="1565" y="159"/>
                    <a:pt x="1505" y="155"/>
                    <a:pt x="1447" y="155"/>
                  </a:cubicBezTo>
                  <a:cubicBezTo>
                    <a:pt x="717" y="155"/>
                    <a:pt x="242" y="705"/>
                    <a:pt x="120" y="1696"/>
                  </a:cubicBezTo>
                  <a:cubicBezTo>
                    <a:pt x="1" y="2706"/>
                    <a:pt x="377" y="3346"/>
                    <a:pt x="1148" y="3477"/>
                  </a:cubicBezTo>
                  <a:cubicBezTo>
                    <a:pt x="1124" y="3806"/>
                    <a:pt x="1208" y="4081"/>
                    <a:pt x="1387" y="4302"/>
                  </a:cubicBezTo>
                  <a:cubicBezTo>
                    <a:pt x="1632" y="4613"/>
                    <a:pt x="2057" y="4822"/>
                    <a:pt x="2642" y="4888"/>
                  </a:cubicBezTo>
                  <a:cubicBezTo>
                    <a:pt x="2772" y="4903"/>
                    <a:pt x="2896" y="4910"/>
                    <a:pt x="3014" y="4910"/>
                  </a:cubicBezTo>
                  <a:cubicBezTo>
                    <a:pt x="3870" y="4910"/>
                    <a:pt x="4393" y="4512"/>
                    <a:pt x="4477" y="3782"/>
                  </a:cubicBezTo>
                  <a:cubicBezTo>
                    <a:pt x="4507" y="3513"/>
                    <a:pt x="4477" y="3244"/>
                    <a:pt x="4382" y="2999"/>
                  </a:cubicBezTo>
                  <a:cubicBezTo>
                    <a:pt x="4418" y="2975"/>
                    <a:pt x="4453" y="2945"/>
                    <a:pt x="4489" y="2915"/>
                  </a:cubicBezTo>
                  <a:cubicBezTo>
                    <a:pt x="5141" y="2401"/>
                    <a:pt x="5135" y="1612"/>
                    <a:pt x="4471" y="770"/>
                  </a:cubicBezTo>
                  <a:cubicBezTo>
                    <a:pt x="4066" y="261"/>
                    <a:pt x="3624" y="1"/>
                    <a:pt x="3191" y="1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6582850" y="3918400"/>
              <a:ext cx="128675" cy="122925"/>
            </a:xfrm>
            <a:custGeom>
              <a:avLst/>
              <a:gdLst/>
              <a:ahLst/>
              <a:cxnLst/>
              <a:rect l="l" t="t" r="r" b="b"/>
              <a:pathLst>
                <a:path w="5147" h="4917" extrusionOk="0">
                  <a:moveTo>
                    <a:pt x="3195" y="477"/>
                  </a:moveTo>
                  <a:cubicBezTo>
                    <a:pt x="3428" y="477"/>
                    <a:pt x="3731" y="608"/>
                    <a:pt x="4095" y="1067"/>
                  </a:cubicBezTo>
                  <a:cubicBezTo>
                    <a:pt x="4597" y="1695"/>
                    <a:pt x="4627" y="2191"/>
                    <a:pt x="4202" y="2544"/>
                  </a:cubicBezTo>
                  <a:cubicBezTo>
                    <a:pt x="4125" y="2591"/>
                    <a:pt x="4053" y="2645"/>
                    <a:pt x="3969" y="2681"/>
                  </a:cubicBezTo>
                  <a:cubicBezTo>
                    <a:pt x="3909" y="2711"/>
                    <a:pt x="3862" y="2765"/>
                    <a:pt x="3844" y="2825"/>
                  </a:cubicBezTo>
                  <a:cubicBezTo>
                    <a:pt x="3820" y="2884"/>
                    <a:pt x="3826" y="2950"/>
                    <a:pt x="3856" y="3010"/>
                  </a:cubicBezTo>
                  <a:cubicBezTo>
                    <a:pt x="3981" y="3231"/>
                    <a:pt x="4029" y="3476"/>
                    <a:pt x="3999" y="3721"/>
                  </a:cubicBezTo>
                  <a:cubicBezTo>
                    <a:pt x="3943" y="4186"/>
                    <a:pt x="3612" y="4423"/>
                    <a:pt x="3018" y="4423"/>
                  </a:cubicBezTo>
                  <a:cubicBezTo>
                    <a:pt x="2917" y="4423"/>
                    <a:pt x="2807" y="4416"/>
                    <a:pt x="2690" y="4402"/>
                  </a:cubicBezTo>
                  <a:cubicBezTo>
                    <a:pt x="1531" y="4265"/>
                    <a:pt x="1608" y="3649"/>
                    <a:pt x="1632" y="3446"/>
                  </a:cubicBezTo>
                  <a:cubicBezTo>
                    <a:pt x="1632" y="3398"/>
                    <a:pt x="1644" y="3356"/>
                    <a:pt x="1650" y="3309"/>
                  </a:cubicBezTo>
                  <a:cubicBezTo>
                    <a:pt x="1668" y="3243"/>
                    <a:pt x="1650" y="3171"/>
                    <a:pt x="1608" y="3111"/>
                  </a:cubicBezTo>
                  <a:cubicBezTo>
                    <a:pt x="1561" y="3058"/>
                    <a:pt x="1495" y="3022"/>
                    <a:pt x="1423" y="3022"/>
                  </a:cubicBezTo>
                  <a:cubicBezTo>
                    <a:pt x="1375" y="3022"/>
                    <a:pt x="1334" y="3022"/>
                    <a:pt x="1286" y="3010"/>
                  </a:cubicBezTo>
                  <a:cubicBezTo>
                    <a:pt x="1083" y="2992"/>
                    <a:pt x="467" y="2914"/>
                    <a:pt x="598" y="1755"/>
                  </a:cubicBezTo>
                  <a:cubicBezTo>
                    <a:pt x="687" y="1009"/>
                    <a:pt x="969" y="636"/>
                    <a:pt x="1442" y="636"/>
                  </a:cubicBezTo>
                  <a:cubicBezTo>
                    <a:pt x="1480" y="636"/>
                    <a:pt x="1520" y="638"/>
                    <a:pt x="1561" y="643"/>
                  </a:cubicBezTo>
                  <a:cubicBezTo>
                    <a:pt x="1788" y="673"/>
                    <a:pt x="2003" y="763"/>
                    <a:pt x="2176" y="906"/>
                  </a:cubicBezTo>
                  <a:cubicBezTo>
                    <a:pt x="2225" y="938"/>
                    <a:pt x="2278" y="961"/>
                    <a:pt x="2335" y="961"/>
                  </a:cubicBezTo>
                  <a:cubicBezTo>
                    <a:pt x="2342" y="961"/>
                    <a:pt x="2349" y="960"/>
                    <a:pt x="2356" y="960"/>
                  </a:cubicBezTo>
                  <a:cubicBezTo>
                    <a:pt x="2421" y="948"/>
                    <a:pt x="2481" y="918"/>
                    <a:pt x="2517" y="870"/>
                  </a:cubicBezTo>
                  <a:cubicBezTo>
                    <a:pt x="2577" y="792"/>
                    <a:pt x="2648" y="727"/>
                    <a:pt x="2720" y="667"/>
                  </a:cubicBezTo>
                  <a:cubicBezTo>
                    <a:pt x="2803" y="605"/>
                    <a:pt x="2965" y="477"/>
                    <a:pt x="3195" y="477"/>
                  </a:cubicBezTo>
                  <a:close/>
                  <a:moveTo>
                    <a:pt x="3189" y="1"/>
                  </a:moveTo>
                  <a:cubicBezTo>
                    <a:pt x="2926" y="1"/>
                    <a:pt x="2667" y="97"/>
                    <a:pt x="2421" y="290"/>
                  </a:cubicBezTo>
                  <a:cubicBezTo>
                    <a:pt x="2385" y="320"/>
                    <a:pt x="2338" y="362"/>
                    <a:pt x="2302" y="398"/>
                  </a:cubicBezTo>
                  <a:cubicBezTo>
                    <a:pt x="2093" y="273"/>
                    <a:pt x="1865" y="195"/>
                    <a:pt x="1620" y="165"/>
                  </a:cubicBezTo>
                  <a:cubicBezTo>
                    <a:pt x="1559" y="158"/>
                    <a:pt x="1499" y="154"/>
                    <a:pt x="1441" y="154"/>
                  </a:cubicBezTo>
                  <a:cubicBezTo>
                    <a:pt x="717" y="154"/>
                    <a:pt x="242" y="699"/>
                    <a:pt x="120" y="1695"/>
                  </a:cubicBezTo>
                  <a:cubicBezTo>
                    <a:pt x="1" y="2699"/>
                    <a:pt x="377" y="3351"/>
                    <a:pt x="1148" y="3476"/>
                  </a:cubicBezTo>
                  <a:cubicBezTo>
                    <a:pt x="1124" y="3805"/>
                    <a:pt x="1208" y="4080"/>
                    <a:pt x="1387" y="4307"/>
                  </a:cubicBezTo>
                  <a:cubicBezTo>
                    <a:pt x="1632" y="4612"/>
                    <a:pt x="2057" y="4815"/>
                    <a:pt x="2636" y="4892"/>
                  </a:cubicBezTo>
                  <a:cubicBezTo>
                    <a:pt x="2769" y="4909"/>
                    <a:pt x="2895" y="4917"/>
                    <a:pt x="3015" y="4917"/>
                  </a:cubicBezTo>
                  <a:cubicBezTo>
                    <a:pt x="3865" y="4917"/>
                    <a:pt x="4393" y="4515"/>
                    <a:pt x="4477" y="3787"/>
                  </a:cubicBezTo>
                  <a:cubicBezTo>
                    <a:pt x="4507" y="3518"/>
                    <a:pt x="4477" y="3249"/>
                    <a:pt x="4382" y="3004"/>
                  </a:cubicBezTo>
                  <a:cubicBezTo>
                    <a:pt x="4418" y="2974"/>
                    <a:pt x="4453" y="2950"/>
                    <a:pt x="4489" y="2920"/>
                  </a:cubicBezTo>
                  <a:cubicBezTo>
                    <a:pt x="5147" y="2406"/>
                    <a:pt x="5141" y="1623"/>
                    <a:pt x="4471" y="781"/>
                  </a:cubicBezTo>
                  <a:cubicBezTo>
                    <a:pt x="4065" y="263"/>
                    <a:pt x="3622" y="1"/>
                    <a:pt x="3189" y="1"/>
                  </a:cubicBezTo>
                  <a:close/>
                </a:path>
              </a:pathLst>
            </a:custGeom>
            <a:solidFill>
              <a:srgbClr val="BD4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8"/>
          <p:cNvGrpSpPr/>
          <p:nvPr/>
        </p:nvGrpSpPr>
        <p:grpSpPr>
          <a:xfrm>
            <a:off x="8744827" y="3021602"/>
            <a:ext cx="292373" cy="261631"/>
            <a:chOff x="6390175" y="3941675"/>
            <a:chExt cx="136000" cy="121700"/>
          </a:xfrm>
        </p:grpSpPr>
        <p:sp>
          <p:nvSpPr>
            <p:cNvPr id="284" name="Google Shape;284;p8"/>
            <p:cNvSpPr/>
            <p:nvPr/>
          </p:nvSpPr>
          <p:spPr>
            <a:xfrm>
              <a:off x="6390175" y="3941675"/>
              <a:ext cx="136000" cy="121650"/>
            </a:xfrm>
            <a:custGeom>
              <a:avLst/>
              <a:gdLst/>
              <a:ahLst/>
              <a:cxnLst/>
              <a:rect l="l" t="t" r="r" b="b"/>
              <a:pathLst>
                <a:path w="5440" h="4866" extrusionOk="0">
                  <a:moveTo>
                    <a:pt x="2457" y="477"/>
                  </a:moveTo>
                  <a:cubicBezTo>
                    <a:pt x="2759" y="477"/>
                    <a:pt x="2982" y="618"/>
                    <a:pt x="3127" y="901"/>
                  </a:cubicBezTo>
                  <a:cubicBezTo>
                    <a:pt x="3163" y="979"/>
                    <a:pt x="3198" y="1063"/>
                    <a:pt x="3216" y="1152"/>
                  </a:cubicBezTo>
                  <a:cubicBezTo>
                    <a:pt x="3228" y="1218"/>
                    <a:pt x="3276" y="1272"/>
                    <a:pt x="3324" y="1302"/>
                  </a:cubicBezTo>
                  <a:cubicBezTo>
                    <a:pt x="3365" y="1322"/>
                    <a:pt x="3411" y="1332"/>
                    <a:pt x="3456" y="1332"/>
                  </a:cubicBezTo>
                  <a:cubicBezTo>
                    <a:pt x="3476" y="1332"/>
                    <a:pt x="3496" y="1330"/>
                    <a:pt x="3515" y="1326"/>
                  </a:cubicBezTo>
                  <a:cubicBezTo>
                    <a:pt x="3628" y="1289"/>
                    <a:pt x="3741" y="1273"/>
                    <a:pt x="3855" y="1273"/>
                  </a:cubicBezTo>
                  <a:cubicBezTo>
                    <a:pt x="3983" y="1273"/>
                    <a:pt x="4112" y="1294"/>
                    <a:pt x="4238" y="1332"/>
                  </a:cubicBezTo>
                  <a:cubicBezTo>
                    <a:pt x="4758" y="1505"/>
                    <a:pt x="4896" y="1983"/>
                    <a:pt x="4633" y="2742"/>
                  </a:cubicBezTo>
                  <a:cubicBezTo>
                    <a:pt x="4381" y="3493"/>
                    <a:pt x="4027" y="3646"/>
                    <a:pt x="3764" y="3646"/>
                  </a:cubicBezTo>
                  <a:cubicBezTo>
                    <a:pt x="3640" y="3646"/>
                    <a:pt x="3537" y="3612"/>
                    <a:pt x="3473" y="3591"/>
                  </a:cubicBezTo>
                  <a:cubicBezTo>
                    <a:pt x="3432" y="3573"/>
                    <a:pt x="3396" y="3561"/>
                    <a:pt x="3348" y="3537"/>
                  </a:cubicBezTo>
                  <a:cubicBezTo>
                    <a:pt x="3315" y="3522"/>
                    <a:pt x="3279" y="3515"/>
                    <a:pt x="3243" y="3515"/>
                  </a:cubicBezTo>
                  <a:cubicBezTo>
                    <a:pt x="3207" y="3515"/>
                    <a:pt x="3172" y="3522"/>
                    <a:pt x="3139" y="3537"/>
                  </a:cubicBezTo>
                  <a:cubicBezTo>
                    <a:pt x="3091" y="3585"/>
                    <a:pt x="3043" y="3645"/>
                    <a:pt x="3031" y="3716"/>
                  </a:cubicBezTo>
                  <a:cubicBezTo>
                    <a:pt x="3019" y="3758"/>
                    <a:pt x="3007" y="3806"/>
                    <a:pt x="2989" y="3854"/>
                  </a:cubicBezTo>
                  <a:cubicBezTo>
                    <a:pt x="2939" y="4001"/>
                    <a:pt x="2814" y="4383"/>
                    <a:pt x="2260" y="4383"/>
                  </a:cubicBezTo>
                  <a:cubicBezTo>
                    <a:pt x="2092" y="4383"/>
                    <a:pt x="1884" y="4348"/>
                    <a:pt x="1627" y="4260"/>
                  </a:cubicBezTo>
                  <a:cubicBezTo>
                    <a:pt x="862" y="4009"/>
                    <a:pt x="557" y="3609"/>
                    <a:pt x="736" y="3089"/>
                  </a:cubicBezTo>
                  <a:cubicBezTo>
                    <a:pt x="808" y="2874"/>
                    <a:pt x="933" y="2682"/>
                    <a:pt x="1113" y="2545"/>
                  </a:cubicBezTo>
                  <a:cubicBezTo>
                    <a:pt x="1166" y="2509"/>
                    <a:pt x="1196" y="2449"/>
                    <a:pt x="1202" y="2378"/>
                  </a:cubicBezTo>
                  <a:cubicBezTo>
                    <a:pt x="1214" y="2312"/>
                    <a:pt x="1190" y="2252"/>
                    <a:pt x="1154" y="2198"/>
                  </a:cubicBezTo>
                  <a:cubicBezTo>
                    <a:pt x="1095" y="2127"/>
                    <a:pt x="1041" y="2049"/>
                    <a:pt x="993" y="1965"/>
                  </a:cubicBezTo>
                  <a:cubicBezTo>
                    <a:pt x="909" y="1780"/>
                    <a:pt x="628" y="1230"/>
                    <a:pt x="1668" y="704"/>
                  </a:cubicBezTo>
                  <a:cubicBezTo>
                    <a:pt x="1974" y="553"/>
                    <a:pt x="2237" y="477"/>
                    <a:pt x="2457" y="477"/>
                  </a:cubicBezTo>
                  <a:close/>
                  <a:moveTo>
                    <a:pt x="2458" y="0"/>
                  </a:moveTo>
                  <a:cubicBezTo>
                    <a:pt x="2156" y="0"/>
                    <a:pt x="1812" y="93"/>
                    <a:pt x="1435" y="280"/>
                  </a:cubicBezTo>
                  <a:cubicBezTo>
                    <a:pt x="497" y="752"/>
                    <a:pt x="174" y="1445"/>
                    <a:pt x="551" y="2186"/>
                  </a:cubicBezTo>
                  <a:cubicBezTo>
                    <a:pt x="569" y="2240"/>
                    <a:pt x="599" y="2282"/>
                    <a:pt x="628" y="2330"/>
                  </a:cubicBezTo>
                  <a:cubicBezTo>
                    <a:pt x="467" y="2497"/>
                    <a:pt x="342" y="2706"/>
                    <a:pt x="264" y="2939"/>
                  </a:cubicBezTo>
                  <a:cubicBezTo>
                    <a:pt x="1" y="3734"/>
                    <a:pt x="437" y="4380"/>
                    <a:pt x="1459" y="4721"/>
                  </a:cubicBezTo>
                  <a:cubicBezTo>
                    <a:pt x="1747" y="4818"/>
                    <a:pt x="2011" y="4865"/>
                    <a:pt x="2247" y="4865"/>
                  </a:cubicBezTo>
                  <a:cubicBezTo>
                    <a:pt x="2811" y="4865"/>
                    <a:pt x="3217" y="4595"/>
                    <a:pt x="3420" y="4081"/>
                  </a:cubicBezTo>
                  <a:cubicBezTo>
                    <a:pt x="3548" y="4118"/>
                    <a:pt x="3673" y="4137"/>
                    <a:pt x="3793" y="4137"/>
                  </a:cubicBezTo>
                  <a:cubicBezTo>
                    <a:pt x="3965" y="4137"/>
                    <a:pt x="4127" y="4099"/>
                    <a:pt x="4274" y="4021"/>
                  </a:cubicBezTo>
                  <a:cubicBezTo>
                    <a:pt x="4627" y="3842"/>
                    <a:pt x="4914" y="3471"/>
                    <a:pt x="5099" y="2910"/>
                  </a:cubicBezTo>
                  <a:cubicBezTo>
                    <a:pt x="5440" y="1888"/>
                    <a:pt x="5189" y="1146"/>
                    <a:pt x="4394" y="884"/>
                  </a:cubicBezTo>
                  <a:cubicBezTo>
                    <a:pt x="4228" y="824"/>
                    <a:pt x="4054" y="796"/>
                    <a:pt x="3877" y="796"/>
                  </a:cubicBezTo>
                  <a:cubicBezTo>
                    <a:pt x="3787" y="796"/>
                    <a:pt x="3696" y="804"/>
                    <a:pt x="3605" y="818"/>
                  </a:cubicBezTo>
                  <a:cubicBezTo>
                    <a:pt x="3587" y="776"/>
                    <a:pt x="3569" y="734"/>
                    <a:pt x="3545" y="692"/>
                  </a:cubicBezTo>
                  <a:cubicBezTo>
                    <a:pt x="3314" y="234"/>
                    <a:pt x="2939" y="0"/>
                    <a:pt x="2458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6390175" y="3941925"/>
              <a:ext cx="136000" cy="121450"/>
            </a:xfrm>
            <a:custGeom>
              <a:avLst/>
              <a:gdLst/>
              <a:ahLst/>
              <a:cxnLst/>
              <a:rect l="l" t="t" r="r" b="b"/>
              <a:pathLst>
                <a:path w="5440" h="4858" extrusionOk="0">
                  <a:moveTo>
                    <a:pt x="2432" y="470"/>
                  </a:moveTo>
                  <a:cubicBezTo>
                    <a:pt x="2740" y="470"/>
                    <a:pt x="2971" y="615"/>
                    <a:pt x="3121" y="903"/>
                  </a:cubicBezTo>
                  <a:cubicBezTo>
                    <a:pt x="3162" y="987"/>
                    <a:pt x="3192" y="1071"/>
                    <a:pt x="3210" y="1160"/>
                  </a:cubicBezTo>
                  <a:cubicBezTo>
                    <a:pt x="3228" y="1220"/>
                    <a:pt x="3264" y="1280"/>
                    <a:pt x="3324" y="1310"/>
                  </a:cubicBezTo>
                  <a:cubicBezTo>
                    <a:pt x="3358" y="1333"/>
                    <a:pt x="3398" y="1343"/>
                    <a:pt x="3439" y="1343"/>
                  </a:cubicBezTo>
                  <a:cubicBezTo>
                    <a:pt x="3462" y="1343"/>
                    <a:pt x="3486" y="1340"/>
                    <a:pt x="3509" y="1334"/>
                  </a:cubicBezTo>
                  <a:cubicBezTo>
                    <a:pt x="3626" y="1296"/>
                    <a:pt x="3747" y="1276"/>
                    <a:pt x="3867" y="1276"/>
                  </a:cubicBezTo>
                  <a:cubicBezTo>
                    <a:pt x="3992" y="1276"/>
                    <a:pt x="4117" y="1297"/>
                    <a:pt x="4238" y="1340"/>
                  </a:cubicBezTo>
                  <a:cubicBezTo>
                    <a:pt x="4752" y="1513"/>
                    <a:pt x="4884" y="1991"/>
                    <a:pt x="4633" y="2750"/>
                  </a:cubicBezTo>
                  <a:cubicBezTo>
                    <a:pt x="4378" y="3497"/>
                    <a:pt x="4029" y="3652"/>
                    <a:pt x="3768" y="3652"/>
                  </a:cubicBezTo>
                  <a:cubicBezTo>
                    <a:pt x="3642" y="3652"/>
                    <a:pt x="3537" y="3616"/>
                    <a:pt x="3473" y="3593"/>
                  </a:cubicBezTo>
                  <a:cubicBezTo>
                    <a:pt x="3431" y="3581"/>
                    <a:pt x="3390" y="3563"/>
                    <a:pt x="3348" y="3545"/>
                  </a:cubicBezTo>
                  <a:cubicBezTo>
                    <a:pt x="3318" y="3526"/>
                    <a:pt x="3285" y="3518"/>
                    <a:pt x="3252" y="3518"/>
                  </a:cubicBezTo>
                  <a:cubicBezTo>
                    <a:pt x="3213" y="3518"/>
                    <a:pt x="3174" y="3529"/>
                    <a:pt x="3139" y="3545"/>
                  </a:cubicBezTo>
                  <a:cubicBezTo>
                    <a:pt x="3073" y="3575"/>
                    <a:pt x="3025" y="3635"/>
                    <a:pt x="3013" y="3706"/>
                  </a:cubicBezTo>
                  <a:cubicBezTo>
                    <a:pt x="3001" y="3754"/>
                    <a:pt x="2989" y="3796"/>
                    <a:pt x="2971" y="3844"/>
                  </a:cubicBezTo>
                  <a:cubicBezTo>
                    <a:pt x="2921" y="3987"/>
                    <a:pt x="2796" y="4370"/>
                    <a:pt x="2236" y="4370"/>
                  </a:cubicBezTo>
                  <a:cubicBezTo>
                    <a:pt x="2069" y="4370"/>
                    <a:pt x="1863" y="4336"/>
                    <a:pt x="1609" y="4250"/>
                  </a:cubicBezTo>
                  <a:cubicBezTo>
                    <a:pt x="844" y="3993"/>
                    <a:pt x="545" y="3605"/>
                    <a:pt x="718" y="3079"/>
                  </a:cubicBezTo>
                  <a:cubicBezTo>
                    <a:pt x="790" y="2864"/>
                    <a:pt x="915" y="2678"/>
                    <a:pt x="1095" y="2535"/>
                  </a:cubicBezTo>
                  <a:cubicBezTo>
                    <a:pt x="1148" y="2499"/>
                    <a:pt x="1178" y="2439"/>
                    <a:pt x="1190" y="2368"/>
                  </a:cubicBezTo>
                  <a:cubicBezTo>
                    <a:pt x="1196" y="2302"/>
                    <a:pt x="1178" y="2242"/>
                    <a:pt x="1136" y="2188"/>
                  </a:cubicBezTo>
                  <a:cubicBezTo>
                    <a:pt x="1077" y="2123"/>
                    <a:pt x="1023" y="2039"/>
                    <a:pt x="981" y="1961"/>
                  </a:cubicBezTo>
                  <a:cubicBezTo>
                    <a:pt x="879" y="1770"/>
                    <a:pt x="604" y="1220"/>
                    <a:pt x="1650" y="694"/>
                  </a:cubicBezTo>
                  <a:cubicBezTo>
                    <a:pt x="1950" y="544"/>
                    <a:pt x="2211" y="470"/>
                    <a:pt x="2432" y="470"/>
                  </a:cubicBezTo>
                  <a:close/>
                  <a:moveTo>
                    <a:pt x="2450" y="1"/>
                  </a:moveTo>
                  <a:cubicBezTo>
                    <a:pt x="2148" y="1"/>
                    <a:pt x="1806" y="92"/>
                    <a:pt x="1435" y="276"/>
                  </a:cubicBezTo>
                  <a:cubicBezTo>
                    <a:pt x="503" y="742"/>
                    <a:pt x="174" y="1435"/>
                    <a:pt x="545" y="2182"/>
                  </a:cubicBezTo>
                  <a:cubicBezTo>
                    <a:pt x="575" y="2230"/>
                    <a:pt x="598" y="2278"/>
                    <a:pt x="628" y="2326"/>
                  </a:cubicBezTo>
                  <a:cubicBezTo>
                    <a:pt x="461" y="2499"/>
                    <a:pt x="335" y="2708"/>
                    <a:pt x="264" y="2935"/>
                  </a:cubicBezTo>
                  <a:cubicBezTo>
                    <a:pt x="1" y="3724"/>
                    <a:pt x="431" y="4370"/>
                    <a:pt x="1459" y="4716"/>
                  </a:cubicBezTo>
                  <a:cubicBezTo>
                    <a:pt x="1739" y="4811"/>
                    <a:pt x="1997" y="4857"/>
                    <a:pt x="2230" y="4857"/>
                  </a:cubicBezTo>
                  <a:cubicBezTo>
                    <a:pt x="2792" y="4857"/>
                    <a:pt x="3205" y="4587"/>
                    <a:pt x="3407" y="4071"/>
                  </a:cubicBezTo>
                  <a:cubicBezTo>
                    <a:pt x="3536" y="4108"/>
                    <a:pt x="3661" y="4127"/>
                    <a:pt x="3781" y="4127"/>
                  </a:cubicBezTo>
                  <a:cubicBezTo>
                    <a:pt x="3953" y="4127"/>
                    <a:pt x="4117" y="4089"/>
                    <a:pt x="4268" y="4011"/>
                  </a:cubicBezTo>
                  <a:cubicBezTo>
                    <a:pt x="4615" y="3832"/>
                    <a:pt x="4902" y="3461"/>
                    <a:pt x="5093" y="2906"/>
                  </a:cubicBezTo>
                  <a:cubicBezTo>
                    <a:pt x="5440" y="1884"/>
                    <a:pt x="5183" y="1142"/>
                    <a:pt x="4394" y="885"/>
                  </a:cubicBezTo>
                  <a:cubicBezTo>
                    <a:pt x="4214" y="824"/>
                    <a:pt x="4032" y="794"/>
                    <a:pt x="3851" y="794"/>
                  </a:cubicBezTo>
                  <a:cubicBezTo>
                    <a:pt x="3767" y="794"/>
                    <a:pt x="3682" y="800"/>
                    <a:pt x="3599" y="814"/>
                  </a:cubicBezTo>
                  <a:cubicBezTo>
                    <a:pt x="3581" y="772"/>
                    <a:pt x="3563" y="730"/>
                    <a:pt x="3539" y="688"/>
                  </a:cubicBezTo>
                  <a:cubicBezTo>
                    <a:pt x="3311" y="233"/>
                    <a:pt x="2932" y="1"/>
                    <a:pt x="2450" y="1"/>
                  </a:cubicBezTo>
                  <a:close/>
                </a:path>
              </a:pathLst>
            </a:custGeom>
            <a:solidFill>
              <a:srgbClr val="BD4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8"/>
          <p:cNvGrpSpPr/>
          <p:nvPr/>
        </p:nvGrpSpPr>
        <p:grpSpPr>
          <a:xfrm rot="-5400000">
            <a:off x="8207961" y="1225683"/>
            <a:ext cx="668300" cy="631831"/>
            <a:chOff x="6443600" y="4433425"/>
            <a:chExt cx="170350" cy="161050"/>
          </a:xfrm>
        </p:grpSpPr>
        <p:sp>
          <p:nvSpPr>
            <p:cNvPr id="287" name="Google Shape;287;p8"/>
            <p:cNvSpPr/>
            <p:nvPr/>
          </p:nvSpPr>
          <p:spPr>
            <a:xfrm>
              <a:off x="6443675" y="4433425"/>
              <a:ext cx="170200" cy="160825"/>
            </a:xfrm>
            <a:custGeom>
              <a:avLst/>
              <a:gdLst/>
              <a:ahLst/>
              <a:cxnLst/>
              <a:rect l="l" t="t" r="r" b="b"/>
              <a:pathLst>
                <a:path w="6808" h="6433" extrusionOk="0">
                  <a:moveTo>
                    <a:pt x="1750" y="1"/>
                  </a:moveTo>
                  <a:cubicBezTo>
                    <a:pt x="1600" y="1"/>
                    <a:pt x="1441" y="64"/>
                    <a:pt x="1441" y="64"/>
                  </a:cubicBezTo>
                  <a:cubicBezTo>
                    <a:pt x="1441" y="64"/>
                    <a:pt x="1172" y="315"/>
                    <a:pt x="1226" y="512"/>
                  </a:cubicBezTo>
                  <a:cubicBezTo>
                    <a:pt x="1280" y="703"/>
                    <a:pt x="1429" y="907"/>
                    <a:pt x="1417" y="1199"/>
                  </a:cubicBezTo>
                  <a:cubicBezTo>
                    <a:pt x="1411" y="1498"/>
                    <a:pt x="1" y="2825"/>
                    <a:pt x="1112" y="4582"/>
                  </a:cubicBezTo>
                  <a:cubicBezTo>
                    <a:pt x="1988" y="5966"/>
                    <a:pt x="2989" y="6319"/>
                    <a:pt x="3784" y="6319"/>
                  </a:cubicBezTo>
                  <a:cubicBezTo>
                    <a:pt x="3999" y="6319"/>
                    <a:pt x="4198" y="6294"/>
                    <a:pt x="4375" y="6256"/>
                  </a:cubicBezTo>
                  <a:cubicBezTo>
                    <a:pt x="4495" y="6230"/>
                    <a:pt x="4594" y="6219"/>
                    <a:pt x="4676" y="6219"/>
                  </a:cubicBezTo>
                  <a:cubicBezTo>
                    <a:pt x="5045" y="6219"/>
                    <a:pt x="5086" y="6432"/>
                    <a:pt x="5245" y="6432"/>
                  </a:cubicBezTo>
                  <a:cubicBezTo>
                    <a:pt x="5296" y="6432"/>
                    <a:pt x="5360" y="6410"/>
                    <a:pt x="5451" y="6351"/>
                  </a:cubicBezTo>
                  <a:cubicBezTo>
                    <a:pt x="5888" y="6076"/>
                    <a:pt x="5302" y="6017"/>
                    <a:pt x="5822" y="5341"/>
                  </a:cubicBezTo>
                  <a:cubicBezTo>
                    <a:pt x="6336" y="4660"/>
                    <a:pt x="6808" y="3435"/>
                    <a:pt x="5684" y="1678"/>
                  </a:cubicBezTo>
                  <a:cubicBezTo>
                    <a:pt x="5039" y="663"/>
                    <a:pt x="4165" y="477"/>
                    <a:pt x="3488" y="477"/>
                  </a:cubicBezTo>
                  <a:cubicBezTo>
                    <a:pt x="3097" y="477"/>
                    <a:pt x="2772" y="540"/>
                    <a:pt x="2595" y="540"/>
                  </a:cubicBezTo>
                  <a:cubicBezTo>
                    <a:pt x="2548" y="540"/>
                    <a:pt x="2511" y="535"/>
                    <a:pt x="2487" y="524"/>
                  </a:cubicBezTo>
                  <a:cubicBezTo>
                    <a:pt x="2218" y="411"/>
                    <a:pt x="2098" y="189"/>
                    <a:pt x="1943" y="58"/>
                  </a:cubicBezTo>
                  <a:cubicBezTo>
                    <a:pt x="1893" y="15"/>
                    <a:pt x="1822" y="1"/>
                    <a:pt x="1750" y="1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8" name="Google Shape;288;p8"/>
            <p:cNvGrpSpPr/>
            <p:nvPr/>
          </p:nvGrpSpPr>
          <p:grpSpPr>
            <a:xfrm>
              <a:off x="6443600" y="4433650"/>
              <a:ext cx="170350" cy="160825"/>
              <a:chOff x="3793775" y="4433650"/>
              <a:chExt cx="170350" cy="160825"/>
            </a:xfrm>
          </p:grpSpPr>
          <p:sp>
            <p:nvSpPr>
              <p:cNvPr id="289" name="Google Shape;289;p8"/>
              <p:cNvSpPr/>
              <p:nvPr/>
            </p:nvSpPr>
            <p:spPr>
              <a:xfrm>
                <a:off x="3793775" y="4433650"/>
                <a:ext cx="170350" cy="160825"/>
              </a:xfrm>
              <a:custGeom>
                <a:avLst/>
                <a:gdLst/>
                <a:ahLst/>
                <a:cxnLst/>
                <a:rect l="l" t="t" r="r" b="b"/>
                <a:pathLst>
                  <a:path w="6814" h="6433" extrusionOk="0">
                    <a:moveTo>
                      <a:pt x="1757" y="1"/>
                    </a:moveTo>
                    <a:cubicBezTo>
                      <a:pt x="1606" y="1"/>
                      <a:pt x="1447" y="61"/>
                      <a:pt x="1447" y="61"/>
                    </a:cubicBezTo>
                    <a:cubicBezTo>
                      <a:pt x="1447" y="61"/>
                      <a:pt x="1178" y="318"/>
                      <a:pt x="1232" y="509"/>
                    </a:cubicBezTo>
                    <a:cubicBezTo>
                      <a:pt x="1285" y="706"/>
                      <a:pt x="1435" y="898"/>
                      <a:pt x="1423" y="1196"/>
                    </a:cubicBezTo>
                    <a:cubicBezTo>
                      <a:pt x="1417" y="1489"/>
                      <a:pt x="1" y="2828"/>
                      <a:pt x="1118" y="4579"/>
                    </a:cubicBezTo>
                    <a:cubicBezTo>
                      <a:pt x="2001" y="5965"/>
                      <a:pt x="3003" y="6317"/>
                      <a:pt x="3792" y="6317"/>
                    </a:cubicBezTo>
                    <a:cubicBezTo>
                      <a:pt x="4006" y="6317"/>
                      <a:pt x="4205" y="6291"/>
                      <a:pt x="4381" y="6253"/>
                    </a:cubicBezTo>
                    <a:cubicBezTo>
                      <a:pt x="4500" y="6228"/>
                      <a:pt x="4597" y="6218"/>
                      <a:pt x="4679" y="6218"/>
                    </a:cubicBezTo>
                    <a:cubicBezTo>
                      <a:pt x="5057" y="6218"/>
                      <a:pt x="5096" y="6433"/>
                      <a:pt x="5255" y="6433"/>
                    </a:cubicBezTo>
                    <a:cubicBezTo>
                      <a:pt x="5306" y="6433"/>
                      <a:pt x="5368" y="6411"/>
                      <a:pt x="5457" y="6354"/>
                    </a:cubicBezTo>
                    <a:cubicBezTo>
                      <a:pt x="5893" y="6079"/>
                      <a:pt x="5308" y="6014"/>
                      <a:pt x="5828" y="5338"/>
                    </a:cubicBezTo>
                    <a:cubicBezTo>
                      <a:pt x="6336" y="4663"/>
                      <a:pt x="6814" y="3432"/>
                      <a:pt x="5690" y="1675"/>
                    </a:cubicBezTo>
                    <a:cubicBezTo>
                      <a:pt x="5046" y="662"/>
                      <a:pt x="4172" y="473"/>
                      <a:pt x="3495" y="473"/>
                    </a:cubicBezTo>
                    <a:cubicBezTo>
                      <a:pt x="3092" y="473"/>
                      <a:pt x="2760" y="540"/>
                      <a:pt x="2587" y="540"/>
                    </a:cubicBezTo>
                    <a:cubicBezTo>
                      <a:pt x="2546" y="540"/>
                      <a:pt x="2515" y="536"/>
                      <a:pt x="2493" y="527"/>
                    </a:cubicBezTo>
                    <a:cubicBezTo>
                      <a:pt x="2218" y="407"/>
                      <a:pt x="2104" y="180"/>
                      <a:pt x="1949" y="55"/>
                    </a:cubicBezTo>
                    <a:cubicBezTo>
                      <a:pt x="1899" y="14"/>
                      <a:pt x="1829" y="1"/>
                      <a:pt x="1757" y="1"/>
                    </a:cubicBezTo>
                    <a:close/>
                  </a:path>
                </a:pathLst>
              </a:custGeom>
              <a:solidFill>
                <a:srgbClr val="FD8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>
                <a:off x="3825300" y="4433825"/>
                <a:ext cx="14075" cy="10800"/>
              </a:xfrm>
              <a:custGeom>
                <a:avLst/>
                <a:gdLst/>
                <a:ahLst/>
                <a:cxnLst/>
                <a:rect l="l" t="t" r="r" b="b"/>
                <a:pathLst>
                  <a:path w="563" h="432" extrusionOk="0">
                    <a:moveTo>
                      <a:pt x="491" y="0"/>
                    </a:moveTo>
                    <a:cubicBezTo>
                      <a:pt x="476" y="0"/>
                      <a:pt x="461" y="6"/>
                      <a:pt x="449" y="18"/>
                    </a:cubicBezTo>
                    <a:cubicBezTo>
                      <a:pt x="347" y="143"/>
                      <a:pt x="204" y="251"/>
                      <a:pt x="54" y="311"/>
                    </a:cubicBezTo>
                    <a:cubicBezTo>
                      <a:pt x="24" y="323"/>
                      <a:pt x="1" y="347"/>
                      <a:pt x="7" y="383"/>
                    </a:cubicBezTo>
                    <a:cubicBezTo>
                      <a:pt x="17" y="409"/>
                      <a:pt x="47" y="431"/>
                      <a:pt x="75" y="431"/>
                    </a:cubicBezTo>
                    <a:cubicBezTo>
                      <a:pt x="78" y="431"/>
                      <a:pt x="81" y="431"/>
                      <a:pt x="84" y="430"/>
                    </a:cubicBezTo>
                    <a:cubicBezTo>
                      <a:pt x="258" y="359"/>
                      <a:pt x="413" y="251"/>
                      <a:pt x="533" y="102"/>
                    </a:cubicBezTo>
                    <a:cubicBezTo>
                      <a:pt x="556" y="78"/>
                      <a:pt x="562" y="42"/>
                      <a:pt x="533" y="18"/>
                    </a:cubicBezTo>
                    <a:cubicBezTo>
                      <a:pt x="521" y="6"/>
                      <a:pt x="506" y="0"/>
                      <a:pt x="491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8"/>
              <p:cNvSpPr/>
              <p:nvPr/>
            </p:nvSpPr>
            <p:spPr>
              <a:xfrm>
                <a:off x="3834800" y="4447850"/>
                <a:ext cx="2225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588" extrusionOk="0">
                    <a:moveTo>
                      <a:pt x="806" y="0"/>
                    </a:moveTo>
                    <a:cubicBezTo>
                      <a:pt x="788" y="0"/>
                      <a:pt x="770" y="7"/>
                      <a:pt x="756" y="25"/>
                    </a:cubicBezTo>
                    <a:cubicBezTo>
                      <a:pt x="601" y="258"/>
                      <a:pt x="344" y="419"/>
                      <a:pt x="69" y="473"/>
                    </a:cubicBezTo>
                    <a:cubicBezTo>
                      <a:pt x="1" y="484"/>
                      <a:pt x="24" y="587"/>
                      <a:pt x="88" y="587"/>
                    </a:cubicBezTo>
                    <a:cubicBezTo>
                      <a:pt x="92" y="587"/>
                      <a:pt x="95" y="587"/>
                      <a:pt x="99" y="587"/>
                    </a:cubicBezTo>
                    <a:cubicBezTo>
                      <a:pt x="404" y="527"/>
                      <a:pt x="684" y="348"/>
                      <a:pt x="864" y="85"/>
                    </a:cubicBezTo>
                    <a:cubicBezTo>
                      <a:pt x="889" y="42"/>
                      <a:pt x="849" y="0"/>
                      <a:pt x="806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>
                <a:off x="3910625" y="4571550"/>
                <a:ext cx="20925" cy="15925"/>
              </a:xfrm>
              <a:custGeom>
                <a:avLst/>
                <a:gdLst/>
                <a:ahLst/>
                <a:cxnLst/>
                <a:rect l="l" t="t" r="r" b="b"/>
                <a:pathLst>
                  <a:path w="837" h="637" extrusionOk="0">
                    <a:moveTo>
                      <a:pt x="777" y="0"/>
                    </a:moveTo>
                    <a:cubicBezTo>
                      <a:pt x="762" y="0"/>
                      <a:pt x="747" y="5"/>
                      <a:pt x="735" y="13"/>
                    </a:cubicBezTo>
                    <a:cubicBezTo>
                      <a:pt x="556" y="241"/>
                      <a:pt x="323" y="414"/>
                      <a:pt x="54" y="516"/>
                    </a:cubicBezTo>
                    <a:cubicBezTo>
                      <a:pt x="24" y="527"/>
                      <a:pt x="0" y="551"/>
                      <a:pt x="12" y="593"/>
                    </a:cubicBezTo>
                    <a:cubicBezTo>
                      <a:pt x="17" y="619"/>
                      <a:pt x="45" y="636"/>
                      <a:pt x="72" y="636"/>
                    </a:cubicBezTo>
                    <a:cubicBezTo>
                      <a:pt x="76" y="636"/>
                      <a:pt x="80" y="636"/>
                      <a:pt x="84" y="635"/>
                    </a:cubicBezTo>
                    <a:cubicBezTo>
                      <a:pt x="371" y="521"/>
                      <a:pt x="622" y="336"/>
                      <a:pt x="819" y="97"/>
                    </a:cubicBezTo>
                    <a:cubicBezTo>
                      <a:pt x="831" y="73"/>
                      <a:pt x="837" y="37"/>
                      <a:pt x="819" y="13"/>
                    </a:cubicBezTo>
                    <a:cubicBezTo>
                      <a:pt x="807" y="5"/>
                      <a:pt x="792" y="0"/>
                      <a:pt x="777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3816050" y="4481700"/>
                <a:ext cx="126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505" h="2135" extrusionOk="0">
                    <a:moveTo>
                      <a:pt x="422" y="1"/>
                    </a:moveTo>
                    <a:cubicBezTo>
                      <a:pt x="404" y="1"/>
                      <a:pt x="386" y="10"/>
                      <a:pt x="377" y="33"/>
                    </a:cubicBezTo>
                    <a:cubicBezTo>
                      <a:pt x="60" y="667"/>
                      <a:pt x="0" y="1420"/>
                      <a:pt x="239" y="2095"/>
                    </a:cubicBezTo>
                    <a:cubicBezTo>
                      <a:pt x="246" y="2123"/>
                      <a:pt x="268" y="2135"/>
                      <a:pt x="291" y="2135"/>
                    </a:cubicBezTo>
                    <a:cubicBezTo>
                      <a:pt x="327" y="2135"/>
                      <a:pt x="365" y="2106"/>
                      <a:pt x="347" y="2066"/>
                    </a:cubicBezTo>
                    <a:cubicBezTo>
                      <a:pt x="126" y="1420"/>
                      <a:pt x="167" y="697"/>
                      <a:pt x="484" y="87"/>
                    </a:cubicBezTo>
                    <a:cubicBezTo>
                      <a:pt x="504" y="43"/>
                      <a:pt x="462" y="1"/>
                      <a:pt x="422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3826200" y="4539950"/>
                <a:ext cx="154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617" h="764" extrusionOk="0">
                    <a:moveTo>
                      <a:pt x="75" y="1"/>
                    </a:moveTo>
                    <a:cubicBezTo>
                      <a:pt x="65" y="1"/>
                      <a:pt x="53" y="4"/>
                      <a:pt x="42" y="10"/>
                    </a:cubicBezTo>
                    <a:cubicBezTo>
                      <a:pt x="12" y="22"/>
                      <a:pt x="0" y="58"/>
                      <a:pt x="18" y="88"/>
                    </a:cubicBezTo>
                    <a:cubicBezTo>
                      <a:pt x="120" y="345"/>
                      <a:pt x="293" y="566"/>
                      <a:pt x="502" y="746"/>
                    </a:cubicBezTo>
                    <a:cubicBezTo>
                      <a:pt x="514" y="758"/>
                      <a:pt x="529" y="763"/>
                      <a:pt x="544" y="763"/>
                    </a:cubicBezTo>
                    <a:cubicBezTo>
                      <a:pt x="559" y="763"/>
                      <a:pt x="574" y="758"/>
                      <a:pt x="586" y="746"/>
                    </a:cubicBezTo>
                    <a:cubicBezTo>
                      <a:pt x="616" y="734"/>
                      <a:pt x="616" y="692"/>
                      <a:pt x="592" y="668"/>
                    </a:cubicBezTo>
                    <a:cubicBezTo>
                      <a:pt x="389" y="495"/>
                      <a:pt x="228" y="279"/>
                      <a:pt x="120" y="34"/>
                    </a:cubicBezTo>
                    <a:cubicBezTo>
                      <a:pt x="112" y="11"/>
                      <a:pt x="95" y="1"/>
                      <a:pt x="75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3849800" y="4547075"/>
                <a:ext cx="3175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6" extrusionOk="0">
                    <a:moveTo>
                      <a:pt x="55" y="0"/>
                    </a:moveTo>
                    <a:cubicBezTo>
                      <a:pt x="43" y="0"/>
                      <a:pt x="37" y="0"/>
                      <a:pt x="31" y="6"/>
                    </a:cubicBezTo>
                    <a:cubicBezTo>
                      <a:pt x="25" y="6"/>
                      <a:pt x="25" y="12"/>
                      <a:pt x="13" y="12"/>
                    </a:cubicBezTo>
                    <a:cubicBezTo>
                      <a:pt x="7" y="24"/>
                      <a:pt x="1" y="30"/>
                      <a:pt x="1" y="36"/>
                    </a:cubicBezTo>
                    <a:lnTo>
                      <a:pt x="1" y="54"/>
                    </a:lnTo>
                    <a:cubicBezTo>
                      <a:pt x="1" y="60"/>
                      <a:pt x="1" y="78"/>
                      <a:pt x="7" y="84"/>
                    </a:cubicBezTo>
                    <a:cubicBezTo>
                      <a:pt x="7" y="90"/>
                      <a:pt x="13" y="96"/>
                      <a:pt x="13" y="108"/>
                    </a:cubicBezTo>
                    <a:cubicBezTo>
                      <a:pt x="13" y="114"/>
                      <a:pt x="19" y="120"/>
                      <a:pt x="31" y="120"/>
                    </a:cubicBezTo>
                    <a:cubicBezTo>
                      <a:pt x="37" y="126"/>
                      <a:pt x="43" y="126"/>
                      <a:pt x="55" y="126"/>
                    </a:cubicBezTo>
                    <a:lnTo>
                      <a:pt x="72" y="126"/>
                    </a:lnTo>
                    <a:cubicBezTo>
                      <a:pt x="78" y="126"/>
                      <a:pt x="90" y="126"/>
                      <a:pt x="96" y="120"/>
                    </a:cubicBezTo>
                    <a:cubicBezTo>
                      <a:pt x="102" y="120"/>
                      <a:pt x="102" y="114"/>
                      <a:pt x="114" y="114"/>
                    </a:cubicBezTo>
                    <a:cubicBezTo>
                      <a:pt x="120" y="108"/>
                      <a:pt x="126" y="96"/>
                      <a:pt x="126" y="90"/>
                    </a:cubicBezTo>
                    <a:lnTo>
                      <a:pt x="126" y="78"/>
                    </a:lnTo>
                    <a:cubicBezTo>
                      <a:pt x="126" y="60"/>
                      <a:pt x="126" y="54"/>
                      <a:pt x="120" y="48"/>
                    </a:cubicBezTo>
                    <a:lnTo>
                      <a:pt x="114" y="24"/>
                    </a:lnTo>
                    <a:cubicBezTo>
                      <a:pt x="114" y="12"/>
                      <a:pt x="102" y="6"/>
                      <a:pt x="96" y="6"/>
                    </a:cubicBezTo>
                    <a:cubicBezTo>
                      <a:pt x="90" y="0"/>
                      <a:pt x="84" y="0"/>
                      <a:pt x="72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3853550" y="4533025"/>
                <a:ext cx="3000" cy="360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44" extrusionOk="0">
                    <a:moveTo>
                      <a:pt x="54" y="1"/>
                    </a:moveTo>
                    <a:cubicBezTo>
                      <a:pt x="42" y="1"/>
                      <a:pt x="42" y="13"/>
                      <a:pt x="36" y="13"/>
                    </a:cubicBezTo>
                    <a:lnTo>
                      <a:pt x="12" y="30"/>
                    </a:lnTo>
                    <a:lnTo>
                      <a:pt x="6" y="54"/>
                    </a:lnTo>
                    <a:cubicBezTo>
                      <a:pt x="0" y="60"/>
                      <a:pt x="0" y="72"/>
                      <a:pt x="0" y="78"/>
                    </a:cubicBezTo>
                    <a:lnTo>
                      <a:pt x="0" y="102"/>
                    </a:lnTo>
                    <a:cubicBezTo>
                      <a:pt x="0" y="108"/>
                      <a:pt x="6" y="114"/>
                      <a:pt x="6" y="120"/>
                    </a:cubicBezTo>
                    <a:cubicBezTo>
                      <a:pt x="12" y="132"/>
                      <a:pt x="12" y="138"/>
                      <a:pt x="24" y="138"/>
                    </a:cubicBezTo>
                    <a:cubicBezTo>
                      <a:pt x="30" y="138"/>
                      <a:pt x="30" y="144"/>
                      <a:pt x="36" y="144"/>
                    </a:cubicBezTo>
                    <a:lnTo>
                      <a:pt x="66" y="144"/>
                    </a:lnTo>
                    <a:cubicBezTo>
                      <a:pt x="72" y="144"/>
                      <a:pt x="72" y="138"/>
                      <a:pt x="84" y="138"/>
                    </a:cubicBezTo>
                    <a:lnTo>
                      <a:pt x="102" y="114"/>
                    </a:lnTo>
                    <a:cubicBezTo>
                      <a:pt x="102" y="108"/>
                      <a:pt x="114" y="102"/>
                      <a:pt x="114" y="90"/>
                    </a:cubicBezTo>
                    <a:cubicBezTo>
                      <a:pt x="120" y="84"/>
                      <a:pt x="120" y="78"/>
                      <a:pt x="120" y="72"/>
                    </a:cubicBezTo>
                    <a:lnTo>
                      <a:pt x="120" y="48"/>
                    </a:lnTo>
                    <a:cubicBezTo>
                      <a:pt x="120" y="42"/>
                      <a:pt x="114" y="30"/>
                      <a:pt x="114" y="24"/>
                    </a:cubicBezTo>
                    <a:cubicBezTo>
                      <a:pt x="102" y="18"/>
                      <a:pt x="102" y="13"/>
                      <a:pt x="96" y="13"/>
                    </a:cubicBezTo>
                    <a:cubicBezTo>
                      <a:pt x="90" y="13"/>
                      <a:pt x="90" y="1"/>
                      <a:pt x="84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3863850" y="4550650"/>
                <a:ext cx="302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45" extrusionOk="0">
                    <a:moveTo>
                      <a:pt x="48" y="1"/>
                    </a:moveTo>
                    <a:cubicBezTo>
                      <a:pt x="42" y="1"/>
                      <a:pt x="42" y="7"/>
                      <a:pt x="36" y="7"/>
                    </a:cubicBezTo>
                    <a:lnTo>
                      <a:pt x="13" y="31"/>
                    </a:lnTo>
                    <a:cubicBezTo>
                      <a:pt x="13" y="37"/>
                      <a:pt x="7" y="43"/>
                      <a:pt x="7" y="55"/>
                    </a:cubicBezTo>
                    <a:cubicBezTo>
                      <a:pt x="1" y="61"/>
                      <a:pt x="1" y="67"/>
                      <a:pt x="1" y="73"/>
                    </a:cubicBezTo>
                    <a:lnTo>
                      <a:pt x="1" y="96"/>
                    </a:lnTo>
                    <a:cubicBezTo>
                      <a:pt x="1" y="102"/>
                      <a:pt x="7" y="114"/>
                      <a:pt x="7" y="120"/>
                    </a:cubicBezTo>
                    <a:cubicBezTo>
                      <a:pt x="13" y="126"/>
                      <a:pt x="13" y="132"/>
                      <a:pt x="18" y="132"/>
                    </a:cubicBezTo>
                    <a:cubicBezTo>
                      <a:pt x="30" y="132"/>
                      <a:pt x="30" y="144"/>
                      <a:pt x="36" y="144"/>
                    </a:cubicBezTo>
                    <a:lnTo>
                      <a:pt x="66" y="144"/>
                    </a:lnTo>
                    <a:cubicBezTo>
                      <a:pt x="72" y="144"/>
                      <a:pt x="72" y="132"/>
                      <a:pt x="78" y="132"/>
                    </a:cubicBezTo>
                    <a:lnTo>
                      <a:pt x="102" y="114"/>
                    </a:lnTo>
                    <a:cubicBezTo>
                      <a:pt x="102" y="102"/>
                      <a:pt x="108" y="96"/>
                      <a:pt x="108" y="90"/>
                    </a:cubicBezTo>
                    <a:cubicBezTo>
                      <a:pt x="120" y="84"/>
                      <a:pt x="120" y="73"/>
                      <a:pt x="120" y="67"/>
                    </a:cubicBezTo>
                    <a:lnTo>
                      <a:pt x="120" y="43"/>
                    </a:lnTo>
                    <a:cubicBezTo>
                      <a:pt x="120" y="37"/>
                      <a:pt x="108" y="31"/>
                      <a:pt x="108" y="19"/>
                    </a:cubicBezTo>
                    <a:cubicBezTo>
                      <a:pt x="102" y="13"/>
                      <a:pt x="102" y="7"/>
                      <a:pt x="96" y="7"/>
                    </a:cubicBezTo>
                    <a:cubicBezTo>
                      <a:pt x="90" y="7"/>
                      <a:pt x="90" y="1"/>
                      <a:pt x="78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3863850" y="4565450"/>
                <a:ext cx="37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21" extrusionOk="0">
                    <a:moveTo>
                      <a:pt x="72" y="0"/>
                    </a:moveTo>
                    <a:cubicBezTo>
                      <a:pt x="1" y="0"/>
                      <a:pt x="1" y="120"/>
                      <a:pt x="72" y="120"/>
                    </a:cubicBezTo>
                    <a:cubicBezTo>
                      <a:pt x="150" y="120"/>
                      <a:pt x="150" y="0"/>
                      <a:pt x="72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3925400" y="4490300"/>
                <a:ext cx="347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20" extrusionOk="0">
                    <a:moveTo>
                      <a:pt x="67" y="0"/>
                    </a:moveTo>
                    <a:cubicBezTo>
                      <a:pt x="61" y="0"/>
                      <a:pt x="55" y="0"/>
                      <a:pt x="49" y="6"/>
                    </a:cubicBezTo>
                    <a:cubicBezTo>
                      <a:pt x="37" y="6"/>
                      <a:pt x="31" y="12"/>
                      <a:pt x="25" y="24"/>
                    </a:cubicBezTo>
                    <a:cubicBezTo>
                      <a:pt x="19" y="30"/>
                      <a:pt x="19" y="36"/>
                      <a:pt x="7" y="42"/>
                    </a:cubicBezTo>
                    <a:cubicBezTo>
                      <a:pt x="7" y="54"/>
                      <a:pt x="1" y="60"/>
                      <a:pt x="1" y="66"/>
                    </a:cubicBezTo>
                    <a:lnTo>
                      <a:pt x="1" y="84"/>
                    </a:lnTo>
                    <a:cubicBezTo>
                      <a:pt x="1" y="90"/>
                      <a:pt x="7" y="96"/>
                      <a:pt x="19" y="108"/>
                    </a:cubicBezTo>
                    <a:cubicBezTo>
                      <a:pt x="25" y="108"/>
                      <a:pt x="25" y="114"/>
                      <a:pt x="31" y="114"/>
                    </a:cubicBezTo>
                    <a:cubicBezTo>
                      <a:pt x="37" y="120"/>
                      <a:pt x="55" y="120"/>
                      <a:pt x="61" y="120"/>
                    </a:cubicBezTo>
                    <a:lnTo>
                      <a:pt x="67" y="120"/>
                    </a:lnTo>
                    <a:cubicBezTo>
                      <a:pt x="79" y="120"/>
                      <a:pt x="85" y="120"/>
                      <a:pt x="91" y="114"/>
                    </a:cubicBezTo>
                    <a:cubicBezTo>
                      <a:pt x="97" y="114"/>
                      <a:pt x="109" y="108"/>
                      <a:pt x="115" y="96"/>
                    </a:cubicBezTo>
                    <a:cubicBezTo>
                      <a:pt x="120" y="90"/>
                      <a:pt x="120" y="84"/>
                      <a:pt x="126" y="78"/>
                    </a:cubicBezTo>
                    <a:cubicBezTo>
                      <a:pt x="126" y="66"/>
                      <a:pt x="138" y="60"/>
                      <a:pt x="138" y="54"/>
                    </a:cubicBezTo>
                    <a:lnTo>
                      <a:pt x="138" y="36"/>
                    </a:lnTo>
                    <a:cubicBezTo>
                      <a:pt x="138" y="30"/>
                      <a:pt x="126" y="24"/>
                      <a:pt x="120" y="12"/>
                    </a:cubicBezTo>
                    <a:cubicBezTo>
                      <a:pt x="115" y="12"/>
                      <a:pt x="115" y="6"/>
                      <a:pt x="109" y="6"/>
                    </a:cubicBezTo>
                    <a:cubicBezTo>
                      <a:pt x="97" y="0"/>
                      <a:pt x="85" y="0"/>
                      <a:pt x="79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>
                <a:off x="3919575" y="4471025"/>
                <a:ext cx="407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20" extrusionOk="0">
                    <a:moveTo>
                      <a:pt x="67" y="0"/>
                    </a:moveTo>
                    <a:cubicBezTo>
                      <a:pt x="61" y="0"/>
                      <a:pt x="55" y="0"/>
                      <a:pt x="49" y="12"/>
                    </a:cubicBezTo>
                    <a:cubicBezTo>
                      <a:pt x="43" y="12"/>
                      <a:pt x="31" y="18"/>
                      <a:pt x="25" y="24"/>
                    </a:cubicBezTo>
                    <a:cubicBezTo>
                      <a:pt x="19" y="30"/>
                      <a:pt x="19" y="36"/>
                      <a:pt x="13" y="48"/>
                    </a:cubicBezTo>
                    <a:cubicBezTo>
                      <a:pt x="13" y="54"/>
                      <a:pt x="1" y="60"/>
                      <a:pt x="1" y="72"/>
                    </a:cubicBezTo>
                    <a:lnTo>
                      <a:pt x="1" y="84"/>
                    </a:lnTo>
                    <a:cubicBezTo>
                      <a:pt x="1" y="90"/>
                      <a:pt x="13" y="102"/>
                      <a:pt x="19" y="108"/>
                    </a:cubicBezTo>
                    <a:cubicBezTo>
                      <a:pt x="25" y="108"/>
                      <a:pt x="25" y="114"/>
                      <a:pt x="31" y="114"/>
                    </a:cubicBezTo>
                    <a:cubicBezTo>
                      <a:pt x="43" y="120"/>
                      <a:pt x="55" y="120"/>
                      <a:pt x="61" y="120"/>
                    </a:cubicBezTo>
                    <a:lnTo>
                      <a:pt x="91" y="120"/>
                    </a:lnTo>
                    <a:cubicBezTo>
                      <a:pt x="102" y="120"/>
                      <a:pt x="108" y="120"/>
                      <a:pt x="114" y="114"/>
                    </a:cubicBezTo>
                    <a:cubicBezTo>
                      <a:pt x="120" y="114"/>
                      <a:pt x="132" y="108"/>
                      <a:pt x="138" y="102"/>
                    </a:cubicBezTo>
                    <a:cubicBezTo>
                      <a:pt x="144" y="90"/>
                      <a:pt x="144" y="84"/>
                      <a:pt x="150" y="78"/>
                    </a:cubicBezTo>
                    <a:cubicBezTo>
                      <a:pt x="150" y="72"/>
                      <a:pt x="162" y="60"/>
                      <a:pt x="162" y="54"/>
                    </a:cubicBezTo>
                    <a:lnTo>
                      <a:pt x="162" y="42"/>
                    </a:lnTo>
                    <a:cubicBezTo>
                      <a:pt x="162" y="30"/>
                      <a:pt x="150" y="24"/>
                      <a:pt x="144" y="18"/>
                    </a:cubicBezTo>
                    <a:cubicBezTo>
                      <a:pt x="138" y="18"/>
                      <a:pt x="138" y="12"/>
                      <a:pt x="132" y="12"/>
                    </a:cubicBezTo>
                    <a:cubicBezTo>
                      <a:pt x="120" y="0"/>
                      <a:pt x="108" y="0"/>
                      <a:pt x="102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>
                <a:off x="3902850" y="4479075"/>
                <a:ext cx="37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21" extrusionOk="0">
                    <a:moveTo>
                      <a:pt x="72" y="1"/>
                    </a:moveTo>
                    <a:cubicBezTo>
                      <a:pt x="0" y="1"/>
                      <a:pt x="0" y="121"/>
                      <a:pt x="72" y="121"/>
                    </a:cubicBezTo>
                    <a:cubicBezTo>
                      <a:pt x="150" y="121"/>
                      <a:pt x="150" y="1"/>
                      <a:pt x="72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>
                <a:off x="3915700" y="4497775"/>
                <a:ext cx="3750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20" extrusionOk="0">
                    <a:moveTo>
                      <a:pt x="78" y="0"/>
                    </a:moveTo>
                    <a:cubicBezTo>
                      <a:pt x="0" y="0"/>
                      <a:pt x="0" y="120"/>
                      <a:pt x="78" y="120"/>
                    </a:cubicBezTo>
                    <a:cubicBezTo>
                      <a:pt x="150" y="120"/>
                      <a:pt x="150" y="0"/>
                      <a:pt x="78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3" name="Google Shape;303;p8"/>
          <p:cNvGrpSpPr/>
          <p:nvPr/>
        </p:nvGrpSpPr>
        <p:grpSpPr>
          <a:xfrm rot="4496388">
            <a:off x="8397039" y="4148926"/>
            <a:ext cx="492479" cy="480590"/>
            <a:chOff x="5966600" y="3904575"/>
            <a:chExt cx="162575" cy="158650"/>
          </a:xfrm>
        </p:grpSpPr>
        <p:sp>
          <p:nvSpPr>
            <p:cNvPr id="304" name="Google Shape;304;p8"/>
            <p:cNvSpPr/>
            <p:nvPr/>
          </p:nvSpPr>
          <p:spPr>
            <a:xfrm>
              <a:off x="5966600" y="3904575"/>
              <a:ext cx="162575" cy="158450"/>
            </a:xfrm>
            <a:custGeom>
              <a:avLst/>
              <a:gdLst/>
              <a:ahLst/>
              <a:cxnLst/>
              <a:rect l="l" t="t" r="r" b="b"/>
              <a:pathLst>
                <a:path w="6503" h="6338" extrusionOk="0">
                  <a:moveTo>
                    <a:pt x="1325" y="0"/>
                  </a:moveTo>
                  <a:cubicBezTo>
                    <a:pt x="1029" y="0"/>
                    <a:pt x="788" y="154"/>
                    <a:pt x="658" y="258"/>
                  </a:cubicBezTo>
                  <a:cubicBezTo>
                    <a:pt x="436" y="461"/>
                    <a:pt x="0" y="1035"/>
                    <a:pt x="646" y="1758"/>
                  </a:cubicBezTo>
                  <a:cubicBezTo>
                    <a:pt x="1464" y="2690"/>
                    <a:pt x="466" y="4089"/>
                    <a:pt x="1668" y="5230"/>
                  </a:cubicBezTo>
                  <a:cubicBezTo>
                    <a:pt x="1993" y="5540"/>
                    <a:pt x="2312" y="5648"/>
                    <a:pt x="2614" y="5648"/>
                  </a:cubicBezTo>
                  <a:cubicBezTo>
                    <a:pt x="3331" y="5648"/>
                    <a:pt x="3960" y="5038"/>
                    <a:pt x="4382" y="5038"/>
                  </a:cubicBezTo>
                  <a:cubicBezTo>
                    <a:pt x="4439" y="5038"/>
                    <a:pt x="4493" y="5049"/>
                    <a:pt x="4542" y="5075"/>
                  </a:cubicBezTo>
                  <a:cubicBezTo>
                    <a:pt x="4602" y="5105"/>
                    <a:pt x="4656" y="5147"/>
                    <a:pt x="4704" y="5200"/>
                  </a:cubicBezTo>
                  <a:cubicBezTo>
                    <a:pt x="5007" y="5557"/>
                    <a:pt x="5086" y="6338"/>
                    <a:pt x="5493" y="6338"/>
                  </a:cubicBezTo>
                  <a:cubicBezTo>
                    <a:pt x="5591" y="6338"/>
                    <a:pt x="5708" y="6293"/>
                    <a:pt x="5851" y="6187"/>
                  </a:cubicBezTo>
                  <a:cubicBezTo>
                    <a:pt x="6503" y="5523"/>
                    <a:pt x="5409" y="5350"/>
                    <a:pt x="5032" y="4920"/>
                  </a:cubicBezTo>
                  <a:cubicBezTo>
                    <a:pt x="4985" y="4866"/>
                    <a:pt x="4949" y="4806"/>
                    <a:pt x="4925" y="4746"/>
                  </a:cubicBezTo>
                  <a:cubicBezTo>
                    <a:pt x="4710" y="4155"/>
                    <a:pt x="6437" y="3276"/>
                    <a:pt x="5463" y="1931"/>
                  </a:cubicBezTo>
                  <a:cubicBezTo>
                    <a:pt x="4495" y="586"/>
                    <a:pt x="2976" y="1381"/>
                    <a:pt x="2152" y="443"/>
                  </a:cubicBezTo>
                  <a:cubicBezTo>
                    <a:pt x="1860" y="108"/>
                    <a:pt x="1574" y="0"/>
                    <a:pt x="1325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8"/>
            <p:cNvGrpSpPr/>
            <p:nvPr/>
          </p:nvGrpSpPr>
          <p:grpSpPr>
            <a:xfrm>
              <a:off x="5966600" y="3904675"/>
              <a:ext cx="162575" cy="158550"/>
              <a:chOff x="3316700" y="3904675"/>
              <a:chExt cx="162575" cy="158550"/>
            </a:xfrm>
          </p:grpSpPr>
          <p:sp>
            <p:nvSpPr>
              <p:cNvPr id="306" name="Google Shape;306;p8"/>
              <p:cNvSpPr/>
              <p:nvPr/>
            </p:nvSpPr>
            <p:spPr>
              <a:xfrm>
                <a:off x="3316700" y="3904675"/>
                <a:ext cx="162575" cy="158550"/>
              </a:xfrm>
              <a:custGeom>
                <a:avLst/>
                <a:gdLst/>
                <a:ahLst/>
                <a:cxnLst/>
                <a:rect l="l" t="t" r="r" b="b"/>
                <a:pathLst>
                  <a:path w="6503" h="6342" extrusionOk="0">
                    <a:moveTo>
                      <a:pt x="1323" y="0"/>
                    </a:moveTo>
                    <a:cubicBezTo>
                      <a:pt x="1028" y="0"/>
                      <a:pt x="787" y="153"/>
                      <a:pt x="657" y="260"/>
                    </a:cubicBezTo>
                    <a:cubicBezTo>
                      <a:pt x="436" y="469"/>
                      <a:pt x="0" y="1025"/>
                      <a:pt x="646" y="1760"/>
                    </a:cubicBezTo>
                    <a:cubicBezTo>
                      <a:pt x="1458" y="2692"/>
                      <a:pt x="466" y="4091"/>
                      <a:pt x="1668" y="5232"/>
                    </a:cubicBezTo>
                    <a:cubicBezTo>
                      <a:pt x="1993" y="5544"/>
                      <a:pt x="2312" y="5653"/>
                      <a:pt x="2615" y="5653"/>
                    </a:cubicBezTo>
                    <a:cubicBezTo>
                      <a:pt x="3332" y="5653"/>
                      <a:pt x="3960" y="5040"/>
                      <a:pt x="4383" y="5040"/>
                    </a:cubicBezTo>
                    <a:cubicBezTo>
                      <a:pt x="4440" y="5040"/>
                      <a:pt x="4493" y="5051"/>
                      <a:pt x="4542" y="5077"/>
                    </a:cubicBezTo>
                    <a:cubicBezTo>
                      <a:pt x="4602" y="5107"/>
                      <a:pt x="4656" y="5149"/>
                      <a:pt x="4704" y="5202"/>
                    </a:cubicBezTo>
                    <a:cubicBezTo>
                      <a:pt x="5007" y="5554"/>
                      <a:pt x="5086" y="6341"/>
                      <a:pt x="5493" y="6341"/>
                    </a:cubicBezTo>
                    <a:cubicBezTo>
                      <a:pt x="5591" y="6341"/>
                      <a:pt x="5708" y="6296"/>
                      <a:pt x="5851" y="6189"/>
                    </a:cubicBezTo>
                    <a:cubicBezTo>
                      <a:pt x="6503" y="5531"/>
                      <a:pt x="5409" y="5364"/>
                      <a:pt x="5032" y="4922"/>
                    </a:cubicBezTo>
                    <a:cubicBezTo>
                      <a:pt x="4985" y="4868"/>
                      <a:pt x="4949" y="4808"/>
                      <a:pt x="4925" y="4748"/>
                    </a:cubicBezTo>
                    <a:cubicBezTo>
                      <a:pt x="4710" y="4151"/>
                      <a:pt x="6437" y="3272"/>
                      <a:pt x="5463" y="1927"/>
                    </a:cubicBezTo>
                    <a:cubicBezTo>
                      <a:pt x="4494" y="582"/>
                      <a:pt x="2976" y="1377"/>
                      <a:pt x="2152" y="445"/>
                    </a:cubicBezTo>
                    <a:cubicBezTo>
                      <a:pt x="1859" y="109"/>
                      <a:pt x="1571" y="0"/>
                      <a:pt x="1323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3353275" y="3936475"/>
                <a:ext cx="76025" cy="85675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3427" extrusionOk="0">
                    <a:moveTo>
                      <a:pt x="1260" y="1"/>
                    </a:moveTo>
                    <a:cubicBezTo>
                      <a:pt x="1236" y="1"/>
                      <a:pt x="1209" y="16"/>
                      <a:pt x="1203" y="46"/>
                    </a:cubicBezTo>
                    <a:cubicBezTo>
                      <a:pt x="1173" y="446"/>
                      <a:pt x="1191" y="840"/>
                      <a:pt x="1250" y="1235"/>
                    </a:cubicBezTo>
                    <a:cubicBezTo>
                      <a:pt x="1185" y="1151"/>
                      <a:pt x="1125" y="1080"/>
                      <a:pt x="1053" y="996"/>
                    </a:cubicBezTo>
                    <a:cubicBezTo>
                      <a:pt x="874" y="775"/>
                      <a:pt x="689" y="554"/>
                      <a:pt x="509" y="332"/>
                    </a:cubicBezTo>
                    <a:cubicBezTo>
                      <a:pt x="501" y="321"/>
                      <a:pt x="491" y="317"/>
                      <a:pt x="481" y="317"/>
                    </a:cubicBezTo>
                    <a:cubicBezTo>
                      <a:pt x="448" y="317"/>
                      <a:pt x="416" y="366"/>
                      <a:pt x="444" y="398"/>
                    </a:cubicBezTo>
                    <a:cubicBezTo>
                      <a:pt x="683" y="691"/>
                      <a:pt x="922" y="972"/>
                      <a:pt x="1155" y="1265"/>
                    </a:cubicBezTo>
                    <a:lnTo>
                      <a:pt x="79" y="1044"/>
                    </a:lnTo>
                    <a:cubicBezTo>
                      <a:pt x="74" y="1042"/>
                      <a:pt x="69" y="1041"/>
                      <a:pt x="65" y="1041"/>
                    </a:cubicBezTo>
                    <a:cubicBezTo>
                      <a:pt x="16" y="1041"/>
                      <a:pt x="0" y="1122"/>
                      <a:pt x="55" y="1133"/>
                    </a:cubicBezTo>
                    <a:cubicBezTo>
                      <a:pt x="450" y="1211"/>
                      <a:pt x="856" y="1295"/>
                      <a:pt x="1250" y="1384"/>
                    </a:cubicBezTo>
                    <a:cubicBezTo>
                      <a:pt x="1633" y="1839"/>
                      <a:pt x="2004" y="2305"/>
                      <a:pt x="2386" y="2759"/>
                    </a:cubicBezTo>
                    <a:cubicBezTo>
                      <a:pt x="2392" y="2765"/>
                      <a:pt x="2398" y="2783"/>
                      <a:pt x="2416" y="2789"/>
                    </a:cubicBezTo>
                    <a:cubicBezTo>
                      <a:pt x="1735" y="2633"/>
                      <a:pt x="1047" y="2484"/>
                      <a:pt x="366" y="2329"/>
                    </a:cubicBezTo>
                    <a:cubicBezTo>
                      <a:pt x="361" y="2327"/>
                      <a:pt x="355" y="2326"/>
                      <a:pt x="351" y="2326"/>
                    </a:cubicBezTo>
                    <a:cubicBezTo>
                      <a:pt x="304" y="2326"/>
                      <a:pt x="294" y="2402"/>
                      <a:pt x="348" y="2418"/>
                    </a:cubicBezTo>
                    <a:lnTo>
                      <a:pt x="2517" y="2908"/>
                    </a:lnTo>
                    <a:cubicBezTo>
                      <a:pt x="2661" y="3082"/>
                      <a:pt x="2804" y="3255"/>
                      <a:pt x="2936" y="3416"/>
                    </a:cubicBezTo>
                    <a:cubicBezTo>
                      <a:pt x="2945" y="3424"/>
                      <a:pt x="2956" y="3427"/>
                      <a:pt x="2966" y="3427"/>
                    </a:cubicBezTo>
                    <a:cubicBezTo>
                      <a:pt x="3006" y="3427"/>
                      <a:pt x="3041" y="3378"/>
                      <a:pt x="3008" y="3345"/>
                    </a:cubicBezTo>
                    <a:cubicBezTo>
                      <a:pt x="2882" y="3195"/>
                      <a:pt x="2763" y="3046"/>
                      <a:pt x="2631" y="2896"/>
                    </a:cubicBezTo>
                    <a:cubicBezTo>
                      <a:pt x="2643" y="2885"/>
                      <a:pt x="2643" y="2879"/>
                      <a:pt x="2643" y="2873"/>
                    </a:cubicBezTo>
                    <a:cubicBezTo>
                      <a:pt x="2607" y="2209"/>
                      <a:pt x="2589" y="1540"/>
                      <a:pt x="2559" y="870"/>
                    </a:cubicBezTo>
                    <a:cubicBezTo>
                      <a:pt x="2559" y="840"/>
                      <a:pt x="2535" y="826"/>
                      <a:pt x="2512" y="826"/>
                    </a:cubicBezTo>
                    <a:cubicBezTo>
                      <a:pt x="2488" y="826"/>
                      <a:pt x="2464" y="840"/>
                      <a:pt x="2464" y="870"/>
                    </a:cubicBezTo>
                    <a:cubicBezTo>
                      <a:pt x="2494" y="1510"/>
                      <a:pt x="2512" y="2149"/>
                      <a:pt x="2541" y="2789"/>
                    </a:cubicBezTo>
                    <a:cubicBezTo>
                      <a:pt x="2147" y="2311"/>
                      <a:pt x="1758" y="1839"/>
                      <a:pt x="1364" y="1360"/>
                    </a:cubicBezTo>
                    <a:cubicBezTo>
                      <a:pt x="1370" y="1354"/>
                      <a:pt x="1370" y="1343"/>
                      <a:pt x="1370" y="1331"/>
                    </a:cubicBezTo>
                    <a:cubicBezTo>
                      <a:pt x="1286" y="906"/>
                      <a:pt x="1274" y="476"/>
                      <a:pt x="1304" y="46"/>
                    </a:cubicBezTo>
                    <a:cubicBezTo>
                      <a:pt x="1307" y="16"/>
                      <a:pt x="1285" y="1"/>
                      <a:pt x="126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8" name="Google Shape;308;p8"/>
          <p:cNvGrpSpPr/>
          <p:nvPr/>
        </p:nvGrpSpPr>
        <p:grpSpPr>
          <a:xfrm>
            <a:off x="8428888" y="597691"/>
            <a:ext cx="226428" cy="184345"/>
            <a:chOff x="6004400" y="1925250"/>
            <a:chExt cx="105325" cy="85750"/>
          </a:xfrm>
        </p:grpSpPr>
        <p:sp>
          <p:nvSpPr>
            <p:cNvPr id="309" name="Google Shape;309;p8"/>
            <p:cNvSpPr/>
            <p:nvPr/>
          </p:nvSpPr>
          <p:spPr>
            <a:xfrm>
              <a:off x="6004400" y="1925625"/>
              <a:ext cx="105325" cy="85375"/>
            </a:xfrm>
            <a:custGeom>
              <a:avLst/>
              <a:gdLst/>
              <a:ahLst/>
              <a:cxnLst/>
              <a:rect l="l" t="t" r="r" b="b"/>
              <a:pathLst>
                <a:path w="4213" h="3415" extrusionOk="0">
                  <a:moveTo>
                    <a:pt x="4168" y="1"/>
                  </a:moveTo>
                  <a:cubicBezTo>
                    <a:pt x="4163" y="1"/>
                    <a:pt x="4158" y="2"/>
                    <a:pt x="4154" y="4"/>
                  </a:cubicBezTo>
                  <a:cubicBezTo>
                    <a:pt x="3748" y="225"/>
                    <a:pt x="3299" y="345"/>
                    <a:pt x="2845" y="363"/>
                  </a:cubicBezTo>
                  <a:cubicBezTo>
                    <a:pt x="2801" y="365"/>
                    <a:pt x="2756" y="366"/>
                    <a:pt x="2712" y="366"/>
                  </a:cubicBezTo>
                  <a:cubicBezTo>
                    <a:pt x="2534" y="366"/>
                    <a:pt x="2354" y="347"/>
                    <a:pt x="2182" y="309"/>
                  </a:cubicBezTo>
                  <a:cubicBezTo>
                    <a:pt x="1966" y="273"/>
                    <a:pt x="1745" y="219"/>
                    <a:pt x="1530" y="189"/>
                  </a:cubicBezTo>
                  <a:cubicBezTo>
                    <a:pt x="1456" y="183"/>
                    <a:pt x="1381" y="179"/>
                    <a:pt x="1306" y="179"/>
                  </a:cubicBezTo>
                  <a:cubicBezTo>
                    <a:pt x="1169" y="179"/>
                    <a:pt x="1032" y="192"/>
                    <a:pt x="897" y="231"/>
                  </a:cubicBezTo>
                  <a:cubicBezTo>
                    <a:pt x="717" y="291"/>
                    <a:pt x="550" y="392"/>
                    <a:pt x="425" y="542"/>
                  </a:cubicBezTo>
                  <a:cubicBezTo>
                    <a:pt x="173" y="835"/>
                    <a:pt x="60" y="1253"/>
                    <a:pt x="185" y="1630"/>
                  </a:cubicBezTo>
                  <a:cubicBezTo>
                    <a:pt x="299" y="1952"/>
                    <a:pt x="568" y="2215"/>
                    <a:pt x="897" y="2317"/>
                  </a:cubicBezTo>
                  <a:cubicBezTo>
                    <a:pt x="813" y="2359"/>
                    <a:pt x="723" y="2395"/>
                    <a:pt x="634" y="2419"/>
                  </a:cubicBezTo>
                  <a:cubicBezTo>
                    <a:pt x="538" y="2442"/>
                    <a:pt x="442" y="2442"/>
                    <a:pt x="341" y="2442"/>
                  </a:cubicBezTo>
                  <a:cubicBezTo>
                    <a:pt x="316" y="2439"/>
                    <a:pt x="290" y="2436"/>
                    <a:pt x="263" y="2436"/>
                  </a:cubicBezTo>
                  <a:cubicBezTo>
                    <a:pt x="207" y="2436"/>
                    <a:pt x="149" y="2448"/>
                    <a:pt x="96" y="2484"/>
                  </a:cubicBezTo>
                  <a:cubicBezTo>
                    <a:pt x="24" y="2538"/>
                    <a:pt x="0" y="2634"/>
                    <a:pt x="30" y="2717"/>
                  </a:cubicBezTo>
                  <a:cubicBezTo>
                    <a:pt x="60" y="2813"/>
                    <a:pt x="156" y="2867"/>
                    <a:pt x="251" y="2873"/>
                  </a:cubicBezTo>
                  <a:cubicBezTo>
                    <a:pt x="264" y="2874"/>
                    <a:pt x="277" y="2875"/>
                    <a:pt x="289" y="2875"/>
                  </a:cubicBezTo>
                  <a:cubicBezTo>
                    <a:pt x="383" y="2875"/>
                    <a:pt x="471" y="2838"/>
                    <a:pt x="550" y="2801"/>
                  </a:cubicBezTo>
                  <a:cubicBezTo>
                    <a:pt x="652" y="2753"/>
                    <a:pt x="741" y="2693"/>
                    <a:pt x="819" y="2628"/>
                  </a:cubicBezTo>
                  <a:cubicBezTo>
                    <a:pt x="903" y="2568"/>
                    <a:pt x="980" y="2502"/>
                    <a:pt x="1046" y="2425"/>
                  </a:cubicBezTo>
                  <a:lnTo>
                    <a:pt x="1046" y="2425"/>
                  </a:lnTo>
                  <a:cubicBezTo>
                    <a:pt x="1040" y="2604"/>
                    <a:pt x="1076" y="2795"/>
                    <a:pt x="1172" y="2956"/>
                  </a:cubicBezTo>
                  <a:cubicBezTo>
                    <a:pt x="1358" y="3263"/>
                    <a:pt x="1710" y="3414"/>
                    <a:pt x="2057" y="3414"/>
                  </a:cubicBezTo>
                  <a:cubicBezTo>
                    <a:pt x="2089" y="3414"/>
                    <a:pt x="2120" y="3413"/>
                    <a:pt x="2152" y="3411"/>
                  </a:cubicBezTo>
                  <a:cubicBezTo>
                    <a:pt x="2528" y="3381"/>
                    <a:pt x="2881" y="3160"/>
                    <a:pt x="3144" y="2873"/>
                  </a:cubicBezTo>
                  <a:cubicBezTo>
                    <a:pt x="3461" y="2532"/>
                    <a:pt x="3652" y="2096"/>
                    <a:pt x="3801" y="1659"/>
                  </a:cubicBezTo>
                  <a:cubicBezTo>
                    <a:pt x="3987" y="1134"/>
                    <a:pt x="4124" y="590"/>
                    <a:pt x="4208" y="46"/>
                  </a:cubicBezTo>
                  <a:cubicBezTo>
                    <a:pt x="4213" y="21"/>
                    <a:pt x="4189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8"/>
            <p:cNvGrpSpPr/>
            <p:nvPr/>
          </p:nvGrpSpPr>
          <p:grpSpPr>
            <a:xfrm>
              <a:off x="6004400" y="1925250"/>
              <a:ext cx="105325" cy="85600"/>
              <a:chOff x="3354650" y="1925250"/>
              <a:chExt cx="105325" cy="85600"/>
            </a:xfrm>
          </p:grpSpPr>
          <p:sp>
            <p:nvSpPr>
              <p:cNvPr id="311" name="Google Shape;311;p8"/>
              <p:cNvSpPr/>
              <p:nvPr/>
            </p:nvSpPr>
            <p:spPr>
              <a:xfrm>
                <a:off x="3354650" y="1925250"/>
                <a:ext cx="105325" cy="85600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24" extrusionOk="0">
                    <a:moveTo>
                      <a:pt x="4172" y="1"/>
                    </a:moveTo>
                    <a:cubicBezTo>
                      <a:pt x="4166" y="1"/>
                      <a:pt x="4160" y="3"/>
                      <a:pt x="4154" y="7"/>
                    </a:cubicBezTo>
                    <a:cubicBezTo>
                      <a:pt x="3742" y="222"/>
                      <a:pt x="3305" y="348"/>
                      <a:pt x="2845" y="366"/>
                    </a:cubicBezTo>
                    <a:cubicBezTo>
                      <a:pt x="2822" y="366"/>
                      <a:pt x="2799" y="367"/>
                      <a:pt x="2776" y="367"/>
                    </a:cubicBezTo>
                    <a:cubicBezTo>
                      <a:pt x="2577" y="367"/>
                      <a:pt x="2375" y="344"/>
                      <a:pt x="2182" y="312"/>
                    </a:cubicBezTo>
                    <a:cubicBezTo>
                      <a:pt x="1966" y="276"/>
                      <a:pt x="1751" y="222"/>
                      <a:pt x="1530" y="192"/>
                    </a:cubicBezTo>
                    <a:cubicBezTo>
                      <a:pt x="1446" y="180"/>
                      <a:pt x="1360" y="173"/>
                      <a:pt x="1274" y="173"/>
                    </a:cubicBezTo>
                    <a:cubicBezTo>
                      <a:pt x="1146" y="173"/>
                      <a:pt x="1018" y="189"/>
                      <a:pt x="897" y="228"/>
                    </a:cubicBezTo>
                    <a:cubicBezTo>
                      <a:pt x="717" y="288"/>
                      <a:pt x="556" y="395"/>
                      <a:pt x="424" y="545"/>
                    </a:cubicBezTo>
                    <a:cubicBezTo>
                      <a:pt x="173" y="844"/>
                      <a:pt x="60" y="1250"/>
                      <a:pt x="185" y="1627"/>
                    </a:cubicBezTo>
                    <a:cubicBezTo>
                      <a:pt x="299" y="1961"/>
                      <a:pt x="574" y="2218"/>
                      <a:pt x="897" y="2314"/>
                    </a:cubicBezTo>
                    <a:cubicBezTo>
                      <a:pt x="813" y="2368"/>
                      <a:pt x="723" y="2398"/>
                      <a:pt x="634" y="2416"/>
                    </a:cubicBezTo>
                    <a:cubicBezTo>
                      <a:pt x="561" y="2434"/>
                      <a:pt x="488" y="2442"/>
                      <a:pt x="414" y="2442"/>
                    </a:cubicBezTo>
                    <a:cubicBezTo>
                      <a:pt x="392" y="2442"/>
                      <a:pt x="369" y="2441"/>
                      <a:pt x="347" y="2440"/>
                    </a:cubicBezTo>
                    <a:cubicBezTo>
                      <a:pt x="332" y="2440"/>
                      <a:pt x="316" y="2439"/>
                      <a:pt x="301" y="2439"/>
                    </a:cubicBezTo>
                    <a:cubicBezTo>
                      <a:pt x="231" y="2439"/>
                      <a:pt x="159" y="2443"/>
                      <a:pt x="96" y="2487"/>
                    </a:cubicBezTo>
                    <a:cubicBezTo>
                      <a:pt x="24" y="2541"/>
                      <a:pt x="0" y="2637"/>
                      <a:pt x="30" y="2714"/>
                    </a:cubicBezTo>
                    <a:cubicBezTo>
                      <a:pt x="66" y="2816"/>
                      <a:pt x="156" y="2864"/>
                      <a:pt x="257" y="2876"/>
                    </a:cubicBezTo>
                    <a:cubicBezTo>
                      <a:pt x="269" y="2877"/>
                      <a:pt x="281" y="2878"/>
                      <a:pt x="293" y="2878"/>
                    </a:cubicBezTo>
                    <a:cubicBezTo>
                      <a:pt x="384" y="2878"/>
                      <a:pt x="477" y="2840"/>
                      <a:pt x="556" y="2798"/>
                    </a:cubicBezTo>
                    <a:cubicBezTo>
                      <a:pt x="652" y="2750"/>
                      <a:pt x="741" y="2696"/>
                      <a:pt x="825" y="2631"/>
                    </a:cubicBezTo>
                    <a:cubicBezTo>
                      <a:pt x="903" y="2565"/>
                      <a:pt x="980" y="2499"/>
                      <a:pt x="1046" y="2428"/>
                    </a:cubicBezTo>
                    <a:lnTo>
                      <a:pt x="1046" y="2428"/>
                    </a:lnTo>
                    <a:cubicBezTo>
                      <a:pt x="1034" y="2613"/>
                      <a:pt x="1076" y="2810"/>
                      <a:pt x="1172" y="2965"/>
                    </a:cubicBezTo>
                    <a:cubicBezTo>
                      <a:pt x="1358" y="3272"/>
                      <a:pt x="1715" y="3423"/>
                      <a:pt x="2059" y="3423"/>
                    </a:cubicBezTo>
                    <a:cubicBezTo>
                      <a:pt x="2090" y="3423"/>
                      <a:pt x="2121" y="3422"/>
                      <a:pt x="2152" y="3420"/>
                    </a:cubicBezTo>
                    <a:cubicBezTo>
                      <a:pt x="2534" y="3390"/>
                      <a:pt x="2887" y="3163"/>
                      <a:pt x="3144" y="2882"/>
                    </a:cubicBezTo>
                    <a:cubicBezTo>
                      <a:pt x="3461" y="2541"/>
                      <a:pt x="3646" y="2099"/>
                      <a:pt x="3801" y="1663"/>
                    </a:cubicBezTo>
                    <a:cubicBezTo>
                      <a:pt x="3993" y="1143"/>
                      <a:pt x="4124" y="605"/>
                      <a:pt x="4208" y="43"/>
                    </a:cubicBezTo>
                    <a:cubicBezTo>
                      <a:pt x="4212" y="20"/>
                      <a:pt x="4193" y="1"/>
                      <a:pt x="4172" y="1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3383900" y="1941225"/>
                <a:ext cx="61450" cy="44925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1797" extrusionOk="0">
                    <a:moveTo>
                      <a:pt x="2386" y="0"/>
                    </a:moveTo>
                    <a:cubicBezTo>
                      <a:pt x="2374" y="0"/>
                      <a:pt x="2361" y="6"/>
                      <a:pt x="2350" y="19"/>
                    </a:cubicBezTo>
                    <a:cubicBezTo>
                      <a:pt x="1992" y="396"/>
                      <a:pt x="1579" y="725"/>
                      <a:pt x="1131" y="1006"/>
                    </a:cubicBezTo>
                    <a:cubicBezTo>
                      <a:pt x="1131" y="994"/>
                      <a:pt x="1131" y="994"/>
                      <a:pt x="1137" y="988"/>
                    </a:cubicBezTo>
                    <a:cubicBezTo>
                      <a:pt x="1155" y="952"/>
                      <a:pt x="1161" y="904"/>
                      <a:pt x="1179" y="868"/>
                    </a:cubicBezTo>
                    <a:cubicBezTo>
                      <a:pt x="1197" y="784"/>
                      <a:pt x="1227" y="707"/>
                      <a:pt x="1251" y="623"/>
                    </a:cubicBezTo>
                    <a:cubicBezTo>
                      <a:pt x="1304" y="456"/>
                      <a:pt x="1358" y="294"/>
                      <a:pt x="1406" y="139"/>
                    </a:cubicBezTo>
                    <a:cubicBezTo>
                      <a:pt x="1420" y="96"/>
                      <a:pt x="1390" y="68"/>
                      <a:pt x="1357" y="68"/>
                    </a:cubicBezTo>
                    <a:cubicBezTo>
                      <a:pt x="1336" y="68"/>
                      <a:pt x="1314" y="80"/>
                      <a:pt x="1304" y="109"/>
                    </a:cubicBezTo>
                    <a:cubicBezTo>
                      <a:pt x="1245" y="294"/>
                      <a:pt x="1185" y="486"/>
                      <a:pt x="1125" y="677"/>
                    </a:cubicBezTo>
                    <a:cubicBezTo>
                      <a:pt x="1095" y="767"/>
                      <a:pt x="1065" y="856"/>
                      <a:pt x="1041" y="934"/>
                    </a:cubicBezTo>
                    <a:cubicBezTo>
                      <a:pt x="1024" y="982"/>
                      <a:pt x="1012" y="1024"/>
                      <a:pt x="1018" y="1065"/>
                    </a:cubicBezTo>
                    <a:cubicBezTo>
                      <a:pt x="808" y="1185"/>
                      <a:pt x="599" y="1292"/>
                      <a:pt x="378" y="1382"/>
                    </a:cubicBezTo>
                    <a:cubicBezTo>
                      <a:pt x="378" y="1364"/>
                      <a:pt x="384" y="1340"/>
                      <a:pt x="390" y="1322"/>
                    </a:cubicBezTo>
                    <a:cubicBezTo>
                      <a:pt x="408" y="1233"/>
                      <a:pt x="432" y="1155"/>
                      <a:pt x="444" y="1065"/>
                    </a:cubicBezTo>
                    <a:lnTo>
                      <a:pt x="551" y="527"/>
                    </a:lnTo>
                    <a:cubicBezTo>
                      <a:pt x="559" y="484"/>
                      <a:pt x="525" y="456"/>
                      <a:pt x="493" y="456"/>
                    </a:cubicBezTo>
                    <a:cubicBezTo>
                      <a:pt x="472" y="456"/>
                      <a:pt x="451" y="469"/>
                      <a:pt x="444" y="498"/>
                    </a:cubicBezTo>
                    <a:cubicBezTo>
                      <a:pt x="408" y="689"/>
                      <a:pt x="360" y="892"/>
                      <a:pt x="324" y="1083"/>
                    </a:cubicBezTo>
                    <a:cubicBezTo>
                      <a:pt x="300" y="1185"/>
                      <a:pt x="282" y="1281"/>
                      <a:pt x="265" y="1382"/>
                    </a:cubicBezTo>
                    <a:lnTo>
                      <a:pt x="265" y="1424"/>
                    </a:lnTo>
                    <a:cubicBezTo>
                      <a:pt x="199" y="1454"/>
                      <a:pt x="133" y="1472"/>
                      <a:pt x="61" y="1496"/>
                    </a:cubicBezTo>
                    <a:cubicBezTo>
                      <a:pt x="1" y="1518"/>
                      <a:pt x="21" y="1605"/>
                      <a:pt x="76" y="1605"/>
                    </a:cubicBezTo>
                    <a:cubicBezTo>
                      <a:pt x="81" y="1605"/>
                      <a:pt x="86" y="1605"/>
                      <a:pt x="91" y="1603"/>
                    </a:cubicBezTo>
                    <a:cubicBezTo>
                      <a:pt x="169" y="1573"/>
                      <a:pt x="235" y="1544"/>
                      <a:pt x="312" y="1520"/>
                    </a:cubicBezTo>
                    <a:cubicBezTo>
                      <a:pt x="324" y="1532"/>
                      <a:pt x="342" y="1544"/>
                      <a:pt x="360" y="1549"/>
                    </a:cubicBezTo>
                    <a:cubicBezTo>
                      <a:pt x="444" y="1585"/>
                      <a:pt x="551" y="1591"/>
                      <a:pt x="629" y="1609"/>
                    </a:cubicBezTo>
                    <a:cubicBezTo>
                      <a:pt x="731" y="1627"/>
                      <a:pt x="832" y="1645"/>
                      <a:pt x="928" y="1669"/>
                    </a:cubicBezTo>
                    <a:cubicBezTo>
                      <a:pt x="1131" y="1711"/>
                      <a:pt x="1334" y="1753"/>
                      <a:pt x="1538" y="1795"/>
                    </a:cubicBezTo>
                    <a:cubicBezTo>
                      <a:pt x="1543" y="1796"/>
                      <a:pt x="1547" y="1797"/>
                      <a:pt x="1552" y="1797"/>
                    </a:cubicBezTo>
                    <a:cubicBezTo>
                      <a:pt x="1607" y="1797"/>
                      <a:pt x="1628" y="1704"/>
                      <a:pt x="1567" y="1693"/>
                    </a:cubicBezTo>
                    <a:cubicBezTo>
                      <a:pt x="1215" y="1615"/>
                      <a:pt x="856" y="1549"/>
                      <a:pt x="504" y="1472"/>
                    </a:cubicBezTo>
                    <a:cubicBezTo>
                      <a:pt x="492" y="1472"/>
                      <a:pt x="468" y="1466"/>
                      <a:pt x="444" y="1466"/>
                    </a:cubicBezTo>
                    <a:cubicBezTo>
                      <a:pt x="659" y="1376"/>
                      <a:pt x="868" y="1263"/>
                      <a:pt x="1071" y="1143"/>
                    </a:cubicBezTo>
                    <a:cubicBezTo>
                      <a:pt x="1103" y="1161"/>
                      <a:pt x="1141" y="1166"/>
                      <a:pt x="1179" y="1166"/>
                    </a:cubicBezTo>
                    <a:cubicBezTo>
                      <a:pt x="1206" y="1166"/>
                      <a:pt x="1232" y="1163"/>
                      <a:pt x="1257" y="1161"/>
                    </a:cubicBezTo>
                    <a:cubicBezTo>
                      <a:pt x="1358" y="1155"/>
                      <a:pt x="1454" y="1155"/>
                      <a:pt x="1549" y="1143"/>
                    </a:cubicBezTo>
                    <a:cubicBezTo>
                      <a:pt x="1753" y="1131"/>
                      <a:pt x="1956" y="1125"/>
                      <a:pt x="2153" y="1107"/>
                    </a:cubicBezTo>
                    <a:cubicBezTo>
                      <a:pt x="2221" y="1102"/>
                      <a:pt x="2225" y="1005"/>
                      <a:pt x="2164" y="1005"/>
                    </a:cubicBezTo>
                    <a:cubicBezTo>
                      <a:pt x="2160" y="1005"/>
                      <a:pt x="2157" y="1005"/>
                      <a:pt x="2153" y="1006"/>
                    </a:cubicBezTo>
                    <a:cubicBezTo>
                      <a:pt x="1986" y="1012"/>
                      <a:pt x="1806" y="1024"/>
                      <a:pt x="1633" y="1035"/>
                    </a:cubicBezTo>
                    <a:cubicBezTo>
                      <a:pt x="1544" y="1041"/>
                      <a:pt x="1460" y="1041"/>
                      <a:pt x="1370" y="1047"/>
                    </a:cubicBezTo>
                    <a:cubicBezTo>
                      <a:pt x="1328" y="1047"/>
                      <a:pt x="1281" y="1053"/>
                      <a:pt x="1245" y="1053"/>
                    </a:cubicBezTo>
                    <a:lnTo>
                      <a:pt x="1221" y="1053"/>
                    </a:lnTo>
                    <a:cubicBezTo>
                      <a:pt x="1669" y="796"/>
                      <a:pt x="2075" y="468"/>
                      <a:pt x="2422" y="91"/>
                    </a:cubicBezTo>
                    <a:cubicBezTo>
                      <a:pt x="2458" y="51"/>
                      <a:pt x="2423" y="0"/>
                      <a:pt x="2386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>
                <a:off x="3362100" y="1939225"/>
                <a:ext cx="11125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974" extrusionOk="0">
                    <a:moveTo>
                      <a:pt x="367" y="1"/>
                    </a:moveTo>
                    <a:cubicBezTo>
                      <a:pt x="354" y="1"/>
                      <a:pt x="342" y="5"/>
                      <a:pt x="330" y="16"/>
                    </a:cubicBezTo>
                    <a:cubicBezTo>
                      <a:pt x="91" y="255"/>
                      <a:pt x="1" y="613"/>
                      <a:pt x="97" y="936"/>
                    </a:cubicBezTo>
                    <a:cubicBezTo>
                      <a:pt x="106" y="962"/>
                      <a:pt x="126" y="973"/>
                      <a:pt x="147" y="973"/>
                    </a:cubicBezTo>
                    <a:cubicBezTo>
                      <a:pt x="179" y="973"/>
                      <a:pt x="211" y="946"/>
                      <a:pt x="204" y="906"/>
                    </a:cubicBezTo>
                    <a:cubicBezTo>
                      <a:pt x="120" y="619"/>
                      <a:pt x="198" y="297"/>
                      <a:pt x="407" y="88"/>
                    </a:cubicBezTo>
                    <a:cubicBezTo>
                      <a:pt x="445" y="55"/>
                      <a:pt x="409" y="1"/>
                      <a:pt x="367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>
                <a:off x="3367950" y="1968900"/>
                <a:ext cx="777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61" extrusionOk="0">
                    <a:moveTo>
                      <a:pt x="60" y="0"/>
                    </a:moveTo>
                    <a:cubicBezTo>
                      <a:pt x="45" y="0"/>
                      <a:pt x="30" y="6"/>
                      <a:pt x="24" y="18"/>
                    </a:cubicBezTo>
                    <a:cubicBezTo>
                      <a:pt x="0" y="36"/>
                      <a:pt x="6" y="66"/>
                      <a:pt x="24" y="90"/>
                    </a:cubicBezTo>
                    <a:cubicBezTo>
                      <a:pt x="90" y="174"/>
                      <a:pt x="155" y="257"/>
                      <a:pt x="215" y="347"/>
                    </a:cubicBezTo>
                    <a:cubicBezTo>
                      <a:pt x="224" y="356"/>
                      <a:pt x="239" y="360"/>
                      <a:pt x="254" y="360"/>
                    </a:cubicBezTo>
                    <a:cubicBezTo>
                      <a:pt x="269" y="360"/>
                      <a:pt x="284" y="356"/>
                      <a:pt x="293" y="347"/>
                    </a:cubicBezTo>
                    <a:cubicBezTo>
                      <a:pt x="311" y="323"/>
                      <a:pt x="311" y="293"/>
                      <a:pt x="293" y="269"/>
                    </a:cubicBezTo>
                    <a:cubicBezTo>
                      <a:pt x="221" y="185"/>
                      <a:pt x="155" y="108"/>
                      <a:pt x="96" y="18"/>
                    </a:cubicBezTo>
                    <a:cubicBezTo>
                      <a:pt x="90" y="6"/>
                      <a:pt x="75" y="0"/>
                      <a:pt x="60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3430050" y="1957375"/>
                <a:ext cx="20600" cy="35900"/>
              </a:xfrm>
              <a:custGeom>
                <a:avLst/>
                <a:gdLst/>
                <a:ahLst/>
                <a:cxnLst/>
                <a:rect l="l" t="t" r="r" b="b"/>
                <a:pathLst>
                  <a:path w="824" h="1436" extrusionOk="0">
                    <a:moveTo>
                      <a:pt x="758" y="0"/>
                    </a:moveTo>
                    <a:cubicBezTo>
                      <a:pt x="738" y="0"/>
                      <a:pt x="718" y="11"/>
                      <a:pt x="714" y="37"/>
                    </a:cubicBezTo>
                    <a:cubicBezTo>
                      <a:pt x="606" y="521"/>
                      <a:pt x="379" y="975"/>
                      <a:pt x="32" y="1346"/>
                    </a:cubicBezTo>
                    <a:cubicBezTo>
                      <a:pt x="0" y="1382"/>
                      <a:pt x="34" y="1436"/>
                      <a:pt x="73" y="1436"/>
                    </a:cubicBezTo>
                    <a:cubicBezTo>
                      <a:pt x="86" y="1436"/>
                      <a:pt x="98" y="1430"/>
                      <a:pt x="110" y="1417"/>
                    </a:cubicBezTo>
                    <a:cubicBezTo>
                      <a:pt x="457" y="1035"/>
                      <a:pt x="708" y="575"/>
                      <a:pt x="809" y="67"/>
                    </a:cubicBezTo>
                    <a:cubicBezTo>
                      <a:pt x="824" y="27"/>
                      <a:pt x="790" y="0"/>
                      <a:pt x="758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6" name="Google Shape;316;p8"/>
          <p:cNvGrpSpPr/>
          <p:nvPr/>
        </p:nvGrpSpPr>
        <p:grpSpPr>
          <a:xfrm rot="-5001259">
            <a:off x="241580" y="395233"/>
            <a:ext cx="316391" cy="279534"/>
            <a:chOff x="6063731" y="3208900"/>
            <a:chExt cx="147169" cy="130025"/>
          </a:xfrm>
        </p:grpSpPr>
        <p:sp>
          <p:nvSpPr>
            <p:cNvPr id="317" name="Google Shape;317;p8"/>
            <p:cNvSpPr/>
            <p:nvPr/>
          </p:nvSpPr>
          <p:spPr>
            <a:xfrm>
              <a:off x="6085375" y="3208900"/>
              <a:ext cx="125525" cy="130025"/>
            </a:xfrm>
            <a:custGeom>
              <a:avLst/>
              <a:gdLst/>
              <a:ahLst/>
              <a:cxnLst/>
              <a:rect l="l" t="t" r="r" b="b"/>
              <a:pathLst>
                <a:path w="5021" h="5201" extrusionOk="0">
                  <a:moveTo>
                    <a:pt x="4059" y="0"/>
                  </a:moveTo>
                  <a:cubicBezTo>
                    <a:pt x="1" y="1232"/>
                    <a:pt x="509" y="3999"/>
                    <a:pt x="807" y="4907"/>
                  </a:cubicBezTo>
                  <a:cubicBezTo>
                    <a:pt x="795" y="4937"/>
                    <a:pt x="807" y="4961"/>
                    <a:pt x="831" y="4967"/>
                  </a:cubicBezTo>
                  <a:cubicBezTo>
                    <a:pt x="885" y="5116"/>
                    <a:pt x="921" y="5200"/>
                    <a:pt x="921" y="5200"/>
                  </a:cubicBezTo>
                  <a:cubicBezTo>
                    <a:pt x="921" y="5200"/>
                    <a:pt x="5021" y="5027"/>
                    <a:pt x="4059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8" name="Google Shape;318;p8"/>
            <p:cNvGrpSpPr/>
            <p:nvPr/>
          </p:nvGrpSpPr>
          <p:grpSpPr>
            <a:xfrm>
              <a:off x="6063731" y="3208900"/>
              <a:ext cx="146450" cy="130025"/>
              <a:chOff x="3414550" y="3208900"/>
              <a:chExt cx="146450" cy="130025"/>
            </a:xfrm>
          </p:grpSpPr>
          <p:sp>
            <p:nvSpPr>
              <p:cNvPr id="319" name="Google Shape;319;p8"/>
              <p:cNvSpPr/>
              <p:nvPr/>
            </p:nvSpPr>
            <p:spPr>
              <a:xfrm>
                <a:off x="3414550" y="3208900"/>
                <a:ext cx="146450" cy="130025"/>
              </a:xfrm>
              <a:custGeom>
                <a:avLst/>
                <a:gdLst/>
                <a:ahLst/>
                <a:cxnLst/>
                <a:rect l="l" t="t" r="r" b="b"/>
                <a:pathLst>
                  <a:path w="5858" h="5201" extrusionOk="0">
                    <a:moveTo>
                      <a:pt x="4896" y="0"/>
                    </a:moveTo>
                    <a:lnTo>
                      <a:pt x="4896" y="0"/>
                    </a:lnTo>
                    <a:cubicBezTo>
                      <a:pt x="1" y="1495"/>
                      <a:pt x="1758" y="5200"/>
                      <a:pt x="1758" y="5200"/>
                    </a:cubicBezTo>
                    <a:cubicBezTo>
                      <a:pt x="1758" y="5200"/>
                      <a:pt x="5858" y="5027"/>
                      <a:pt x="4896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3455400" y="3233600"/>
                <a:ext cx="71725" cy="99575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3983" extrusionOk="0">
                    <a:moveTo>
                      <a:pt x="2795" y="0"/>
                    </a:moveTo>
                    <a:cubicBezTo>
                      <a:pt x="2780" y="0"/>
                      <a:pt x="2764" y="7"/>
                      <a:pt x="2754" y="23"/>
                    </a:cubicBezTo>
                    <a:cubicBezTo>
                      <a:pt x="2419" y="459"/>
                      <a:pt x="2090" y="907"/>
                      <a:pt x="1767" y="1355"/>
                    </a:cubicBezTo>
                    <a:cubicBezTo>
                      <a:pt x="1767" y="1056"/>
                      <a:pt x="1773" y="758"/>
                      <a:pt x="1773" y="459"/>
                    </a:cubicBezTo>
                    <a:cubicBezTo>
                      <a:pt x="1773" y="426"/>
                      <a:pt x="1748" y="409"/>
                      <a:pt x="1723" y="409"/>
                    </a:cubicBezTo>
                    <a:cubicBezTo>
                      <a:pt x="1697" y="409"/>
                      <a:pt x="1672" y="426"/>
                      <a:pt x="1672" y="459"/>
                    </a:cubicBezTo>
                    <a:cubicBezTo>
                      <a:pt x="1672" y="811"/>
                      <a:pt x="1660" y="1158"/>
                      <a:pt x="1660" y="1505"/>
                    </a:cubicBezTo>
                    <a:cubicBezTo>
                      <a:pt x="1301" y="2013"/>
                      <a:pt x="949" y="2521"/>
                      <a:pt x="602" y="3041"/>
                    </a:cubicBezTo>
                    <a:cubicBezTo>
                      <a:pt x="596" y="3047"/>
                      <a:pt x="584" y="3053"/>
                      <a:pt x="584" y="3059"/>
                    </a:cubicBezTo>
                    <a:cubicBezTo>
                      <a:pt x="584" y="2575"/>
                      <a:pt x="596" y="2090"/>
                      <a:pt x="596" y="1594"/>
                    </a:cubicBezTo>
                    <a:cubicBezTo>
                      <a:pt x="596" y="1561"/>
                      <a:pt x="569" y="1545"/>
                      <a:pt x="542" y="1545"/>
                    </a:cubicBezTo>
                    <a:cubicBezTo>
                      <a:pt x="515" y="1545"/>
                      <a:pt x="488" y="1561"/>
                      <a:pt x="488" y="1594"/>
                    </a:cubicBezTo>
                    <a:cubicBezTo>
                      <a:pt x="488" y="2132"/>
                      <a:pt x="482" y="2682"/>
                      <a:pt x="482" y="3220"/>
                    </a:cubicBezTo>
                    <a:cubicBezTo>
                      <a:pt x="333" y="3447"/>
                      <a:pt x="178" y="3674"/>
                      <a:pt x="28" y="3907"/>
                    </a:cubicBezTo>
                    <a:cubicBezTo>
                      <a:pt x="0" y="3948"/>
                      <a:pt x="32" y="3983"/>
                      <a:pt x="68" y="3983"/>
                    </a:cubicBezTo>
                    <a:cubicBezTo>
                      <a:pt x="86" y="3983"/>
                      <a:pt x="104" y="3975"/>
                      <a:pt x="118" y="3955"/>
                    </a:cubicBezTo>
                    <a:lnTo>
                      <a:pt x="542" y="3310"/>
                    </a:lnTo>
                    <a:cubicBezTo>
                      <a:pt x="1146" y="3089"/>
                      <a:pt x="1744" y="2867"/>
                      <a:pt x="2347" y="2652"/>
                    </a:cubicBezTo>
                    <a:cubicBezTo>
                      <a:pt x="2401" y="2631"/>
                      <a:pt x="2392" y="2541"/>
                      <a:pt x="2337" y="2541"/>
                    </a:cubicBezTo>
                    <a:cubicBezTo>
                      <a:pt x="2331" y="2541"/>
                      <a:pt x="2324" y="2542"/>
                      <a:pt x="2317" y="2545"/>
                    </a:cubicBezTo>
                    <a:cubicBezTo>
                      <a:pt x="1761" y="2748"/>
                      <a:pt x="1200" y="2957"/>
                      <a:pt x="638" y="3160"/>
                    </a:cubicBezTo>
                    <a:cubicBezTo>
                      <a:pt x="991" y="2634"/>
                      <a:pt x="1343" y="2126"/>
                      <a:pt x="1708" y="1612"/>
                    </a:cubicBezTo>
                    <a:lnTo>
                      <a:pt x="1732" y="1612"/>
                    </a:lnTo>
                    <a:cubicBezTo>
                      <a:pt x="2090" y="1547"/>
                      <a:pt x="2449" y="1475"/>
                      <a:pt x="2795" y="1409"/>
                    </a:cubicBezTo>
                    <a:cubicBezTo>
                      <a:pt x="2863" y="1398"/>
                      <a:pt x="2840" y="1307"/>
                      <a:pt x="2777" y="1307"/>
                    </a:cubicBezTo>
                    <a:cubicBezTo>
                      <a:pt x="2773" y="1307"/>
                      <a:pt x="2770" y="1307"/>
                      <a:pt x="2766" y="1307"/>
                    </a:cubicBezTo>
                    <a:lnTo>
                      <a:pt x="1779" y="1487"/>
                    </a:lnTo>
                    <a:cubicBezTo>
                      <a:pt x="1923" y="1284"/>
                      <a:pt x="2066" y="1086"/>
                      <a:pt x="2216" y="895"/>
                    </a:cubicBezTo>
                    <a:cubicBezTo>
                      <a:pt x="2419" y="632"/>
                      <a:pt x="2628" y="357"/>
                      <a:pt x="2843" y="70"/>
                    </a:cubicBezTo>
                    <a:cubicBezTo>
                      <a:pt x="2869" y="37"/>
                      <a:pt x="2832" y="0"/>
                      <a:pt x="279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3" name="Google Shape;323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9"/>
          <p:cNvSpPr/>
          <p:nvPr/>
        </p:nvSpPr>
        <p:spPr>
          <a:xfrm rot="10800000" flipH="1">
            <a:off x="-358925" y="3850411"/>
            <a:ext cx="1146070" cy="1300835"/>
          </a:xfrm>
          <a:custGeom>
            <a:avLst/>
            <a:gdLst/>
            <a:ahLst/>
            <a:cxnLst/>
            <a:rect l="l" t="t" r="r" b="b"/>
            <a:pathLst>
              <a:path w="15551" h="17651" extrusionOk="0">
                <a:moveTo>
                  <a:pt x="12820" y="1"/>
                </a:moveTo>
                <a:cubicBezTo>
                  <a:pt x="12255" y="1"/>
                  <a:pt x="11596" y="229"/>
                  <a:pt x="10854" y="761"/>
                </a:cubicBezTo>
                <a:cubicBezTo>
                  <a:pt x="8332" y="2554"/>
                  <a:pt x="9324" y="6200"/>
                  <a:pt x="7202" y="8232"/>
                </a:cubicBezTo>
                <a:cubicBezTo>
                  <a:pt x="5672" y="9679"/>
                  <a:pt x="3282" y="9924"/>
                  <a:pt x="1967" y="11645"/>
                </a:cubicBezTo>
                <a:cubicBezTo>
                  <a:pt x="0" y="14191"/>
                  <a:pt x="2797" y="16366"/>
                  <a:pt x="5170" y="16958"/>
                </a:cubicBezTo>
                <a:cubicBezTo>
                  <a:pt x="6370" y="17375"/>
                  <a:pt x="7686" y="17650"/>
                  <a:pt x="8982" y="17650"/>
                </a:cubicBezTo>
                <a:cubicBezTo>
                  <a:pt x="10399" y="17650"/>
                  <a:pt x="11793" y="17322"/>
                  <a:pt x="12988" y="16492"/>
                </a:cubicBezTo>
                <a:cubicBezTo>
                  <a:pt x="14607" y="15386"/>
                  <a:pt x="15534" y="13283"/>
                  <a:pt x="14936" y="11370"/>
                </a:cubicBezTo>
                <a:cubicBezTo>
                  <a:pt x="14010" y="9039"/>
                  <a:pt x="14052" y="7234"/>
                  <a:pt x="14799" y="4855"/>
                </a:cubicBezTo>
                <a:cubicBezTo>
                  <a:pt x="15550" y="2601"/>
                  <a:pt x="14726" y="1"/>
                  <a:pt x="128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9"/>
          <p:cNvSpPr/>
          <p:nvPr/>
        </p:nvSpPr>
        <p:spPr>
          <a:xfrm rot="246040" flipH="1">
            <a:off x="-321377" y="-260157"/>
            <a:ext cx="1844904" cy="1028068"/>
          </a:xfrm>
          <a:custGeom>
            <a:avLst/>
            <a:gdLst/>
            <a:ahLst/>
            <a:cxnLst/>
            <a:rect l="l" t="t" r="r" b="b"/>
            <a:pathLst>
              <a:path w="24499" h="13652" extrusionOk="0">
                <a:moveTo>
                  <a:pt x="5426" y="0"/>
                </a:moveTo>
                <a:cubicBezTo>
                  <a:pt x="5335" y="0"/>
                  <a:pt x="5244" y="3"/>
                  <a:pt x="5152" y="10"/>
                </a:cubicBezTo>
                <a:cubicBezTo>
                  <a:pt x="4860" y="34"/>
                  <a:pt x="4561" y="75"/>
                  <a:pt x="4274" y="141"/>
                </a:cubicBezTo>
                <a:cubicBezTo>
                  <a:pt x="3288" y="350"/>
                  <a:pt x="2361" y="793"/>
                  <a:pt x="1632" y="1504"/>
                </a:cubicBezTo>
                <a:cubicBezTo>
                  <a:pt x="795" y="2317"/>
                  <a:pt x="252" y="3422"/>
                  <a:pt x="126" y="4588"/>
                </a:cubicBezTo>
                <a:cubicBezTo>
                  <a:pt x="1" y="5819"/>
                  <a:pt x="341" y="7098"/>
                  <a:pt x="1076" y="8102"/>
                </a:cubicBezTo>
                <a:cubicBezTo>
                  <a:pt x="1435" y="8598"/>
                  <a:pt x="1931" y="8987"/>
                  <a:pt x="2278" y="9507"/>
                </a:cubicBezTo>
                <a:cubicBezTo>
                  <a:pt x="2666" y="10104"/>
                  <a:pt x="2606" y="10792"/>
                  <a:pt x="2696" y="11461"/>
                </a:cubicBezTo>
                <a:cubicBezTo>
                  <a:pt x="2780" y="12029"/>
                  <a:pt x="3031" y="12531"/>
                  <a:pt x="3467" y="12901"/>
                </a:cubicBezTo>
                <a:cubicBezTo>
                  <a:pt x="3867" y="13254"/>
                  <a:pt x="4363" y="13481"/>
                  <a:pt x="4877" y="13583"/>
                </a:cubicBezTo>
                <a:cubicBezTo>
                  <a:pt x="5111" y="13630"/>
                  <a:pt x="5344" y="13652"/>
                  <a:pt x="5576" y="13652"/>
                </a:cubicBezTo>
                <a:cubicBezTo>
                  <a:pt x="6654" y="13652"/>
                  <a:pt x="7711" y="13188"/>
                  <a:pt x="8655" y="12716"/>
                </a:cubicBezTo>
                <a:cubicBezTo>
                  <a:pt x="9910" y="12088"/>
                  <a:pt x="11153" y="11389"/>
                  <a:pt x="12587" y="11347"/>
                </a:cubicBezTo>
                <a:cubicBezTo>
                  <a:pt x="12643" y="11346"/>
                  <a:pt x="12699" y="11345"/>
                  <a:pt x="12755" y="11345"/>
                </a:cubicBezTo>
                <a:cubicBezTo>
                  <a:pt x="14005" y="11345"/>
                  <a:pt x="15217" y="11720"/>
                  <a:pt x="16412" y="12029"/>
                </a:cubicBezTo>
                <a:cubicBezTo>
                  <a:pt x="17333" y="12271"/>
                  <a:pt x="18288" y="12490"/>
                  <a:pt x="19243" y="12490"/>
                </a:cubicBezTo>
                <a:cubicBezTo>
                  <a:pt x="19559" y="12490"/>
                  <a:pt x="19875" y="12466"/>
                  <a:pt x="20190" y="12411"/>
                </a:cubicBezTo>
                <a:cubicBezTo>
                  <a:pt x="21254" y="12226"/>
                  <a:pt x="22234" y="11658"/>
                  <a:pt x="22963" y="10869"/>
                </a:cubicBezTo>
                <a:cubicBezTo>
                  <a:pt x="23704" y="10086"/>
                  <a:pt x="24212" y="9076"/>
                  <a:pt x="24355" y="8000"/>
                </a:cubicBezTo>
                <a:cubicBezTo>
                  <a:pt x="24499" y="6925"/>
                  <a:pt x="24236" y="5837"/>
                  <a:pt x="23680" y="4911"/>
                </a:cubicBezTo>
                <a:cubicBezTo>
                  <a:pt x="23124" y="3978"/>
                  <a:pt x="22287" y="3201"/>
                  <a:pt x="21283" y="2741"/>
                </a:cubicBezTo>
                <a:cubicBezTo>
                  <a:pt x="20596" y="2432"/>
                  <a:pt x="19878" y="2326"/>
                  <a:pt x="19151" y="2326"/>
                </a:cubicBezTo>
                <a:cubicBezTo>
                  <a:pt x="18614" y="2326"/>
                  <a:pt x="18072" y="2384"/>
                  <a:pt x="17536" y="2460"/>
                </a:cubicBezTo>
                <a:cubicBezTo>
                  <a:pt x="16801" y="2562"/>
                  <a:pt x="16066" y="2699"/>
                  <a:pt x="15331" y="2735"/>
                </a:cubicBezTo>
                <a:cubicBezTo>
                  <a:pt x="15210" y="2741"/>
                  <a:pt x="15090" y="2744"/>
                  <a:pt x="14970" y="2744"/>
                </a:cubicBezTo>
                <a:cubicBezTo>
                  <a:pt x="14369" y="2744"/>
                  <a:pt x="13772" y="2669"/>
                  <a:pt x="13179" y="2520"/>
                </a:cubicBezTo>
                <a:cubicBezTo>
                  <a:pt x="12145" y="2257"/>
                  <a:pt x="11177" y="1815"/>
                  <a:pt x="10203" y="1384"/>
                </a:cubicBezTo>
                <a:cubicBezTo>
                  <a:pt x="8852" y="619"/>
                  <a:pt x="7394" y="63"/>
                  <a:pt x="5846" y="10"/>
                </a:cubicBezTo>
                <a:cubicBezTo>
                  <a:pt x="5708" y="6"/>
                  <a:pt x="5567" y="0"/>
                  <a:pt x="5426" y="0"/>
                </a:cubicBezTo>
                <a:close/>
              </a:path>
            </a:pathLst>
          </a:custGeom>
          <a:solidFill>
            <a:srgbClr val="EBC8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9"/>
          <p:cNvSpPr/>
          <p:nvPr/>
        </p:nvSpPr>
        <p:spPr>
          <a:xfrm rot="-6299996" flipH="1">
            <a:off x="7460088" y="221139"/>
            <a:ext cx="2364311" cy="1398433"/>
          </a:xfrm>
          <a:custGeom>
            <a:avLst/>
            <a:gdLst/>
            <a:ahLst/>
            <a:cxnLst/>
            <a:rect l="l" t="t" r="r" b="b"/>
            <a:pathLst>
              <a:path w="24870" h="14710" extrusionOk="0">
                <a:moveTo>
                  <a:pt x="19148" y="0"/>
                </a:moveTo>
                <a:cubicBezTo>
                  <a:pt x="18597" y="0"/>
                  <a:pt x="18043" y="137"/>
                  <a:pt x="17554" y="393"/>
                </a:cubicBezTo>
                <a:cubicBezTo>
                  <a:pt x="17004" y="686"/>
                  <a:pt x="16567" y="1128"/>
                  <a:pt x="16233" y="1642"/>
                </a:cubicBezTo>
                <a:cubicBezTo>
                  <a:pt x="16167" y="1756"/>
                  <a:pt x="16095" y="1869"/>
                  <a:pt x="16030" y="1983"/>
                </a:cubicBezTo>
                <a:cubicBezTo>
                  <a:pt x="15928" y="2144"/>
                  <a:pt x="15838" y="2305"/>
                  <a:pt x="15755" y="2479"/>
                </a:cubicBezTo>
                <a:cubicBezTo>
                  <a:pt x="15665" y="2670"/>
                  <a:pt x="15581" y="2873"/>
                  <a:pt x="15522" y="3082"/>
                </a:cubicBezTo>
                <a:cubicBezTo>
                  <a:pt x="15247" y="3734"/>
                  <a:pt x="14990" y="4391"/>
                  <a:pt x="14589" y="4983"/>
                </a:cubicBezTo>
                <a:cubicBezTo>
                  <a:pt x="14243" y="5485"/>
                  <a:pt x="13794" y="5933"/>
                  <a:pt x="13221" y="6154"/>
                </a:cubicBezTo>
                <a:cubicBezTo>
                  <a:pt x="12888" y="6288"/>
                  <a:pt x="12537" y="6339"/>
                  <a:pt x="12182" y="6339"/>
                </a:cubicBezTo>
                <a:cubicBezTo>
                  <a:pt x="11821" y="6339"/>
                  <a:pt x="11457" y="6286"/>
                  <a:pt x="11105" y="6214"/>
                </a:cubicBezTo>
                <a:cubicBezTo>
                  <a:pt x="10219" y="6034"/>
                  <a:pt x="9288" y="5700"/>
                  <a:pt x="8367" y="5700"/>
                </a:cubicBezTo>
                <a:cubicBezTo>
                  <a:pt x="8038" y="5700"/>
                  <a:pt x="7711" y="5743"/>
                  <a:pt x="7387" y="5850"/>
                </a:cubicBezTo>
                <a:cubicBezTo>
                  <a:pt x="6831" y="6035"/>
                  <a:pt x="6431" y="6417"/>
                  <a:pt x="6108" y="6896"/>
                </a:cubicBezTo>
                <a:cubicBezTo>
                  <a:pt x="5798" y="7374"/>
                  <a:pt x="5547" y="7900"/>
                  <a:pt x="5140" y="8306"/>
                </a:cubicBezTo>
                <a:cubicBezTo>
                  <a:pt x="4256" y="9167"/>
                  <a:pt x="2899" y="8904"/>
                  <a:pt x="1799" y="9185"/>
                </a:cubicBezTo>
                <a:cubicBezTo>
                  <a:pt x="1291" y="9316"/>
                  <a:pt x="825" y="9567"/>
                  <a:pt x="508" y="9991"/>
                </a:cubicBezTo>
                <a:cubicBezTo>
                  <a:pt x="209" y="10392"/>
                  <a:pt x="48" y="10876"/>
                  <a:pt x="30" y="11366"/>
                </a:cubicBezTo>
                <a:cubicBezTo>
                  <a:pt x="0" y="11868"/>
                  <a:pt x="102" y="12376"/>
                  <a:pt x="335" y="12824"/>
                </a:cubicBezTo>
                <a:cubicBezTo>
                  <a:pt x="586" y="13308"/>
                  <a:pt x="992" y="13715"/>
                  <a:pt x="1447" y="14008"/>
                </a:cubicBezTo>
                <a:cubicBezTo>
                  <a:pt x="2230" y="14511"/>
                  <a:pt x="3141" y="14710"/>
                  <a:pt x="4057" y="14710"/>
                </a:cubicBezTo>
                <a:cubicBezTo>
                  <a:pt x="4392" y="14710"/>
                  <a:pt x="4727" y="14683"/>
                  <a:pt x="5056" y="14635"/>
                </a:cubicBezTo>
                <a:cubicBezTo>
                  <a:pt x="6551" y="14420"/>
                  <a:pt x="7937" y="13799"/>
                  <a:pt x="9389" y="13392"/>
                </a:cubicBezTo>
                <a:cubicBezTo>
                  <a:pt x="10107" y="13195"/>
                  <a:pt x="10848" y="13045"/>
                  <a:pt x="11595" y="13022"/>
                </a:cubicBezTo>
                <a:cubicBezTo>
                  <a:pt x="11656" y="13020"/>
                  <a:pt x="11717" y="13019"/>
                  <a:pt x="11778" y="13019"/>
                </a:cubicBezTo>
                <a:cubicBezTo>
                  <a:pt x="12387" y="13019"/>
                  <a:pt x="13000" y="13098"/>
                  <a:pt x="13603" y="13207"/>
                </a:cubicBezTo>
                <a:cubicBezTo>
                  <a:pt x="14942" y="13452"/>
                  <a:pt x="16239" y="13870"/>
                  <a:pt x="17589" y="14044"/>
                </a:cubicBezTo>
                <a:cubicBezTo>
                  <a:pt x="17943" y="14091"/>
                  <a:pt x="18299" y="14117"/>
                  <a:pt x="18652" y="14117"/>
                </a:cubicBezTo>
                <a:cubicBezTo>
                  <a:pt x="19552" y="14117"/>
                  <a:pt x="20439" y="13949"/>
                  <a:pt x="21259" y="13542"/>
                </a:cubicBezTo>
                <a:cubicBezTo>
                  <a:pt x="22281" y="13028"/>
                  <a:pt x="23136" y="12215"/>
                  <a:pt x="23745" y="11252"/>
                </a:cubicBezTo>
                <a:cubicBezTo>
                  <a:pt x="24451" y="10147"/>
                  <a:pt x="24791" y="8844"/>
                  <a:pt x="24833" y="7547"/>
                </a:cubicBezTo>
                <a:cubicBezTo>
                  <a:pt x="24869" y="6190"/>
                  <a:pt x="24600" y="4816"/>
                  <a:pt x="24074" y="3578"/>
                </a:cubicBezTo>
                <a:cubicBezTo>
                  <a:pt x="23626" y="2509"/>
                  <a:pt x="22939" y="1493"/>
                  <a:pt x="21964" y="817"/>
                </a:cubicBezTo>
                <a:cubicBezTo>
                  <a:pt x="21343" y="387"/>
                  <a:pt x="20620" y="142"/>
                  <a:pt x="19873" y="88"/>
                </a:cubicBezTo>
                <a:cubicBezTo>
                  <a:pt x="19693" y="40"/>
                  <a:pt x="19502" y="10"/>
                  <a:pt x="19311" y="4"/>
                </a:cubicBezTo>
                <a:cubicBezTo>
                  <a:pt x="19257" y="2"/>
                  <a:pt x="19202" y="0"/>
                  <a:pt x="191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9"/>
          <p:cNvGrpSpPr/>
          <p:nvPr/>
        </p:nvGrpSpPr>
        <p:grpSpPr>
          <a:xfrm>
            <a:off x="330369" y="4524324"/>
            <a:ext cx="541421" cy="478349"/>
            <a:chOff x="6063731" y="3208900"/>
            <a:chExt cx="147169" cy="130025"/>
          </a:xfrm>
        </p:grpSpPr>
        <p:sp>
          <p:nvSpPr>
            <p:cNvPr id="328" name="Google Shape;328;p9"/>
            <p:cNvSpPr/>
            <p:nvPr/>
          </p:nvSpPr>
          <p:spPr>
            <a:xfrm>
              <a:off x="6085375" y="3208900"/>
              <a:ext cx="125525" cy="130025"/>
            </a:xfrm>
            <a:custGeom>
              <a:avLst/>
              <a:gdLst/>
              <a:ahLst/>
              <a:cxnLst/>
              <a:rect l="l" t="t" r="r" b="b"/>
              <a:pathLst>
                <a:path w="5021" h="5201" extrusionOk="0">
                  <a:moveTo>
                    <a:pt x="4059" y="0"/>
                  </a:moveTo>
                  <a:cubicBezTo>
                    <a:pt x="1" y="1232"/>
                    <a:pt x="509" y="3999"/>
                    <a:pt x="807" y="4907"/>
                  </a:cubicBezTo>
                  <a:cubicBezTo>
                    <a:pt x="795" y="4937"/>
                    <a:pt x="807" y="4961"/>
                    <a:pt x="831" y="4967"/>
                  </a:cubicBezTo>
                  <a:cubicBezTo>
                    <a:pt x="885" y="5116"/>
                    <a:pt x="921" y="5200"/>
                    <a:pt x="921" y="5200"/>
                  </a:cubicBezTo>
                  <a:cubicBezTo>
                    <a:pt x="921" y="5200"/>
                    <a:pt x="5021" y="5027"/>
                    <a:pt x="4059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9" name="Google Shape;329;p9"/>
            <p:cNvGrpSpPr/>
            <p:nvPr/>
          </p:nvGrpSpPr>
          <p:grpSpPr>
            <a:xfrm>
              <a:off x="6063731" y="3208900"/>
              <a:ext cx="146450" cy="130025"/>
              <a:chOff x="3414550" y="3208900"/>
              <a:chExt cx="146450" cy="130025"/>
            </a:xfrm>
          </p:grpSpPr>
          <p:sp>
            <p:nvSpPr>
              <p:cNvPr id="330" name="Google Shape;330;p9"/>
              <p:cNvSpPr/>
              <p:nvPr/>
            </p:nvSpPr>
            <p:spPr>
              <a:xfrm>
                <a:off x="3414550" y="3208900"/>
                <a:ext cx="146450" cy="130025"/>
              </a:xfrm>
              <a:custGeom>
                <a:avLst/>
                <a:gdLst/>
                <a:ahLst/>
                <a:cxnLst/>
                <a:rect l="l" t="t" r="r" b="b"/>
                <a:pathLst>
                  <a:path w="5858" h="5201" extrusionOk="0">
                    <a:moveTo>
                      <a:pt x="4896" y="0"/>
                    </a:moveTo>
                    <a:lnTo>
                      <a:pt x="4896" y="0"/>
                    </a:lnTo>
                    <a:cubicBezTo>
                      <a:pt x="1" y="1495"/>
                      <a:pt x="1758" y="5200"/>
                      <a:pt x="1758" y="5200"/>
                    </a:cubicBezTo>
                    <a:cubicBezTo>
                      <a:pt x="1758" y="5200"/>
                      <a:pt x="5858" y="5027"/>
                      <a:pt x="4896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3455400" y="3233600"/>
                <a:ext cx="71725" cy="99575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3983" extrusionOk="0">
                    <a:moveTo>
                      <a:pt x="2795" y="0"/>
                    </a:moveTo>
                    <a:cubicBezTo>
                      <a:pt x="2780" y="0"/>
                      <a:pt x="2764" y="7"/>
                      <a:pt x="2754" y="23"/>
                    </a:cubicBezTo>
                    <a:cubicBezTo>
                      <a:pt x="2419" y="459"/>
                      <a:pt x="2090" y="907"/>
                      <a:pt x="1767" y="1355"/>
                    </a:cubicBezTo>
                    <a:cubicBezTo>
                      <a:pt x="1767" y="1056"/>
                      <a:pt x="1773" y="758"/>
                      <a:pt x="1773" y="459"/>
                    </a:cubicBezTo>
                    <a:cubicBezTo>
                      <a:pt x="1773" y="426"/>
                      <a:pt x="1748" y="409"/>
                      <a:pt x="1723" y="409"/>
                    </a:cubicBezTo>
                    <a:cubicBezTo>
                      <a:pt x="1697" y="409"/>
                      <a:pt x="1672" y="426"/>
                      <a:pt x="1672" y="459"/>
                    </a:cubicBezTo>
                    <a:cubicBezTo>
                      <a:pt x="1672" y="811"/>
                      <a:pt x="1660" y="1158"/>
                      <a:pt x="1660" y="1505"/>
                    </a:cubicBezTo>
                    <a:cubicBezTo>
                      <a:pt x="1301" y="2013"/>
                      <a:pt x="949" y="2521"/>
                      <a:pt x="602" y="3041"/>
                    </a:cubicBezTo>
                    <a:cubicBezTo>
                      <a:pt x="596" y="3047"/>
                      <a:pt x="584" y="3053"/>
                      <a:pt x="584" y="3059"/>
                    </a:cubicBezTo>
                    <a:cubicBezTo>
                      <a:pt x="584" y="2575"/>
                      <a:pt x="596" y="2090"/>
                      <a:pt x="596" y="1594"/>
                    </a:cubicBezTo>
                    <a:cubicBezTo>
                      <a:pt x="596" y="1561"/>
                      <a:pt x="569" y="1545"/>
                      <a:pt x="542" y="1545"/>
                    </a:cubicBezTo>
                    <a:cubicBezTo>
                      <a:pt x="515" y="1545"/>
                      <a:pt x="488" y="1561"/>
                      <a:pt x="488" y="1594"/>
                    </a:cubicBezTo>
                    <a:cubicBezTo>
                      <a:pt x="488" y="2132"/>
                      <a:pt x="482" y="2682"/>
                      <a:pt x="482" y="3220"/>
                    </a:cubicBezTo>
                    <a:cubicBezTo>
                      <a:pt x="333" y="3447"/>
                      <a:pt x="178" y="3674"/>
                      <a:pt x="28" y="3907"/>
                    </a:cubicBezTo>
                    <a:cubicBezTo>
                      <a:pt x="0" y="3948"/>
                      <a:pt x="32" y="3983"/>
                      <a:pt x="68" y="3983"/>
                    </a:cubicBezTo>
                    <a:cubicBezTo>
                      <a:pt x="86" y="3983"/>
                      <a:pt x="104" y="3975"/>
                      <a:pt x="118" y="3955"/>
                    </a:cubicBezTo>
                    <a:lnTo>
                      <a:pt x="542" y="3310"/>
                    </a:lnTo>
                    <a:cubicBezTo>
                      <a:pt x="1146" y="3089"/>
                      <a:pt x="1744" y="2867"/>
                      <a:pt x="2347" y="2652"/>
                    </a:cubicBezTo>
                    <a:cubicBezTo>
                      <a:pt x="2401" y="2631"/>
                      <a:pt x="2392" y="2541"/>
                      <a:pt x="2337" y="2541"/>
                    </a:cubicBezTo>
                    <a:cubicBezTo>
                      <a:pt x="2331" y="2541"/>
                      <a:pt x="2324" y="2542"/>
                      <a:pt x="2317" y="2545"/>
                    </a:cubicBezTo>
                    <a:cubicBezTo>
                      <a:pt x="1761" y="2748"/>
                      <a:pt x="1200" y="2957"/>
                      <a:pt x="638" y="3160"/>
                    </a:cubicBezTo>
                    <a:cubicBezTo>
                      <a:pt x="991" y="2634"/>
                      <a:pt x="1343" y="2126"/>
                      <a:pt x="1708" y="1612"/>
                    </a:cubicBezTo>
                    <a:lnTo>
                      <a:pt x="1732" y="1612"/>
                    </a:lnTo>
                    <a:cubicBezTo>
                      <a:pt x="2090" y="1547"/>
                      <a:pt x="2449" y="1475"/>
                      <a:pt x="2795" y="1409"/>
                    </a:cubicBezTo>
                    <a:cubicBezTo>
                      <a:pt x="2863" y="1398"/>
                      <a:pt x="2840" y="1307"/>
                      <a:pt x="2777" y="1307"/>
                    </a:cubicBezTo>
                    <a:cubicBezTo>
                      <a:pt x="2773" y="1307"/>
                      <a:pt x="2770" y="1307"/>
                      <a:pt x="2766" y="1307"/>
                    </a:cubicBezTo>
                    <a:lnTo>
                      <a:pt x="1779" y="1487"/>
                    </a:lnTo>
                    <a:cubicBezTo>
                      <a:pt x="1923" y="1284"/>
                      <a:pt x="2066" y="1086"/>
                      <a:pt x="2216" y="895"/>
                    </a:cubicBezTo>
                    <a:cubicBezTo>
                      <a:pt x="2419" y="632"/>
                      <a:pt x="2628" y="357"/>
                      <a:pt x="2843" y="70"/>
                    </a:cubicBezTo>
                    <a:cubicBezTo>
                      <a:pt x="2869" y="37"/>
                      <a:pt x="2832" y="0"/>
                      <a:pt x="279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2" name="Google Shape;332;p9"/>
          <p:cNvGrpSpPr/>
          <p:nvPr/>
        </p:nvGrpSpPr>
        <p:grpSpPr>
          <a:xfrm rot="-2527489">
            <a:off x="132124" y="3209067"/>
            <a:ext cx="391106" cy="285394"/>
            <a:chOff x="6025900" y="1163650"/>
            <a:chExt cx="96100" cy="70125"/>
          </a:xfrm>
        </p:grpSpPr>
        <p:sp>
          <p:nvSpPr>
            <p:cNvPr id="333" name="Google Shape;333;p9"/>
            <p:cNvSpPr/>
            <p:nvPr/>
          </p:nvSpPr>
          <p:spPr>
            <a:xfrm>
              <a:off x="6025900" y="1163650"/>
              <a:ext cx="96100" cy="70125"/>
            </a:xfrm>
            <a:custGeom>
              <a:avLst/>
              <a:gdLst/>
              <a:ahLst/>
              <a:cxnLst/>
              <a:rect l="l" t="t" r="r" b="b"/>
              <a:pathLst>
                <a:path w="3844" h="2805" extrusionOk="0">
                  <a:moveTo>
                    <a:pt x="1674" y="0"/>
                  </a:moveTo>
                  <a:cubicBezTo>
                    <a:pt x="1048" y="0"/>
                    <a:pt x="439" y="304"/>
                    <a:pt x="73" y="851"/>
                  </a:cubicBezTo>
                  <a:cubicBezTo>
                    <a:pt x="1" y="946"/>
                    <a:pt x="31" y="1072"/>
                    <a:pt x="126" y="1126"/>
                  </a:cubicBezTo>
                  <a:lnTo>
                    <a:pt x="772" y="1478"/>
                  </a:lnTo>
                  <a:cubicBezTo>
                    <a:pt x="800" y="1492"/>
                    <a:pt x="830" y="1499"/>
                    <a:pt x="859" y="1499"/>
                  </a:cubicBezTo>
                  <a:cubicBezTo>
                    <a:pt x="918" y="1499"/>
                    <a:pt x="975" y="1472"/>
                    <a:pt x="1011" y="1424"/>
                  </a:cubicBezTo>
                  <a:cubicBezTo>
                    <a:pt x="1174" y="1226"/>
                    <a:pt x="1416" y="1114"/>
                    <a:pt x="1667" y="1114"/>
                  </a:cubicBezTo>
                  <a:cubicBezTo>
                    <a:pt x="1802" y="1114"/>
                    <a:pt x="1939" y="1146"/>
                    <a:pt x="2069" y="1215"/>
                  </a:cubicBezTo>
                  <a:cubicBezTo>
                    <a:pt x="2427" y="1407"/>
                    <a:pt x="2589" y="1837"/>
                    <a:pt x="2469" y="2207"/>
                  </a:cubicBezTo>
                  <a:cubicBezTo>
                    <a:pt x="2439" y="2297"/>
                    <a:pt x="2475" y="2387"/>
                    <a:pt x="2559" y="2435"/>
                  </a:cubicBezTo>
                  <a:lnTo>
                    <a:pt x="3210" y="2781"/>
                  </a:lnTo>
                  <a:cubicBezTo>
                    <a:pt x="3238" y="2797"/>
                    <a:pt x="3269" y="2805"/>
                    <a:pt x="3300" y="2805"/>
                  </a:cubicBezTo>
                  <a:cubicBezTo>
                    <a:pt x="3373" y="2805"/>
                    <a:pt x="3444" y="2761"/>
                    <a:pt x="3473" y="2686"/>
                  </a:cubicBezTo>
                  <a:cubicBezTo>
                    <a:pt x="3844" y="1783"/>
                    <a:pt x="3479" y="713"/>
                    <a:pt x="2595" y="235"/>
                  </a:cubicBezTo>
                  <a:cubicBezTo>
                    <a:pt x="2302" y="76"/>
                    <a:pt x="1986" y="0"/>
                    <a:pt x="1674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" name="Google Shape;334;p9"/>
            <p:cNvGrpSpPr/>
            <p:nvPr/>
          </p:nvGrpSpPr>
          <p:grpSpPr>
            <a:xfrm>
              <a:off x="6025975" y="1163775"/>
              <a:ext cx="95950" cy="69975"/>
              <a:chOff x="3376000" y="1163775"/>
              <a:chExt cx="95950" cy="69975"/>
            </a:xfrm>
          </p:grpSpPr>
          <p:sp>
            <p:nvSpPr>
              <p:cNvPr id="335" name="Google Shape;335;p9"/>
              <p:cNvSpPr/>
              <p:nvPr/>
            </p:nvSpPr>
            <p:spPr>
              <a:xfrm>
                <a:off x="3376000" y="1163775"/>
                <a:ext cx="95950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2799" extrusionOk="0">
                    <a:moveTo>
                      <a:pt x="1676" y="1"/>
                    </a:moveTo>
                    <a:cubicBezTo>
                      <a:pt x="1048" y="1"/>
                      <a:pt x="435" y="305"/>
                      <a:pt x="67" y="846"/>
                    </a:cubicBezTo>
                    <a:cubicBezTo>
                      <a:pt x="1" y="941"/>
                      <a:pt x="31" y="1067"/>
                      <a:pt x="114" y="1121"/>
                    </a:cubicBezTo>
                    <a:lnTo>
                      <a:pt x="766" y="1467"/>
                    </a:lnTo>
                    <a:cubicBezTo>
                      <a:pt x="794" y="1481"/>
                      <a:pt x="824" y="1488"/>
                      <a:pt x="853" y="1488"/>
                    </a:cubicBezTo>
                    <a:cubicBezTo>
                      <a:pt x="910" y="1488"/>
                      <a:pt x="965" y="1463"/>
                      <a:pt x="1005" y="1419"/>
                    </a:cubicBezTo>
                    <a:cubicBezTo>
                      <a:pt x="1171" y="1218"/>
                      <a:pt x="1412" y="1107"/>
                      <a:pt x="1659" y="1107"/>
                    </a:cubicBezTo>
                    <a:cubicBezTo>
                      <a:pt x="1794" y="1107"/>
                      <a:pt x="1930" y="1141"/>
                      <a:pt x="2057" y="1210"/>
                    </a:cubicBezTo>
                    <a:cubicBezTo>
                      <a:pt x="2427" y="1402"/>
                      <a:pt x="2583" y="1826"/>
                      <a:pt x="2463" y="2202"/>
                    </a:cubicBezTo>
                    <a:cubicBezTo>
                      <a:pt x="2433" y="2292"/>
                      <a:pt x="2469" y="2382"/>
                      <a:pt x="2553" y="2424"/>
                    </a:cubicBezTo>
                    <a:lnTo>
                      <a:pt x="3204" y="2776"/>
                    </a:lnTo>
                    <a:cubicBezTo>
                      <a:pt x="3231" y="2791"/>
                      <a:pt x="3260" y="2799"/>
                      <a:pt x="3289" y="2799"/>
                    </a:cubicBezTo>
                    <a:cubicBezTo>
                      <a:pt x="3362" y="2799"/>
                      <a:pt x="3433" y="2753"/>
                      <a:pt x="3467" y="2681"/>
                    </a:cubicBezTo>
                    <a:cubicBezTo>
                      <a:pt x="3838" y="1772"/>
                      <a:pt x="3473" y="708"/>
                      <a:pt x="2589" y="230"/>
                    </a:cubicBezTo>
                    <a:cubicBezTo>
                      <a:pt x="2299" y="74"/>
                      <a:pt x="1986" y="1"/>
                      <a:pt x="1676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9"/>
              <p:cNvSpPr/>
              <p:nvPr/>
            </p:nvSpPr>
            <p:spPr>
              <a:xfrm>
                <a:off x="3439050" y="1182400"/>
                <a:ext cx="21850" cy="46850"/>
              </a:xfrm>
              <a:custGeom>
                <a:avLst/>
                <a:gdLst/>
                <a:ahLst/>
                <a:cxnLst/>
                <a:rect l="l" t="t" r="r" b="b"/>
                <a:pathLst>
                  <a:path w="874" h="1874" extrusionOk="0">
                    <a:moveTo>
                      <a:pt x="370" y="1"/>
                    </a:moveTo>
                    <a:cubicBezTo>
                      <a:pt x="331" y="1"/>
                      <a:pt x="290" y="39"/>
                      <a:pt x="324" y="77"/>
                    </a:cubicBezTo>
                    <a:cubicBezTo>
                      <a:pt x="646" y="531"/>
                      <a:pt x="772" y="1105"/>
                      <a:pt x="658" y="1655"/>
                    </a:cubicBezTo>
                    <a:cubicBezTo>
                      <a:pt x="485" y="1523"/>
                      <a:pt x="276" y="1451"/>
                      <a:pt x="67" y="1451"/>
                    </a:cubicBezTo>
                    <a:cubicBezTo>
                      <a:pt x="1" y="1451"/>
                      <a:pt x="1" y="1553"/>
                      <a:pt x="67" y="1553"/>
                    </a:cubicBezTo>
                    <a:cubicBezTo>
                      <a:pt x="324" y="1553"/>
                      <a:pt x="563" y="1667"/>
                      <a:pt x="736" y="1852"/>
                    </a:cubicBezTo>
                    <a:cubicBezTo>
                      <a:pt x="745" y="1867"/>
                      <a:pt x="757" y="1874"/>
                      <a:pt x="768" y="1874"/>
                    </a:cubicBezTo>
                    <a:cubicBezTo>
                      <a:pt x="801" y="1874"/>
                      <a:pt x="833" y="1822"/>
                      <a:pt x="802" y="1786"/>
                    </a:cubicBezTo>
                    <a:cubicBezTo>
                      <a:pt x="784" y="1762"/>
                      <a:pt x="766" y="1750"/>
                      <a:pt x="742" y="1726"/>
                    </a:cubicBezTo>
                    <a:cubicBezTo>
                      <a:pt x="748" y="1720"/>
                      <a:pt x="748" y="1714"/>
                      <a:pt x="754" y="1702"/>
                    </a:cubicBezTo>
                    <a:cubicBezTo>
                      <a:pt x="874" y="1123"/>
                      <a:pt x="754" y="507"/>
                      <a:pt x="413" y="23"/>
                    </a:cubicBezTo>
                    <a:cubicBezTo>
                      <a:pt x="403" y="7"/>
                      <a:pt x="387" y="1"/>
                      <a:pt x="37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9"/>
              <p:cNvSpPr/>
              <p:nvPr/>
            </p:nvSpPr>
            <p:spPr>
              <a:xfrm>
                <a:off x="3384250" y="1167975"/>
                <a:ext cx="3660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770" extrusionOk="0">
                    <a:moveTo>
                      <a:pt x="1245" y="0"/>
                    </a:moveTo>
                    <a:cubicBezTo>
                      <a:pt x="757" y="0"/>
                      <a:pt x="285" y="266"/>
                      <a:pt x="29" y="690"/>
                    </a:cubicBezTo>
                    <a:cubicBezTo>
                      <a:pt x="0" y="731"/>
                      <a:pt x="40" y="770"/>
                      <a:pt x="77" y="770"/>
                    </a:cubicBezTo>
                    <a:cubicBezTo>
                      <a:pt x="94" y="770"/>
                      <a:pt x="110" y="762"/>
                      <a:pt x="119" y="743"/>
                    </a:cubicBezTo>
                    <a:cubicBezTo>
                      <a:pt x="350" y="351"/>
                      <a:pt x="795" y="113"/>
                      <a:pt x="1243" y="113"/>
                    </a:cubicBezTo>
                    <a:cubicBezTo>
                      <a:pt x="1293" y="113"/>
                      <a:pt x="1342" y="116"/>
                      <a:pt x="1392" y="122"/>
                    </a:cubicBezTo>
                    <a:cubicBezTo>
                      <a:pt x="1394" y="122"/>
                      <a:pt x="1396" y="122"/>
                      <a:pt x="1398" y="122"/>
                    </a:cubicBezTo>
                    <a:cubicBezTo>
                      <a:pt x="1464" y="122"/>
                      <a:pt x="1462" y="20"/>
                      <a:pt x="1392" y="8"/>
                    </a:cubicBezTo>
                    <a:cubicBezTo>
                      <a:pt x="1343" y="3"/>
                      <a:pt x="1294" y="0"/>
                      <a:pt x="124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3388400" y="1179750"/>
                <a:ext cx="1302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50" extrusionOk="0">
                    <a:moveTo>
                      <a:pt x="458" y="0"/>
                    </a:moveTo>
                    <a:cubicBezTo>
                      <a:pt x="450" y="0"/>
                      <a:pt x="440" y="2"/>
                      <a:pt x="431" y="4"/>
                    </a:cubicBezTo>
                    <a:cubicBezTo>
                      <a:pt x="264" y="87"/>
                      <a:pt x="120" y="213"/>
                      <a:pt x="19" y="368"/>
                    </a:cubicBezTo>
                    <a:cubicBezTo>
                      <a:pt x="1" y="392"/>
                      <a:pt x="13" y="428"/>
                      <a:pt x="43" y="440"/>
                    </a:cubicBezTo>
                    <a:cubicBezTo>
                      <a:pt x="54" y="447"/>
                      <a:pt x="64" y="450"/>
                      <a:pt x="74" y="450"/>
                    </a:cubicBezTo>
                    <a:cubicBezTo>
                      <a:pt x="90" y="450"/>
                      <a:pt x="103" y="441"/>
                      <a:pt x="114" y="422"/>
                    </a:cubicBezTo>
                    <a:cubicBezTo>
                      <a:pt x="210" y="284"/>
                      <a:pt x="342" y="171"/>
                      <a:pt x="491" y="99"/>
                    </a:cubicBezTo>
                    <a:cubicBezTo>
                      <a:pt x="509" y="87"/>
                      <a:pt x="521" y="45"/>
                      <a:pt x="503" y="27"/>
                    </a:cubicBezTo>
                    <a:cubicBezTo>
                      <a:pt x="495" y="7"/>
                      <a:pt x="478" y="0"/>
                      <a:pt x="458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9"/>
              <p:cNvSpPr/>
              <p:nvPr/>
            </p:nvSpPr>
            <p:spPr>
              <a:xfrm>
                <a:off x="3395725" y="1186100"/>
                <a:ext cx="5850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22" extrusionOk="0">
                    <a:moveTo>
                      <a:pt x="180" y="1"/>
                    </a:moveTo>
                    <a:cubicBezTo>
                      <a:pt x="168" y="1"/>
                      <a:pt x="150" y="12"/>
                      <a:pt x="144" y="18"/>
                    </a:cubicBezTo>
                    <a:cubicBezTo>
                      <a:pt x="96" y="54"/>
                      <a:pt x="54" y="90"/>
                      <a:pt x="19" y="132"/>
                    </a:cubicBezTo>
                    <a:cubicBezTo>
                      <a:pt x="7" y="138"/>
                      <a:pt x="1" y="150"/>
                      <a:pt x="1" y="168"/>
                    </a:cubicBezTo>
                    <a:cubicBezTo>
                      <a:pt x="1" y="180"/>
                      <a:pt x="7" y="198"/>
                      <a:pt x="19" y="204"/>
                    </a:cubicBezTo>
                    <a:cubicBezTo>
                      <a:pt x="25" y="210"/>
                      <a:pt x="37" y="222"/>
                      <a:pt x="54" y="222"/>
                    </a:cubicBezTo>
                    <a:cubicBezTo>
                      <a:pt x="66" y="222"/>
                      <a:pt x="84" y="210"/>
                      <a:pt x="90" y="204"/>
                    </a:cubicBezTo>
                    <a:lnTo>
                      <a:pt x="216" y="90"/>
                    </a:lnTo>
                    <a:cubicBezTo>
                      <a:pt x="228" y="84"/>
                      <a:pt x="234" y="72"/>
                      <a:pt x="234" y="54"/>
                    </a:cubicBezTo>
                    <a:cubicBezTo>
                      <a:pt x="234" y="42"/>
                      <a:pt x="228" y="24"/>
                      <a:pt x="216" y="18"/>
                    </a:cubicBezTo>
                    <a:cubicBezTo>
                      <a:pt x="210" y="12"/>
                      <a:pt x="198" y="1"/>
                      <a:pt x="18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0" name="Google Shape;340;p9"/>
          <p:cNvGrpSpPr/>
          <p:nvPr/>
        </p:nvGrpSpPr>
        <p:grpSpPr>
          <a:xfrm rot="-4161481">
            <a:off x="8301163" y="21800"/>
            <a:ext cx="545265" cy="720757"/>
            <a:chOff x="6664550" y="3395475"/>
            <a:chExt cx="180100" cy="238075"/>
          </a:xfrm>
        </p:grpSpPr>
        <p:sp>
          <p:nvSpPr>
            <p:cNvPr id="341" name="Google Shape;341;p9"/>
            <p:cNvSpPr/>
            <p:nvPr/>
          </p:nvSpPr>
          <p:spPr>
            <a:xfrm>
              <a:off x="6664625" y="3395550"/>
              <a:ext cx="179950" cy="237925"/>
            </a:xfrm>
            <a:custGeom>
              <a:avLst/>
              <a:gdLst/>
              <a:ahLst/>
              <a:cxnLst/>
              <a:rect l="l" t="t" r="r" b="b"/>
              <a:pathLst>
                <a:path w="7198" h="9517" extrusionOk="0">
                  <a:moveTo>
                    <a:pt x="3098" y="6194"/>
                  </a:moveTo>
                  <a:lnTo>
                    <a:pt x="3098" y="6206"/>
                  </a:lnTo>
                  <a:lnTo>
                    <a:pt x="3092" y="6200"/>
                  </a:lnTo>
                  <a:lnTo>
                    <a:pt x="3080" y="6200"/>
                  </a:lnTo>
                  <a:cubicBezTo>
                    <a:pt x="3086" y="6200"/>
                    <a:pt x="3086" y="6194"/>
                    <a:pt x="3092" y="6194"/>
                  </a:cubicBezTo>
                  <a:close/>
                  <a:moveTo>
                    <a:pt x="5174" y="0"/>
                  </a:moveTo>
                  <a:cubicBezTo>
                    <a:pt x="5032" y="0"/>
                    <a:pt x="4895" y="86"/>
                    <a:pt x="4807" y="211"/>
                  </a:cubicBezTo>
                  <a:cubicBezTo>
                    <a:pt x="4712" y="337"/>
                    <a:pt x="4676" y="492"/>
                    <a:pt x="4640" y="648"/>
                  </a:cubicBezTo>
                  <a:cubicBezTo>
                    <a:pt x="4538" y="1108"/>
                    <a:pt x="4526" y="1574"/>
                    <a:pt x="4502" y="2046"/>
                  </a:cubicBezTo>
                  <a:cubicBezTo>
                    <a:pt x="4479" y="2554"/>
                    <a:pt x="4467" y="3068"/>
                    <a:pt x="4443" y="3576"/>
                  </a:cubicBezTo>
                  <a:cubicBezTo>
                    <a:pt x="4413" y="3666"/>
                    <a:pt x="4377" y="3750"/>
                    <a:pt x="4347" y="3839"/>
                  </a:cubicBezTo>
                  <a:cubicBezTo>
                    <a:pt x="4239" y="4102"/>
                    <a:pt x="4120" y="4353"/>
                    <a:pt x="4000" y="4604"/>
                  </a:cubicBezTo>
                  <a:cubicBezTo>
                    <a:pt x="4114" y="3750"/>
                    <a:pt x="4174" y="2877"/>
                    <a:pt x="3923" y="2052"/>
                  </a:cubicBezTo>
                  <a:cubicBezTo>
                    <a:pt x="3869" y="1885"/>
                    <a:pt x="3791" y="1706"/>
                    <a:pt x="3660" y="1586"/>
                  </a:cubicBezTo>
                  <a:cubicBezTo>
                    <a:pt x="3568" y="1506"/>
                    <a:pt x="3445" y="1453"/>
                    <a:pt x="3325" y="1453"/>
                  </a:cubicBezTo>
                  <a:cubicBezTo>
                    <a:pt x="3265" y="1453"/>
                    <a:pt x="3206" y="1467"/>
                    <a:pt x="3152" y="1496"/>
                  </a:cubicBezTo>
                  <a:cubicBezTo>
                    <a:pt x="2954" y="1604"/>
                    <a:pt x="2925" y="1867"/>
                    <a:pt x="2949" y="2082"/>
                  </a:cubicBezTo>
                  <a:cubicBezTo>
                    <a:pt x="3038" y="2991"/>
                    <a:pt x="3702" y="3756"/>
                    <a:pt x="3923" y="4622"/>
                  </a:cubicBezTo>
                  <a:lnTo>
                    <a:pt x="3941" y="4712"/>
                  </a:lnTo>
                  <a:cubicBezTo>
                    <a:pt x="3881" y="4831"/>
                    <a:pt x="3815" y="4951"/>
                    <a:pt x="3749" y="5070"/>
                  </a:cubicBezTo>
                  <a:cubicBezTo>
                    <a:pt x="3552" y="5417"/>
                    <a:pt x="3337" y="5752"/>
                    <a:pt x="3104" y="6081"/>
                  </a:cubicBezTo>
                  <a:cubicBezTo>
                    <a:pt x="3128" y="5602"/>
                    <a:pt x="3146" y="5118"/>
                    <a:pt x="3098" y="4640"/>
                  </a:cubicBezTo>
                  <a:cubicBezTo>
                    <a:pt x="3050" y="4108"/>
                    <a:pt x="2913" y="3588"/>
                    <a:pt x="2644" y="3128"/>
                  </a:cubicBezTo>
                  <a:cubicBezTo>
                    <a:pt x="2584" y="3032"/>
                    <a:pt x="2524" y="2937"/>
                    <a:pt x="2435" y="2877"/>
                  </a:cubicBezTo>
                  <a:cubicBezTo>
                    <a:pt x="2371" y="2831"/>
                    <a:pt x="2293" y="2802"/>
                    <a:pt x="2214" y="2802"/>
                  </a:cubicBezTo>
                  <a:cubicBezTo>
                    <a:pt x="2182" y="2802"/>
                    <a:pt x="2149" y="2807"/>
                    <a:pt x="2118" y="2817"/>
                  </a:cubicBezTo>
                  <a:cubicBezTo>
                    <a:pt x="1938" y="2883"/>
                    <a:pt x="1897" y="3122"/>
                    <a:pt x="1909" y="3319"/>
                  </a:cubicBezTo>
                  <a:cubicBezTo>
                    <a:pt x="1956" y="3786"/>
                    <a:pt x="2195" y="4204"/>
                    <a:pt x="2440" y="4604"/>
                  </a:cubicBezTo>
                  <a:cubicBezTo>
                    <a:pt x="2476" y="4664"/>
                    <a:pt x="2518" y="4712"/>
                    <a:pt x="2548" y="4772"/>
                  </a:cubicBezTo>
                  <a:cubicBezTo>
                    <a:pt x="2799" y="5184"/>
                    <a:pt x="3056" y="5626"/>
                    <a:pt x="3092" y="6104"/>
                  </a:cubicBezTo>
                  <a:cubicBezTo>
                    <a:pt x="2733" y="6606"/>
                    <a:pt x="2345" y="7085"/>
                    <a:pt x="1932" y="7539"/>
                  </a:cubicBezTo>
                  <a:cubicBezTo>
                    <a:pt x="2136" y="6768"/>
                    <a:pt x="2237" y="5967"/>
                    <a:pt x="2231" y="5172"/>
                  </a:cubicBezTo>
                  <a:cubicBezTo>
                    <a:pt x="2231" y="4969"/>
                    <a:pt x="2225" y="4754"/>
                    <a:pt x="2136" y="4562"/>
                  </a:cubicBezTo>
                  <a:cubicBezTo>
                    <a:pt x="2130" y="4551"/>
                    <a:pt x="2118" y="4545"/>
                    <a:pt x="2112" y="4527"/>
                  </a:cubicBezTo>
                  <a:cubicBezTo>
                    <a:pt x="2026" y="4365"/>
                    <a:pt x="1851" y="4238"/>
                    <a:pt x="1673" y="4238"/>
                  </a:cubicBezTo>
                  <a:cubicBezTo>
                    <a:pt x="1640" y="4238"/>
                    <a:pt x="1607" y="4242"/>
                    <a:pt x="1574" y="4252"/>
                  </a:cubicBezTo>
                  <a:cubicBezTo>
                    <a:pt x="1442" y="4288"/>
                    <a:pt x="1335" y="4401"/>
                    <a:pt x="1281" y="4527"/>
                  </a:cubicBezTo>
                  <a:cubicBezTo>
                    <a:pt x="1233" y="4652"/>
                    <a:pt x="1215" y="4796"/>
                    <a:pt x="1215" y="4939"/>
                  </a:cubicBezTo>
                  <a:cubicBezTo>
                    <a:pt x="1233" y="5847"/>
                    <a:pt x="1783" y="6672"/>
                    <a:pt x="1903" y="7569"/>
                  </a:cubicBezTo>
                  <a:cubicBezTo>
                    <a:pt x="1777" y="7712"/>
                    <a:pt x="1640" y="7850"/>
                    <a:pt x="1508" y="7993"/>
                  </a:cubicBezTo>
                  <a:cubicBezTo>
                    <a:pt x="1335" y="8172"/>
                    <a:pt x="1156" y="8352"/>
                    <a:pt x="976" y="8531"/>
                  </a:cubicBezTo>
                  <a:cubicBezTo>
                    <a:pt x="1042" y="8083"/>
                    <a:pt x="1090" y="7640"/>
                    <a:pt x="1066" y="7186"/>
                  </a:cubicBezTo>
                  <a:cubicBezTo>
                    <a:pt x="1042" y="6684"/>
                    <a:pt x="922" y="6188"/>
                    <a:pt x="677" y="5752"/>
                  </a:cubicBezTo>
                  <a:cubicBezTo>
                    <a:pt x="616" y="5640"/>
                    <a:pt x="512" y="5517"/>
                    <a:pt x="391" y="5517"/>
                  </a:cubicBezTo>
                  <a:cubicBezTo>
                    <a:pt x="383" y="5517"/>
                    <a:pt x="375" y="5518"/>
                    <a:pt x="367" y="5519"/>
                  </a:cubicBezTo>
                  <a:cubicBezTo>
                    <a:pt x="205" y="5543"/>
                    <a:pt x="145" y="5746"/>
                    <a:pt x="139" y="5901"/>
                  </a:cubicBezTo>
                  <a:cubicBezTo>
                    <a:pt x="134" y="6846"/>
                    <a:pt x="910" y="7664"/>
                    <a:pt x="916" y="8591"/>
                  </a:cubicBezTo>
                  <a:cubicBezTo>
                    <a:pt x="624" y="8878"/>
                    <a:pt x="325" y="9159"/>
                    <a:pt x="38" y="9445"/>
                  </a:cubicBezTo>
                  <a:cubicBezTo>
                    <a:pt x="0" y="9473"/>
                    <a:pt x="33" y="9516"/>
                    <a:pt x="71" y="9516"/>
                  </a:cubicBezTo>
                  <a:cubicBezTo>
                    <a:pt x="82" y="9516"/>
                    <a:pt x="93" y="9513"/>
                    <a:pt x="104" y="9505"/>
                  </a:cubicBezTo>
                  <a:cubicBezTo>
                    <a:pt x="385" y="9236"/>
                    <a:pt x="677" y="8967"/>
                    <a:pt x="952" y="8686"/>
                  </a:cubicBezTo>
                  <a:lnTo>
                    <a:pt x="964" y="8680"/>
                  </a:lnTo>
                  <a:lnTo>
                    <a:pt x="964" y="8668"/>
                  </a:lnTo>
                  <a:cubicBezTo>
                    <a:pt x="964" y="8668"/>
                    <a:pt x="970" y="8668"/>
                    <a:pt x="970" y="8674"/>
                  </a:cubicBezTo>
                  <a:cubicBezTo>
                    <a:pt x="1090" y="8716"/>
                    <a:pt x="1203" y="8770"/>
                    <a:pt x="1323" y="8818"/>
                  </a:cubicBezTo>
                  <a:cubicBezTo>
                    <a:pt x="1861" y="9033"/>
                    <a:pt x="2387" y="9248"/>
                    <a:pt x="2943" y="9404"/>
                  </a:cubicBezTo>
                  <a:cubicBezTo>
                    <a:pt x="3010" y="9423"/>
                    <a:pt x="3086" y="9440"/>
                    <a:pt x="3157" y="9440"/>
                  </a:cubicBezTo>
                  <a:cubicBezTo>
                    <a:pt x="3236" y="9440"/>
                    <a:pt x="3310" y="9419"/>
                    <a:pt x="3361" y="9356"/>
                  </a:cubicBezTo>
                  <a:cubicBezTo>
                    <a:pt x="3415" y="9278"/>
                    <a:pt x="3415" y="9182"/>
                    <a:pt x="3385" y="9093"/>
                  </a:cubicBezTo>
                  <a:cubicBezTo>
                    <a:pt x="3343" y="9009"/>
                    <a:pt x="3277" y="8943"/>
                    <a:pt x="3211" y="8884"/>
                  </a:cubicBezTo>
                  <a:cubicBezTo>
                    <a:pt x="2883" y="8609"/>
                    <a:pt x="2470" y="8435"/>
                    <a:pt x="2040" y="8405"/>
                  </a:cubicBezTo>
                  <a:cubicBezTo>
                    <a:pt x="1991" y="8402"/>
                    <a:pt x="1943" y="8400"/>
                    <a:pt x="1894" y="8400"/>
                  </a:cubicBezTo>
                  <a:cubicBezTo>
                    <a:pt x="1603" y="8400"/>
                    <a:pt x="1315" y="8462"/>
                    <a:pt x="1054" y="8585"/>
                  </a:cubicBezTo>
                  <a:cubicBezTo>
                    <a:pt x="1365" y="8268"/>
                    <a:pt x="1681" y="7951"/>
                    <a:pt x="1980" y="7623"/>
                  </a:cubicBezTo>
                  <a:cubicBezTo>
                    <a:pt x="2650" y="7748"/>
                    <a:pt x="3331" y="7874"/>
                    <a:pt x="4000" y="7993"/>
                  </a:cubicBezTo>
                  <a:cubicBezTo>
                    <a:pt x="4079" y="8007"/>
                    <a:pt x="4151" y="8021"/>
                    <a:pt x="4223" y="8021"/>
                  </a:cubicBezTo>
                  <a:cubicBezTo>
                    <a:pt x="4244" y="8021"/>
                    <a:pt x="4266" y="8020"/>
                    <a:pt x="4287" y="8017"/>
                  </a:cubicBezTo>
                  <a:cubicBezTo>
                    <a:pt x="4383" y="7999"/>
                    <a:pt x="4473" y="7957"/>
                    <a:pt x="4520" y="7868"/>
                  </a:cubicBezTo>
                  <a:cubicBezTo>
                    <a:pt x="4568" y="7760"/>
                    <a:pt x="4532" y="7634"/>
                    <a:pt x="4461" y="7545"/>
                  </a:cubicBezTo>
                  <a:cubicBezTo>
                    <a:pt x="4383" y="7455"/>
                    <a:pt x="4269" y="7413"/>
                    <a:pt x="4168" y="7372"/>
                  </a:cubicBezTo>
                  <a:cubicBezTo>
                    <a:pt x="3888" y="7271"/>
                    <a:pt x="3591" y="7222"/>
                    <a:pt x="3294" y="7222"/>
                  </a:cubicBezTo>
                  <a:cubicBezTo>
                    <a:pt x="2866" y="7222"/>
                    <a:pt x="2440" y="7324"/>
                    <a:pt x="2070" y="7521"/>
                  </a:cubicBezTo>
                  <a:cubicBezTo>
                    <a:pt x="2267" y="7294"/>
                    <a:pt x="2470" y="7061"/>
                    <a:pt x="2656" y="6822"/>
                  </a:cubicBezTo>
                  <a:cubicBezTo>
                    <a:pt x="2823" y="6618"/>
                    <a:pt x="2972" y="6409"/>
                    <a:pt x="3128" y="6200"/>
                  </a:cubicBezTo>
                  <a:lnTo>
                    <a:pt x="3158" y="6200"/>
                  </a:lnTo>
                  <a:cubicBezTo>
                    <a:pt x="3546" y="6218"/>
                    <a:pt x="3923" y="6373"/>
                    <a:pt x="4287" y="6505"/>
                  </a:cubicBezTo>
                  <a:cubicBezTo>
                    <a:pt x="4587" y="6614"/>
                    <a:pt x="4906" y="6713"/>
                    <a:pt x="5219" y="6713"/>
                  </a:cubicBezTo>
                  <a:cubicBezTo>
                    <a:pt x="5336" y="6713"/>
                    <a:pt x="5452" y="6699"/>
                    <a:pt x="5566" y="6666"/>
                  </a:cubicBezTo>
                  <a:cubicBezTo>
                    <a:pt x="5692" y="6624"/>
                    <a:pt x="5811" y="6565"/>
                    <a:pt x="5895" y="6475"/>
                  </a:cubicBezTo>
                  <a:cubicBezTo>
                    <a:pt x="5985" y="6379"/>
                    <a:pt x="6026" y="6248"/>
                    <a:pt x="6003" y="6116"/>
                  </a:cubicBezTo>
                  <a:cubicBezTo>
                    <a:pt x="5985" y="5997"/>
                    <a:pt x="5895" y="5907"/>
                    <a:pt x="5787" y="5847"/>
                  </a:cubicBezTo>
                  <a:cubicBezTo>
                    <a:pt x="5686" y="5788"/>
                    <a:pt x="5566" y="5758"/>
                    <a:pt x="5447" y="5746"/>
                  </a:cubicBezTo>
                  <a:cubicBezTo>
                    <a:pt x="5258" y="5712"/>
                    <a:pt x="5066" y="5696"/>
                    <a:pt x="4874" y="5696"/>
                  </a:cubicBezTo>
                  <a:cubicBezTo>
                    <a:pt x="4277" y="5696"/>
                    <a:pt x="3678" y="5855"/>
                    <a:pt x="3158" y="6158"/>
                  </a:cubicBezTo>
                  <a:cubicBezTo>
                    <a:pt x="3457" y="5728"/>
                    <a:pt x="3731" y="5292"/>
                    <a:pt x="3982" y="4825"/>
                  </a:cubicBezTo>
                  <a:cubicBezTo>
                    <a:pt x="4044" y="4818"/>
                    <a:pt x="4107" y="4815"/>
                    <a:pt x="4169" y="4815"/>
                  </a:cubicBezTo>
                  <a:cubicBezTo>
                    <a:pt x="4562" y="4815"/>
                    <a:pt x="4961" y="4944"/>
                    <a:pt x="5363" y="4975"/>
                  </a:cubicBezTo>
                  <a:cubicBezTo>
                    <a:pt x="5430" y="4980"/>
                    <a:pt x="5496" y="4983"/>
                    <a:pt x="5563" y="4983"/>
                  </a:cubicBezTo>
                  <a:cubicBezTo>
                    <a:pt x="5960" y="4983"/>
                    <a:pt x="6362" y="4893"/>
                    <a:pt x="6720" y="4724"/>
                  </a:cubicBezTo>
                  <a:cubicBezTo>
                    <a:pt x="6851" y="4664"/>
                    <a:pt x="6971" y="4586"/>
                    <a:pt x="7060" y="4485"/>
                  </a:cubicBezTo>
                  <a:cubicBezTo>
                    <a:pt x="7150" y="4377"/>
                    <a:pt x="7198" y="4228"/>
                    <a:pt x="7162" y="4096"/>
                  </a:cubicBezTo>
                  <a:cubicBezTo>
                    <a:pt x="7126" y="3947"/>
                    <a:pt x="7001" y="3845"/>
                    <a:pt x="6875" y="3797"/>
                  </a:cubicBezTo>
                  <a:cubicBezTo>
                    <a:pt x="6772" y="3757"/>
                    <a:pt x="6666" y="3747"/>
                    <a:pt x="6561" y="3747"/>
                  </a:cubicBezTo>
                  <a:cubicBezTo>
                    <a:pt x="6526" y="3747"/>
                    <a:pt x="6491" y="3748"/>
                    <a:pt x="6457" y="3750"/>
                  </a:cubicBezTo>
                  <a:cubicBezTo>
                    <a:pt x="5572" y="3780"/>
                    <a:pt x="4706" y="4126"/>
                    <a:pt x="4048" y="4706"/>
                  </a:cubicBezTo>
                  <a:cubicBezTo>
                    <a:pt x="4192" y="4437"/>
                    <a:pt x="4317" y="4156"/>
                    <a:pt x="4431" y="3869"/>
                  </a:cubicBezTo>
                  <a:cubicBezTo>
                    <a:pt x="4461" y="3803"/>
                    <a:pt x="4485" y="3726"/>
                    <a:pt x="4514" y="3660"/>
                  </a:cubicBezTo>
                  <a:cubicBezTo>
                    <a:pt x="5100" y="2841"/>
                    <a:pt x="5489" y="1867"/>
                    <a:pt x="5608" y="857"/>
                  </a:cubicBezTo>
                  <a:cubicBezTo>
                    <a:pt x="5632" y="690"/>
                    <a:pt x="5650" y="498"/>
                    <a:pt x="5590" y="337"/>
                  </a:cubicBezTo>
                  <a:cubicBezTo>
                    <a:pt x="5536" y="170"/>
                    <a:pt x="5393" y="14"/>
                    <a:pt x="5214" y="2"/>
                  </a:cubicBezTo>
                  <a:cubicBezTo>
                    <a:pt x="5200" y="1"/>
                    <a:pt x="5187" y="0"/>
                    <a:pt x="5174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2" name="Google Shape;342;p9"/>
            <p:cNvGrpSpPr/>
            <p:nvPr/>
          </p:nvGrpSpPr>
          <p:grpSpPr>
            <a:xfrm>
              <a:off x="6664550" y="3395475"/>
              <a:ext cx="180100" cy="238075"/>
              <a:chOff x="4014725" y="3395475"/>
              <a:chExt cx="180100" cy="238075"/>
            </a:xfrm>
          </p:grpSpPr>
          <p:sp>
            <p:nvSpPr>
              <p:cNvPr id="343" name="Google Shape;343;p9"/>
              <p:cNvSpPr/>
              <p:nvPr/>
            </p:nvSpPr>
            <p:spPr>
              <a:xfrm>
                <a:off x="4014725" y="3465650"/>
                <a:ext cx="180100" cy="167900"/>
              </a:xfrm>
              <a:custGeom>
                <a:avLst/>
                <a:gdLst/>
                <a:ahLst/>
                <a:cxnLst/>
                <a:rect l="l" t="t" r="r" b="b"/>
                <a:pathLst>
                  <a:path w="7204" h="6716" extrusionOk="0">
                    <a:moveTo>
                      <a:pt x="3098" y="3387"/>
                    </a:moveTo>
                    <a:lnTo>
                      <a:pt x="3098" y="3399"/>
                    </a:lnTo>
                    <a:cubicBezTo>
                      <a:pt x="3098" y="3397"/>
                      <a:pt x="3098" y="3396"/>
                      <a:pt x="3098" y="3396"/>
                    </a:cubicBezTo>
                    <a:cubicBezTo>
                      <a:pt x="3097" y="3396"/>
                      <a:pt x="3096" y="3399"/>
                      <a:pt x="3092" y="3399"/>
                    </a:cubicBezTo>
                    <a:lnTo>
                      <a:pt x="3092" y="3393"/>
                    </a:lnTo>
                    <a:lnTo>
                      <a:pt x="3080" y="3393"/>
                    </a:lnTo>
                    <a:cubicBezTo>
                      <a:pt x="3086" y="3393"/>
                      <a:pt x="3086" y="3387"/>
                      <a:pt x="3092" y="3387"/>
                    </a:cubicBezTo>
                    <a:close/>
                    <a:moveTo>
                      <a:pt x="2216" y="1"/>
                    </a:moveTo>
                    <a:cubicBezTo>
                      <a:pt x="2185" y="1"/>
                      <a:pt x="2153" y="6"/>
                      <a:pt x="2124" y="16"/>
                    </a:cubicBezTo>
                    <a:cubicBezTo>
                      <a:pt x="1944" y="82"/>
                      <a:pt x="1897" y="321"/>
                      <a:pt x="1915" y="518"/>
                    </a:cubicBezTo>
                    <a:cubicBezTo>
                      <a:pt x="1956" y="984"/>
                      <a:pt x="2195" y="1409"/>
                      <a:pt x="2440" y="1803"/>
                    </a:cubicBezTo>
                    <a:cubicBezTo>
                      <a:pt x="2482" y="1863"/>
                      <a:pt x="2518" y="1917"/>
                      <a:pt x="2548" y="1977"/>
                    </a:cubicBezTo>
                    <a:cubicBezTo>
                      <a:pt x="2799" y="2383"/>
                      <a:pt x="3056" y="2825"/>
                      <a:pt x="3092" y="3303"/>
                    </a:cubicBezTo>
                    <a:cubicBezTo>
                      <a:pt x="2733" y="3805"/>
                      <a:pt x="2345" y="4284"/>
                      <a:pt x="1932" y="4738"/>
                    </a:cubicBezTo>
                    <a:cubicBezTo>
                      <a:pt x="2136" y="3967"/>
                      <a:pt x="2243" y="3172"/>
                      <a:pt x="2231" y="2371"/>
                    </a:cubicBezTo>
                    <a:cubicBezTo>
                      <a:pt x="2231" y="2168"/>
                      <a:pt x="2225" y="1953"/>
                      <a:pt x="2136" y="1767"/>
                    </a:cubicBezTo>
                    <a:cubicBezTo>
                      <a:pt x="2130" y="1750"/>
                      <a:pt x="2124" y="1744"/>
                      <a:pt x="2112" y="1726"/>
                    </a:cubicBezTo>
                    <a:cubicBezTo>
                      <a:pt x="2026" y="1564"/>
                      <a:pt x="1851" y="1437"/>
                      <a:pt x="1673" y="1437"/>
                    </a:cubicBezTo>
                    <a:cubicBezTo>
                      <a:pt x="1640" y="1437"/>
                      <a:pt x="1607" y="1441"/>
                      <a:pt x="1574" y="1451"/>
                    </a:cubicBezTo>
                    <a:cubicBezTo>
                      <a:pt x="1442" y="1487"/>
                      <a:pt x="1335" y="1600"/>
                      <a:pt x="1287" y="1726"/>
                    </a:cubicBezTo>
                    <a:cubicBezTo>
                      <a:pt x="1233" y="1857"/>
                      <a:pt x="1215" y="1995"/>
                      <a:pt x="1215" y="2138"/>
                    </a:cubicBezTo>
                    <a:cubicBezTo>
                      <a:pt x="1233" y="3052"/>
                      <a:pt x="1783" y="3871"/>
                      <a:pt x="1903" y="4768"/>
                    </a:cubicBezTo>
                    <a:cubicBezTo>
                      <a:pt x="1777" y="4911"/>
                      <a:pt x="1646" y="5055"/>
                      <a:pt x="1508" y="5192"/>
                    </a:cubicBezTo>
                    <a:cubicBezTo>
                      <a:pt x="1335" y="5371"/>
                      <a:pt x="1155" y="5551"/>
                      <a:pt x="976" y="5730"/>
                    </a:cubicBezTo>
                    <a:cubicBezTo>
                      <a:pt x="1048" y="5282"/>
                      <a:pt x="1090" y="4845"/>
                      <a:pt x="1066" y="4385"/>
                    </a:cubicBezTo>
                    <a:cubicBezTo>
                      <a:pt x="1048" y="3889"/>
                      <a:pt x="928" y="3387"/>
                      <a:pt x="677" y="2951"/>
                    </a:cubicBezTo>
                    <a:cubicBezTo>
                      <a:pt x="617" y="2841"/>
                      <a:pt x="516" y="2721"/>
                      <a:pt x="398" y="2721"/>
                    </a:cubicBezTo>
                    <a:cubicBezTo>
                      <a:pt x="388" y="2721"/>
                      <a:pt x="377" y="2722"/>
                      <a:pt x="367" y="2724"/>
                    </a:cubicBezTo>
                    <a:cubicBezTo>
                      <a:pt x="211" y="2742"/>
                      <a:pt x="151" y="2945"/>
                      <a:pt x="139" y="3100"/>
                    </a:cubicBezTo>
                    <a:cubicBezTo>
                      <a:pt x="133" y="4045"/>
                      <a:pt x="910" y="4863"/>
                      <a:pt x="916" y="5790"/>
                    </a:cubicBezTo>
                    <a:cubicBezTo>
                      <a:pt x="630" y="6077"/>
                      <a:pt x="331" y="6358"/>
                      <a:pt x="38" y="6644"/>
                    </a:cubicBezTo>
                    <a:cubicBezTo>
                      <a:pt x="0" y="6672"/>
                      <a:pt x="36" y="6715"/>
                      <a:pt x="74" y="6715"/>
                    </a:cubicBezTo>
                    <a:cubicBezTo>
                      <a:pt x="84" y="6715"/>
                      <a:pt x="95" y="6712"/>
                      <a:pt x="104" y="6704"/>
                    </a:cubicBezTo>
                    <a:cubicBezTo>
                      <a:pt x="390" y="6435"/>
                      <a:pt x="677" y="6166"/>
                      <a:pt x="958" y="5891"/>
                    </a:cubicBezTo>
                    <a:lnTo>
                      <a:pt x="964" y="5879"/>
                    </a:lnTo>
                    <a:lnTo>
                      <a:pt x="964" y="5867"/>
                    </a:lnTo>
                    <a:cubicBezTo>
                      <a:pt x="964" y="5867"/>
                      <a:pt x="970" y="5867"/>
                      <a:pt x="970" y="5873"/>
                    </a:cubicBezTo>
                    <a:cubicBezTo>
                      <a:pt x="1090" y="5915"/>
                      <a:pt x="1203" y="5969"/>
                      <a:pt x="1323" y="6017"/>
                    </a:cubicBezTo>
                    <a:cubicBezTo>
                      <a:pt x="1861" y="6232"/>
                      <a:pt x="2393" y="6447"/>
                      <a:pt x="2943" y="6609"/>
                    </a:cubicBezTo>
                    <a:cubicBezTo>
                      <a:pt x="3008" y="6625"/>
                      <a:pt x="3082" y="6640"/>
                      <a:pt x="3152" y="6640"/>
                    </a:cubicBezTo>
                    <a:cubicBezTo>
                      <a:pt x="3233" y="6640"/>
                      <a:pt x="3309" y="6619"/>
                      <a:pt x="3361" y="6555"/>
                    </a:cubicBezTo>
                    <a:cubicBezTo>
                      <a:pt x="3415" y="6477"/>
                      <a:pt x="3415" y="6381"/>
                      <a:pt x="3385" y="6292"/>
                    </a:cubicBezTo>
                    <a:cubicBezTo>
                      <a:pt x="3349" y="6208"/>
                      <a:pt x="3277" y="6142"/>
                      <a:pt x="3211" y="6083"/>
                    </a:cubicBezTo>
                    <a:cubicBezTo>
                      <a:pt x="2883" y="5808"/>
                      <a:pt x="2470" y="5634"/>
                      <a:pt x="2040" y="5604"/>
                    </a:cubicBezTo>
                    <a:cubicBezTo>
                      <a:pt x="1992" y="5601"/>
                      <a:pt x="1944" y="5599"/>
                      <a:pt x="1896" y="5599"/>
                    </a:cubicBezTo>
                    <a:cubicBezTo>
                      <a:pt x="1607" y="5599"/>
                      <a:pt x="1315" y="5661"/>
                      <a:pt x="1054" y="5784"/>
                    </a:cubicBezTo>
                    <a:cubicBezTo>
                      <a:pt x="1365" y="5473"/>
                      <a:pt x="1681" y="5150"/>
                      <a:pt x="1980" y="4822"/>
                    </a:cubicBezTo>
                    <a:cubicBezTo>
                      <a:pt x="2650" y="4947"/>
                      <a:pt x="3331" y="5073"/>
                      <a:pt x="4006" y="5192"/>
                    </a:cubicBezTo>
                    <a:cubicBezTo>
                      <a:pt x="4078" y="5206"/>
                      <a:pt x="4146" y="5222"/>
                      <a:pt x="4216" y="5222"/>
                    </a:cubicBezTo>
                    <a:cubicBezTo>
                      <a:pt x="4240" y="5222"/>
                      <a:pt x="4263" y="5220"/>
                      <a:pt x="4287" y="5216"/>
                    </a:cubicBezTo>
                    <a:cubicBezTo>
                      <a:pt x="4383" y="5204"/>
                      <a:pt x="4473" y="5156"/>
                      <a:pt x="4520" y="5067"/>
                    </a:cubicBezTo>
                    <a:cubicBezTo>
                      <a:pt x="4574" y="4965"/>
                      <a:pt x="4532" y="4833"/>
                      <a:pt x="4461" y="4744"/>
                    </a:cubicBezTo>
                    <a:cubicBezTo>
                      <a:pt x="4383" y="4666"/>
                      <a:pt x="4275" y="4612"/>
                      <a:pt x="4168" y="4576"/>
                    </a:cubicBezTo>
                    <a:cubicBezTo>
                      <a:pt x="3887" y="4473"/>
                      <a:pt x="3588" y="4422"/>
                      <a:pt x="3290" y="4422"/>
                    </a:cubicBezTo>
                    <a:cubicBezTo>
                      <a:pt x="2864" y="4422"/>
                      <a:pt x="2439" y="4526"/>
                      <a:pt x="2070" y="4726"/>
                    </a:cubicBezTo>
                    <a:cubicBezTo>
                      <a:pt x="2273" y="4493"/>
                      <a:pt x="2470" y="4260"/>
                      <a:pt x="2662" y="4021"/>
                    </a:cubicBezTo>
                    <a:cubicBezTo>
                      <a:pt x="2823" y="3817"/>
                      <a:pt x="2972" y="3608"/>
                      <a:pt x="3128" y="3399"/>
                    </a:cubicBezTo>
                    <a:lnTo>
                      <a:pt x="3158" y="3399"/>
                    </a:lnTo>
                    <a:cubicBezTo>
                      <a:pt x="3546" y="3417"/>
                      <a:pt x="3923" y="3572"/>
                      <a:pt x="4287" y="3710"/>
                    </a:cubicBezTo>
                    <a:cubicBezTo>
                      <a:pt x="4585" y="3818"/>
                      <a:pt x="4901" y="3913"/>
                      <a:pt x="5210" y="3913"/>
                    </a:cubicBezTo>
                    <a:cubicBezTo>
                      <a:pt x="5330" y="3913"/>
                      <a:pt x="5450" y="3899"/>
                      <a:pt x="5566" y="3865"/>
                    </a:cubicBezTo>
                    <a:cubicBezTo>
                      <a:pt x="5692" y="3823"/>
                      <a:pt x="5811" y="3770"/>
                      <a:pt x="5895" y="3674"/>
                    </a:cubicBezTo>
                    <a:cubicBezTo>
                      <a:pt x="5985" y="3578"/>
                      <a:pt x="6026" y="3447"/>
                      <a:pt x="6009" y="3321"/>
                    </a:cubicBezTo>
                    <a:cubicBezTo>
                      <a:pt x="5985" y="3202"/>
                      <a:pt x="5895" y="3112"/>
                      <a:pt x="5787" y="3052"/>
                    </a:cubicBezTo>
                    <a:cubicBezTo>
                      <a:pt x="5686" y="2993"/>
                      <a:pt x="5566" y="2963"/>
                      <a:pt x="5447" y="2945"/>
                    </a:cubicBezTo>
                    <a:cubicBezTo>
                      <a:pt x="5262" y="2914"/>
                      <a:pt x="5075" y="2898"/>
                      <a:pt x="4887" y="2898"/>
                    </a:cubicBezTo>
                    <a:cubicBezTo>
                      <a:pt x="4286" y="2898"/>
                      <a:pt x="3682" y="3057"/>
                      <a:pt x="3158" y="3357"/>
                    </a:cubicBezTo>
                    <a:cubicBezTo>
                      <a:pt x="3457" y="2927"/>
                      <a:pt x="3737" y="2491"/>
                      <a:pt x="3982" y="2024"/>
                    </a:cubicBezTo>
                    <a:cubicBezTo>
                      <a:pt x="4040" y="2018"/>
                      <a:pt x="4098" y="2016"/>
                      <a:pt x="4156" y="2016"/>
                    </a:cubicBezTo>
                    <a:cubicBezTo>
                      <a:pt x="4555" y="2016"/>
                      <a:pt x="4961" y="2143"/>
                      <a:pt x="5363" y="2174"/>
                    </a:cubicBezTo>
                    <a:cubicBezTo>
                      <a:pt x="5438" y="2181"/>
                      <a:pt x="5513" y="2184"/>
                      <a:pt x="5589" y="2184"/>
                    </a:cubicBezTo>
                    <a:cubicBezTo>
                      <a:pt x="5982" y="2184"/>
                      <a:pt x="6375" y="2093"/>
                      <a:pt x="6726" y="1923"/>
                    </a:cubicBezTo>
                    <a:cubicBezTo>
                      <a:pt x="6851" y="1863"/>
                      <a:pt x="6971" y="1785"/>
                      <a:pt x="7060" y="1684"/>
                    </a:cubicBezTo>
                    <a:cubicBezTo>
                      <a:pt x="7150" y="1558"/>
                      <a:pt x="7204" y="1409"/>
                      <a:pt x="7162" y="1277"/>
                    </a:cubicBezTo>
                    <a:cubicBezTo>
                      <a:pt x="7126" y="1146"/>
                      <a:pt x="7007" y="1038"/>
                      <a:pt x="6869" y="996"/>
                    </a:cubicBezTo>
                    <a:cubicBezTo>
                      <a:pt x="6771" y="956"/>
                      <a:pt x="6665" y="946"/>
                      <a:pt x="6561" y="946"/>
                    </a:cubicBezTo>
                    <a:cubicBezTo>
                      <a:pt x="6526" y="946"/>
                      <a:pt x="6491" y="947"/>
                      <a:pt x="6457" y="949"/>
                    </a:cubicBezTo>
                    <a:cubicBezTo>
                      <a:pt x="5572" y="979"/>
                      <a:pt x="4706" y="1325"/>
                      <a:pt x="4048" y="1905"/>
                    </a:cubicBezTo>
                    <a:cubicBezTo>
                      <a:pt x="4192" y="1636"/>
                      <a:pt x="4317" y="1355"/>
                      <a:pt x="4431" y="1068"/>
                    </a:cubicBezTo>
                    <a:lnTo>
                      <a:pt x="4347" y="1038"/>
                    </a:lnTo>
                    <a:cubicBezTo>
                      <a:pt x="4239" y="1301"/>
                      <a:pt x="4126" y="1558"/>
                      <a:pt x="4006" y="1803"/>
                    </a:cubicBezTo>
                    <a:lnTo>
                      <a:pt x="3923" y="1827"/>
                    </a:lnTo>
                    <a:lnTo>
                      <a:pt x="3947" y="1917"/>
                    </a:lnTo>
                    <a:cubicBezTo>
                      <a:pt x="3887" y="2030"/>
                      <a:pt x="3815" y="2156"/>
                      <a:pt x="3749" y="2275"/>
                    </a:cubicBezTo>
                    <a:cubicBezTo>
                      <a:pt x="3558" y="2616"/>
                      <a:pt x="3337" y="2951"/>
                      <a:pt x="3110" y="3280"/>
                    </a:cubicBezTo>
                    <a:cubicBezTo>
                      <a:pt x="3128" y="2801"/>
                      <a:pt x="3146" y="2317"/>
                      <a:pt x="3098" y="1839"/>
                    </a:cubicBezTo>
                    <a:cubicBezTo>
                      <a:pt x="3050" y="1307"/>
                      <a:pt x="2913" y="787"/>
                      <a:pt x="2644" y="333"/>
                    </a:cubicBezTo>
                    <a:cubicBezTo>
                      <a:pt x="2584" y="231"/>
                      <a:pt x="2524" y="136"/>
                      <a:pt x="2434" y="76"/>
                    </a:cubicBezTo>
                    <a:cubicBezTo>
                      <a:pt x="2371" y="30"/>
                      <a:pt x="2293" y="1"/>
                      <a:pt x="2216" y="1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9"/>
              <p:cNvSpPr/>
              <p:nvPr/>
            </p:nvSpPr>
            <p:spPr>
              <a:xfrm>
                <a:off x="4087975" y="3431650"/>
                <a:ext cx="31100" cy="7940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3176" extrusionOk="0">
                    <a:moveTo>
                      <a:pt x="402" y="1"/>
                    </a:moveTo>
                    <a:cubicBezTo>
                      <a:pt x="338" y="1"/>
                      <a:pt x="276" y="16"/>
                      <a:pt x="222" y="49"/>
                    </a:cubicBezTo>
                    <a:cubicBezTo>
                      <a:pt x="36" y="157"/>
                      <a:pt x="1" y="420"/>
                      <a:pt x="18" y="635"/>
                    </a:cubicBezTo>
                    <a:cubicBezTo>
                      <a:pt x="108" y="1544"/>
                      <a:pt x="778" y="2309"/>
                      <a:pt x="993" y="3175"/>
                    </a:cubicBezTo>
                    <a:lnTo>
                      <a:pt x="1076" y="3157"/>
                    </a:lnTo>
                    <a:cubicBezTo>
                      <a:pt x="1184" y="2297"/>
                      <a:pt x="1244" y="1430"/>
                      <a:pt x="993" y="605"/>
                    </a:cubicBezTo>
                    <a:cubicBezTo>
                      <a:pt x="933" y="438"/>
                      <a:pt x="867" y="259"/>
                      <a:pt x="730" y="139"/>
                    </a:cubicBezTo>
                    <a:cubicBezTo>
                      <a:pt x="644" y="54"/>
                      <a:pt x="521" y="1"/>
                      <a:pt x="402" y="1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9"/>
              <p:cNvSpPr/>
              <p:nvPr/>
            </p:nvSpPr>
            <p:spPr>
              <a:xfrm>
                <a:off x="4123400" y="3395475"/>
                <a:ext cx="32575" cy="9675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3870" extrusionOk="0">
                    <a:moveTo>
                      <a:pt x="829" y="0"/>
                    </a:moveTo>
                    <a:cubicBezTo>
                      <a:pt x="687" y="0"/>
                      <a:pt x="554" y="90"/>
                      <a:pt x="466" y="206"/>
                    </a:cubicBezTo>
                    <a:cubicBezTo>
                      <a:pt x="365" y="337"/>
                      <a:pt x="323" y="492"/>
                      <a:pt x="293" y="648"/>
                    </a:cubicBezTo>
                    <a:cubicBezTo>
                      <a:pt x="197" y="1114"/>
                      <a:pt x="173" y="1574"/>
                      <a:pt x="155" y="2046"/>
                    </a:cubicBezTo>
                    <a:cubicBezTo>
                      <a:pt x="137" y="2554"/>
                      <a:pt x="120" y="3068"/>
                      <a:pt x="96" y="3576"/>
                    </a:cubicBezTo>
                    <a:cubicBezTo>
                      <a:pt x="66" y="3666"/>
                      <a:pt x="36" y="3750"/>
                      <a:pt x="0" y="3839"/>
                    </a:cubicBezTo>
                    <a:lnTo>
                      <a:pt x="84" y="3869"/>
                    </a:lnTo>
                    <a:cubicBezTo>
                      <a:pt x="114" y="3803"/>
                      <a:pt x="143" y="3726"/>
                      <a:pt x="167" y="3660"/>
                    </a:cubicBezTo>
                    <a:cubicBezTo>
                      <a:pt x="753" y="2841"/>
                      <a:pt x="1136" y="1867"/>
                      <a:pt x="1261" y="857"/>
                    </a:cubicBezTo>
                    <a:cubicBezTo>
                      <a:pt x="1285" y="690"/>
                      <a:pt x="1303" y="498"/>
                      <a:pt x="1243" y="337"/>
                    </a:cubicBezTo>
                    <a:cubicBezTo>
                      <a:pt x="1183" y="170"/>
                      <a:pt x="1040" y="14"/>
                      <a:pt x="867" y="2"/>
                    </a:cubicBezTo>
                    <a:cubicBezTo>
                      <a:pt x="854" y="1"/>
                      <a:pt x="841" y="0"/>
                      <a:pt x="829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6" name="Google Shape;346;p9"/>
          <p:cNvGrpSpPr/>
          <p:nvPr/>
        </p:nvGrpSpPr>
        <p:grpSpPr>
          <a:xfrm>
            <a:off x="635993" y="174772"/>
            <a:ext cx="158213" cy="158213"/>
            <a:chOff x="6089850" y="862325"/>
            <a:chExt cx="38875" cy="38875"/>
          </a:xfrm>
        </p:grpSpPr>
        <p:sp>
          <p:nvSpPr>
            <p:cNvPr id="347" name="Google Shape;347;p9"/>
            <p:cNvSpPr/>
            <p:nvPr/>
          </p:nvSpPr>
          <p:spPr>
            <a:xfrm>
              <a:off x="6089850" y="862325"/>
              <a:ext cx="38875" cy="38875"/>
            </a:xfrm>
            <a:custGeom>
              <a:avLst/>
              <a:gdLst/>
              <a:ahLst/>
              <a:cxnLst/>
              <a:rect l="l" t="t" r="r" b="b"/>
              <a:pathLst>
                <a:path w="1555" h="1555" extrusionOk="0">
                  <a:moveTo>
                    <a:pt x="778" y="0"/>
                  </a:moveTo>
                  <a:cubicBezTo>
                    <a:pt x="347" y="0"/>
                    <a:pt x="1" y="347"/>
                    <a:pt x="1" y="777"/>
                  </a:cubicBezTo>
                  <a:cubicBezTo>
                    <a:pt x="1" y="1207"/>
                    <a:pt x="347" y="1554"/>
                    <a:pt x="778" y="1554"/>
                  </a:cubicBezTo>
                  <a:cubicBezTo>
                    <a:pt x="1208" y="1554"/>
                    <a:pt x="1555" y="1207"/>
                    <a:pt x="1555" y="777"/>
                  </a:cubicBezTo>
                  <a:cubicBezTo>
                    <a:pt x="1555" y="347"/>
                    <a:pt x="1208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8" name="Google Shape;348;p9"/>
            <p:cNvGrpSpPr/>
            <p:nvPr/>
          </p:nvGrpSpPr>
          <p:grpSpPr>
            <a:xfrm>
              <a:off x="6089850" y="862325"/>
              <a:ext cx="38875" cy="38875"/>
              <a:chOff x="3439950" y="862325"/>
              <a:chExt cx="38875" cy="38875"/>
            </a:xfrm>
          </p:grpSpPr>
          <p:sp>
            <p:nvSpPr>
              <p:cNvPr id="349" name="Google Shape;349;p9"/>
              <p:cNvSpPr/>
              <p:nvPr/>
            </p:nvSpPr>
            <p:spPr>
              <a:xfrm>
                <a:off x="3439950" y="862325"/>
                <a:ext cx="38875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555" extrusionOk="0">
                    <a:moveTo>
                      <a:pt x="778" y="0"/>
                    </a:moveTo>
                    <a:cubicBezTo>
                      <a:pt x="347" y="0"/>
                      <a:pt x="1" y="347"/>
                      <a:pt x="1" y="777"/>
                    </a:cubicBezTo>
                    <a:cubicBezTo>
                      <a:pt x="1" y="1207"/>
                      <a:pt x="347" y="1554"/>
                      <a:pt x="778" y="1554"/>
                    </a:cubicBezTo>
                    <a:cubicBezTo>
                      <a:pt x="1208" y="1554"/>
                      <a:pt x="1555" y="1207"/>
                      <a:pt x="1555" y="777"/>
                    </a:cubicBezTo>
                    <a:cubicBezTo>
                      <a:pt x="1555" y="347"/>
                      <a:pt x="1208" y="0"/>
                      <a:pt x="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>
                <a:off x="3443400" y="871125"/>
                <a:ext cx="78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692" extrusionOk="0">
                    <a:moveTo>
                      <a:pt x="227" y="0"/>
                    </a:moveTo>
                    <a:cubicBezTo>
                      <a:pt x="215" y="0"/>
                      <a:pt x="203" y="4"/>
                      <a:pt x="192" y="13"/>
                    </a:cubicBezTo>
                    <a:cubicBezTo>
                      <a:pt x="12" y="186"/>
                      <a:pt x="0" y="485"/>
                      <a:pt x="156" y="676"/>
                    </a:cubicBezTo>
                    <a:cubicBezTo>
                      <a:pt x="164" y="687"/>
                      <a:pt x="177" y="692"/>
                      <a:pt x="191" y="692"/>
                    </a:cubicBezTo>
                    <a:cubicBezTo>
                      <a:pt x="207" y="692"/>
                      <a:pt x="224" y="686"/>
                      <a:pt x="233" y="676"/>
                    </a:cubicBezTo>
                    <a:cubicBezTo>
                      <a:pt x="251" y="658"/>
                      <a:pt x="245" y="628"/>
                      <a:pt x="233" y="604"/>
                    </a:cubicBezTo>
                    <a:cubicBezTo>
                      <a:pt x="120" y="455"/>
                      <a:pt x="144" y="222"/>
                      <a:pt x="269" y="96"/>
                    </a:cubicBezTo>
                    <a:cubicBezTo>
                      <a:pt x="312" y="54"/>
                      <a:pt x="272" y="0"/>
                      <a:pt x="227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1" name="Google Shape;351;p9"/>
          <p:cNvGrpSpPr/>
          <p:nvPr/>
        </p:nvGrpSpPr>
        <p:grpSpPr>
          <a:xfrm rot="-3013779">
            <a:off x="7915861" y="4523132"/>
            <a:ext cx="581657" cy="480733"/>
            <a:chOff x="263270" y="1480872"/>
            <a:chExt cx="581668" cy="480742"/>
          </a:xfrm>
        </p:grpSpPr>
        <p:sp>
          <p:nvSpPr>
            <p:cNvPr id="352" name="Google Shape;352;p9"/>
            <p:cNvSpPr/>
            <p:nvPr/>
          </p:nvSpPr>
          <p:spPr>
            <a:xfrm>
              <a:off x="263551" y="1480872"/>
              <a:ext cx="581105" cy="480742"/>
            </a:xfrm>
            <a:custGeom>
              <a:avLst/>
              <a:gdLst/>
              <a:ahLst/>
              <a:cxnLst/>
              <a:rect l="l" t="t" r="r" b="b"/>
              <a:pathLst>
                <a:path w="6193" h="5123" extrusionOk="0">
                  <a:moveTo>
                    <a:pt x="2411" y="0"/>
                  </a:moveTo>
                  <a:cubicBezTo>
                    <a:pt x="2254" y="0"/>
                    <a:pt x="2097" y="21"/>
                    <a:pt x="1943" y="63"/>
                  </a:cubicBezTo>
                  <a:cubicBezTo>
                    <a:pt x="1268" y="242"/>
                    <a:pt x="742" y="780"/>
                    <a:pt x="479" y="1533"/>
                  </a:cubicBezTo>
                  <a:cubicBezTo>
                    <a:pt x="1" y="2967"/>
                    <a:pt x="790" y="4396"/>
                    <a:pt x="2367" y="4934"/>
                  </a:cubicBezTo>
                  <a:cubicBezTo>
                    <a:pt x="2744" y="5062"/>
                    <a:pt x="3115" y="5123"/>
                    <a:pt x="3469" y="5123"/>
                  </a:cubicBezTo>
                  <a:cubicBezTo>
                    <a:pt x="4605" y="5123"/>
                    <a:pt x="5560" y="4492"/>
                    <a:pt x="5929" y="3404"/>
                  </a:cubicBezTo>
                  <a:cubicBezTo>
                    <a:pt x="6192" y="2639"/>
                    <a:pt x="6097" y="1892"/>
                    <a:pt x="5678" y="1342"/>
                  </a:cubicBezTo>
                  <a:cubicBezTo>
                    <a:pt x="5303" y="851"/>
                    <a:pt x="4725" y="589"/>
                    <a:pt x="4027" y="589"/>
                  </a:cubicBezTo>
                  <a:cubicBezTo>
                    <a:pt x="3969" y="589"/>
                    <a:pt x="3910" y="591"/>
                    <a:pt x="3850" y="595"/>
                  </a:cubicBezTo>
                  <a:cubicBezTo>
                    <a:pt x="3405" y="205"/>
                    <a:pt x="2905" y="0"/>
                    <a:pt x="2411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3" name="Google Shape;353;p9"/>
            <p:cNvGrpSpPr/>
            <p:nvPr/>
          </p:nvGrpSpPr>
          <p:grpSpPr>
            <a:xfrm>
              <a:off x="263270" y="1481623"/>
              <a:ext cx="581668" cy="479992"/>
              <a:chOff x="2935375" y="793125"/>
              <a:chExt cx="154975" cy="127875"/>
            </a:xfrm>
          </p:grpSpPr>
          <p:sp>
            <p:nvSpPr>
              <p:cNvPr id="354" name="Google Shape;354;p9"/>
              <p:cNvSpPr/>
              <p:nvPr/>
            </p:nvSpPr>
            <p:spPr>
              <a:xfrm>
                <a:off x="2935375" y="793125"/>
                <a:ext cx="154975" cy="127875"/>
              </a:xfrm>
              <a:custGeom>
                <a:avLst/>
                <a:gdLst/>
                <a:ahLst/>
                <a:cxnLst/>
                <a:rect l="l" t="t" r="r" b="b"/>
                <a:pathLst>
                  <a:path w="6199" h="5115" extrusionOk="0">
                    <a:moveTo>
                      <a:pt x="2420" y="74"/>
                    </a:moveTo>
                    <a:cubicBezTo>
                      <a:pt x="2618" y="74"/>
                      <a:pt x="2817" y="107"/>
                      <a:pt x="3013" y="174"/>
                    </a:cubicBezTo>
                    <a:cubicBezTo>
                      <a:pt x="3288" y="270"/>
                      <a:pt x="3563" y="431"/>
                      <a:pt x="3820" y="658"/>
                    </a:cubicBezTo>
                    <a:lnTo>
                      <a:pt x="3826" y="670"/>
                    </a:lnTo>
                    <a:lnTo>
                      <a:pt x="3838" y="670"/>
                    </a:lnTo>
                    <a:cubicBezTo>
                      <a:pt x="3905" y="666"/>
                      <a:pt x="3972" y="663"/>
                      <a:pt x="4038" y="663"/>
                    </a:cubicBezTo>
                    <a:cubicBezTo>
                      <a:pt x="4713" y="663"/>
                      <a:pt x="5271" y="914"/>
                      <a:pt x="5625" y="1388"/>
                    </a:cubicBezTo>
                    <a:cubicBezTo>
                      <a:pt x="6031" y="1913"/>
                      <a:pt x="6121" y="2643"/>
                      <a:pt x="5870" y="3378"/>
                    </a:cubicBezTo>
                    <a:cubicBezTo>
                      <a:pt x="5515" y="4433"/>
                      <a:pt x="4583" y="5048"/>
                      <a:pt x="3478" y="5048"/>
                    </a:cubicBezTo>
                    <a:cubicBezTo>
                      <a:pt x="3131" y="5048"/>
                      <a:pt x="2766" y="4987"/>
                      <a:pt x="2397" y="4860"/>
                    </a:cubicBezTo>
                    <a:cubicBezTo>
                      <a:pt x="861" y="4334"/>
                      <a:pt x="84" y="2947"/>
                      <a:pt x="550" y="1555"/>
                    </a:cubicBezTo>
                    <a:cubicBezTo>
                      <a:pt x="807" y="820"/>
                      <a:pt x="1321" y="294"/>
                      <a:pt x="1967" y="132"/>
                    </a:cubicBezTo>
                    <a:cubicBezTo>
                      <a:pt x="2115" y="93"/>
                      <a:pt x="2267" y="74"/>
                      <a:pt x="2420" y="74"/>
                    </a:cubicBezTo>
                    <a:close/>
                    <a:moveTo>
                      <a:pt x="2416" y="1"/>
                    </a:moveTo>
                    <a:cubicBezTo>
                      <a:pt x="2260" y="1"/>
                      <a:pt x="2103" y="21"/>
                      <a:pt x="1949" y="61"/>
                    </a:cubicBezTo>
                    <a:cubicBezTo>
                      <a:pt x="1280" y="240"/>
                      <a:pt x="748" y="778"/>
                      <a:pt x="485" y="1531"/>
                    </a:cubicBezTo>
                    <a:cubicBezTo>
                      <a:pt x="1" y="2959"/>
                      <a:pt x="790" y="4388"/>
                      <a:pt x="2373" y="4926"/>
                    </a:cubicBezTo>
                    <a:cubicBezTo>
                      <a:pt x="2750" y="5054"/>
                      <a:pt x="3121" y="5115"/>
                      <a:pt x="3476" y="5115"/>
                    </a:cubicBezTo>
                    <a:cubicBezTo>
                      <a:pt x="4611" y="5115"/>
                      <a:pt x="5568" y="4484"/>
                      <a:pt x="5941" y="3396"/>
                    </a:cubicBezTo>
                    <a:cubicBezTo>
                      <a:pt x="6198" y="2637"/>
                      <a:pt x="6103" y="1884"/>
                      <a:pt x="5684" y="1340"/>
                    </a:cubicBezTo>
                    <a:cubicBezTo>
                      <a:pt x="5315" y="849"/>
                      <a:pt x="4732" y="587"/>
                      <a:pt x="4033" y="587"/>
                    </a:cubicBezTo>
                    <a:cubicBezTo>
                      <a:pt x="3975" y="587"/>
                      <a:pt x="3916" y="589"/>
                      <a:pt x="3856" y="593"/>
                    </a:cubicBezTo>
                    <a:cubicBezTo>
                      <a:pt x="3410" y="202"/>
                      <a:pt x="2912" y="1"/>
                      <a:pt x="2416" y="1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>
                <a:off x="2937475" y="794850"/>
                <a:ext cx="15107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6043" h="4980" extrusionOk="0">
                    <a:moveTo>
                      <a:pt x="2321" y="1"/>
                    </a:moveTo>
                    <a:cubicBezTo>
                      <a:pt x="2173" y="1"/>
                      <a:pt x="2027" y="20"/>
                      <a:pt x="1883" y="57"/>
                    </a:cubicBezTo>
                    <a:cubicBezTo>
                      <a:pt x="1237" y="225"/>
                      <a:pt x="723" y="751"/>
                      <a:pt x="466" y="1486"/>
                    </a:cubicBezTo>
                    <a:cubicBezTo>
                      <a:pt x="0" y="2878"/>
                      <a:pt x="777" y="4265"/>
                      <a:pt x="2313" y="4791"/>
                    </a:cubicBezTo>
                    <a:cubicBezTo>
                      <a:pt x="2682" y="4918"/>
                      <a:pt x="3046" y="4979"/>
                      <a:pt x="3393" y="4979"/>
                    </a:cubicBezTo>
                    <a:cubicBezTo>
                      <a:pt x="4498" y="4979"/>
                      <a:pt x="5431" y="4362"/>
                      <a:pt x="5786" y="3303"/>
                    </a:cubicBezTo>
                    <a:cubicBezTo>
                      <a:pt x="6043" y="2568"/>
                      <a:pt x="5953" y="1838"/>
                      <a:pt x="5541" y="1319"/>
                    </a:cubicBezTo>
                    <a:cubicBezTo>
                      <a:pt x="5187" y="845"/>
                      <a:pt x="4629" y="594"/>
                      <a:pt x="3954" y="594"/>
                    </a:cubicBezTo>
                    <a:cubicBezTo>
                      <a:pt x="3888" y="594"/>
                      <a:pt x="3821" y="597"/>
                      <a:pt x="3754" y="601"/>
                    </a:cubicBezTo>
                    <a:lnTo>
                      <a:pt x="3742" y="601"/>
                    </a:lnTo>
                    <a:lnTo>
                      <a:pt x="3736" y="589"/>
                    </a:lnTo>
                    <a:cubicBezTo>
                      <a:pt x="3479" y="356"/>
                      <a:pt x="3204" y="201"/>
                      <a:pt x="2929" y="105"/>
                    </a:cubicBezTo>
                    <a:cubicBezTo>
                      <a:pt x="2728" y="36"/>
                      <a:pt x="2524" y="1"/>
                      <a:pt x="2321" y="1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2946725" y="800175"/>
                <a:ext cx="81325" cy="103875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4155" extrusionOk="0">
                    <a:moveTo>
                      <a:pt x="2025" y="0"/>
                    </a:moveTo>
                    <a:cubicBezTo>
                      <a:pt x="1277" y="0"/>
                      <a:pt x="601" y="517"/>
                      <a:pt x="306" y="1374"/>
                    </a:cubicBezTo>
                    <a:cubicBezTo>
                      <a:pt x="288" y="1452"/>
                      <a:pt x="258" y="1536"/>
                      <a:pt x="240" y="1620"/>
                    </a:cubicBezTo>
                    <a:cubicBezTo>
                      <a:pt x="1" y="2642"/>
                      <a:pt x="485" y="3568"/>
                      <a:pt x="1364" y="4106"/>
                    </a:cubicBezTo>
                    <a:cubicBezTo>
                      <a:pt x="1415" y="4139"/>
                      <a:pt x="1473" y="4155"/>
                      <a:pt x="1529" y="4155"/>
                    </a:cubicBezTo>
                    <a:cubicBezTo>
                      <a:pt x="1636" y="4155"/>
                      <a:pt x="1741" y="4098"/>
                      <a:pt x="1800" y="3992"/>
                    </a:cubicBezTo>
                    <a:lnTo>
                      <a:pt x="1824" y="3950"/>
                    </a:lnTo>
                    <a:lnTo>
                      <a:pt x="2236" y="3239"/>
                    </a:lnTo>
                    <a:cubicBezTo>
                      <a:pt x="2242" y="3233"/>
                      <a:pt x="2248" y="3215"/>
                      <a:pt x="2248" y="3209"/>
                    </a:cubicBezTo>
                    <a:cubicBezTo>
                      <a:pt x="2248" y="3203"/>
                      <a:pt x="2260" y="3197"/>
                      <a:pt x="2260" y="3185"/>
                    </a:cubicBezTo>
                    <a:cubicBezTo>
                      <a:pt x="2296" y="3084"/>
                      <a:pt x="2266" y="2964"/>
                      <a:pt x="2170" y="2904"/>
                    </a:cubicBezTo>
                    <a:cubicBezTo>
                      <a:pt x="1758" y="2642"/>
                      <a:pt x="1883" y="2163"/>
                      <a:pt x="2021" y="1775"/>
                    </a:cubicBezTo>
                    <a:cubicBezTo>
                      <a:pt x="2098" y="1540"/>
                      <a:pt x="2286" y="1486"/>
                      <a:pt x="2446" y="1486"/>
                    </a:cubicBezTo>
                    <a:cubicBezTo>
                      <a:pt x="2486" y="1486"/>
                      <a:pt x="2524" y="1489"/>
                      <a:pt x="2559" y="1494"/>
                    </a:cubicBezTo>
                    <a:cubicBezTo>
                      <a:pt x="2570" y="1495"/>
                      <a:pt x="2580" y="1496"/>
                      <a:pt x="2591" y="1496"/>
                    </a:cubicBezTo>
                    <a:cubicBezTo>
                      <a:pt x="2675" y="1496"/>
                      <a:pt x="2756" y="1454"/>
                      <a:pt x="2804" y="1374"/>
                    </a:cubicBezTo>
                    <a:cubicBezTo>
                      <a:pt x="2804" y="1374"/>
                      <a:pt x="2804" y="1363"/>
                      <a:pt x="2810" y="1357"/>
                    </a:cubicBezTo>
                    <a:cubicBezTo>
                      <a:pt x="2810" y="1351"/>
                      <a:pt x="2816" y="1345"/>
                      <a:pt x="2828" y="1333"/>
                    </a:cubicBezTo>
                    <a:cubicBezTo>
                      <a:pt x="2834" y="1327"/>
                      <a:pt x="2834" y="1321"/>
                      <a:pt x="2840" y="1315"/>
                    </a:cubicBezTo>
                    <a:cubicBezTo>
                      <a:pt x="2846" y="1297"/>
                      <a:pt x="2864" y="1285"/>
                      <a:pt x="2870" y="1267"/>
                    </a:cubicBezTo>
                    <a:cubicBezTo>
                      <a:pt x="2947" y="1141"/>
                      <a:pt x="3067" y="938"/>
                      <a:pt x="3162" y="783"/>
                    </a:cubicBezTo>
                    <a:cubicBezTo>
                      <a:pt x="3252" y="633"/>
                      <a:pt x="3204" y="436"/>
                      <a:pt x="3067" y="341"/>
                    </a:cubicBezTo>
                    <a:cubicBezTo>
                      <a:pt x="2724" y="108"/>
                      <a:pt x="2367" y="0"/>
                      <a:pt x="2025" y="0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9"/>
              <p:cNvSpPr/>
              <p:nvPr/>
            </p:nvSpPr>
            <p:spPr>
              <a:xfrm>
                <a:off x="3006350" y="813750"/>
                <a:ext cx="80850" cy="100875"/>
              </a:xfrm>
              <a:custGeom>
                <a:avLst/>
                <a:gdLst/>
                <a:ahLst/>
                <a:cxnLst/>
                <a:rect l="l" t="t" r="r" b="b"/>
                <a:pathLst>
                  <a:path w="3234" h="4035" extrusionOk="0">
                    <a:moveTo>
                      <a:pt x="1250" y="1"/>
                    </a:moveTo>
                    <a:cubicBezTo>
                      <a:pt x="1081" y="1"/>
                      <a:pt x="938" y="124"/>
                      <a:pt x="915" y="294"/>
                    </a:cubicBezTo>
                    <a:cubicBezTo>
                      <a:pt x="897" y="479"/>
                      <a:pt x="867" y="712"/>
                      <a:pt x="849" y="849"/>
                    </a:cubicBezTo>
                    <a:cubicBezTo>
                      <a:pt x="843" y="867"/>
                      <a:pt x="843" y="873"/>
                      <a:pt x="843" y="879"/>
                    </a:cubicBezTo>
                    <a:lnTo>
                      <a:pt x="843" y="903"/>
                    </a:lnTo>
                    <a:lnTo>
                      <a:pt x="843" y="909"/>
                    </a:lnTo>
                    <a:cubicBezTo>
                      <a:pt x="837" y="927"/>
                      <a:pt x="837" y="939"/>
                      <a:pt x="837" y="951"/>
                    </a:cubicBezTo>
                    <a:lnTo>
                      <a:pt x="837" y="957"/>
                    </a:lnTo>
                    <a:lnTo>
                      <a:pt x="837" y="969"/>
                    </a:lnTo>
                    <a:cubicBezTo>
                      <a:pt x="819" y="1071"/>
                      <a:pt x="867" y="1166"/>
                      <a:pt x="957" y="1220"/>
                    </a:cubicBezTo>
                    <a:cubicBezTo>
                      <a:pt x="1112" y="1298"/>
                      <a:pt x="1315" y="1477"/>
                      <a:pt x="1214" y="1770"/>
                    </a:cubicBezTo>
                    <a:cubicBezTo>
                      <a:pt x="1088" y="2141"/>
                      <a:pt x="913" y="2573"/>
                      <a:pt x="469" y="2573"/>
                    </a:cubicBezTo>
                    <a:cubicBezTo>
                      <a:pt x="449" y="2573"/>
                      <a:pt x="428" y="2572"/>
                      <a:pt x="407" y="2571"/>
                    </a:cubicBezTo>
                    <a:lnTo>
                      <a:pt x="389" y="2571"/>
                    </a:lnTo>
                    <a:cubicBezTo>
                      <a:pt x="365" y="2571"/>
                      <a:pt x="347" y="2571"/>
                      <a:pt x="329" y="2577"/>
                    </a:cubicBezTo>
                    <a:cubicBezTo>
                      <a:pt x="252" y="2595"/>
                      <a:pt x="192" y="2660"/>
                      <a:pt x="162" y="2732"/>
                    </a:cubicBezTo>
                    <a:cubicBezTo>
                      <a:pt x="156" y="2744"/>
                      <a:pt x="156" y="2750"/>
                      <a:pt x="156" y="2756"/>
                    </a:cubicBezTo>
                    <a:cubicBezTo>
                      <a:pt x="150" y="2762"/>
                      <a:pt x="150" y="2780"/>
                      <a:pt x="150" y="2786"/>
                    </a:cubicBezTo>
                    <a:lnTo>
                      <a:pt x="36" y="3599"/>
                    </a:lnTo>
                    <a:lnTo>
                      <a:pt x="30" y="3652"/>
                    </a:lnTo>
                    <a:cubicBezTo>
                      <a:pt x="1" y="3832"/>
                      <a:pt x="126" y="3999"/>
                      <a:pt x="305" y="4017"/>
                    </a:cubicBezTo>
                    <a:cubicBezTo>
                      <a:pt x="410" y="4029"/>
                      <a:pt x="514" y="4034"/>
                      <a:pt x="617" y="4034"/>
                    </a:cubicBezTo>
                    <a:cubicBezTo>
                      <a:pt x="1517" y="4034"/>
                      <a:pt x="2322" y="3590"/>
                      <a:pt x="2714" y="2732"/>
                    </a:cubicBezTo>
                    <a:cubicBezTo>
                      <a:pt x="2750" y="2660"/>
                      <a:pt x="2780" y="2577"/>
                      <a:pt x="2810" y="2493"/>
                    </a:cubicBezTo>
                    <a:cubicBezTo>
                      <a:pt x="3234" y="1250"/>
                      <a:pt x="2570" y="72"/>
                      <a:pt x="1262" y="1"/>
                    </a:cubicBezTo>
                    <a:cubicBezTo>
                      <a:pt x="1258" y="1"/>
                      <a:pt x="1254" y="1"/>
                      <a:pt x="1250" y="1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9"/>
              <p:cNvSpPr/>
              <p:nvPr/>
            </p:nvSpPr>
            <p:spPr>
              <a:xfrm>
                <a:off x="2990500" y="813900"/>
                <a:ext cx="48750" cy="968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3872" extrusionOk="0">
                    <a:moveTo>
                      <a:pt x="1573" y="1"/>
                    </a:moveTo>
                    <a:cubicBezTo>
                      <a:pt x="1563" y="1"/>
                      <a:pt x="1243" y="534"/>
                      <a:pt x="1113" y="748"/>
                    </a:cubicBezTo>
                    <a:cubicBezTo>
                      <a:pt x="1101" y="754"/>
                      <a:pt x="1101" y="760"/>
                      <a:pt x="1095" y="772"/>
                    </a:cubicBezTo>
                    <a:cubicBezTo>
                      <a:pt x="1089" y="778"/>
                      <a:pt x="1083" y="784"/>
                      <a:pt x="1083" y="790"/>
                    </a:cubicBezTo>
                    <a:cubicBezTo>
                      <a:pt x="1071" y="802"/>
                      <a:pt x="1071" y="808"/>
                      <a:pt x="1065" y="814"/>
                    </a:cubicBezTo>
                    <a:cubicBezTo>
                      <a:pt x="1059" y="819"/>
                      <a:pt x="1059" y="831"/>
                      <a:pt x="1059" y="831"/>
                    </a:cubicBezTo>
                    <a:cubicBezTo>
                      <a:pt x="1010" y="902"/>
                      <a:pt x="927" y="953"/>
                      <a:pt x="841" y="953"/>
                    </a:cubicBezTo>
                    <a:cubicBezTo>
                      <a:pt x="832" y="953"/>
                      <a:pt x="823" y="952"/>
                      <a:pt x="814" y="951"/>
                    </a:cubicBezTo>
                    <a:cubicBezTo>
                      <a:pt x="776" y="944"/>
                      <a:pt x="733" y="940"/>
                      <a:pt x="688" y="940"/>
                    </a:cubicBezTo>
                    <a:cubicBezTo>
                      <a:pt x="528" y="940"/>
                      <a:pt x="343" y="997"/>
                      <a:pt x="264" y="1226"/>
                    </a:cubicBezTo>
                    <a:cubicBezTo>
                      <a:pt x="132" y="1614"/>
                      <a:pt x="13" y="2093"/>
                      <a:pt x="413" y="2355"/>
                    </a:cubicBezTo>
                    <a:cubicBezTo>
                      <a:pt x="503" y="2415"/>
                      <a:pt x="545" y="2535"/>
                      <a:pt x="503" y="2636"/>
                    </a:cubicBezTo>
                    <a:lnTo>
                      <a:pt x="485" y="2684"/>
                    </a:lnTo>
                    <a:lnTo>
                      <a:pt x="73" y="3395"/>
                    </a:lnTo>
                    <a:cubicBezTo>
                      <a:pt x="67" y="3413"/>
                      <a:pt x="55" y="3431"/>
                      <a:pt x="49" y="3455"/>
                    </a:cubicBezTo>
                    <a:cubicBezTo>
                      <a:pt x="1" y="3617"/>
                      <a:pt x="79" y="3796"/>
                      <a:pt x="252" y="3856"/>
                    </a:cubicBezTo>
                    <a:cubicBezTo>
                      <a:pt x="284" y="3866"/>
                      <a:pt x="317" y="3871"/>
                      <a:pt x="350" y="3871"/>
                    </a:cubicBezTo>
                    <a:cubicBezTo>
                      <a:pt x="503" y="3871"/>
                      <a:pt x="646" y="3760"/>
                      <a:pt x="670" y="3593"/>
                    </a:cubicBezTo>
                    <a:lnTo>
                      <a:pt x="784" y="2780"/>
                    </a:lnTo>
                    <a:cubicBezTo>
                      <a:pt x="790" y="2756"/>
                      <a:pt x="790" y="2744"/>
                      <a:pt x="796" y="2726"/>
                    </a:cubicBezTo>
                    <a:cubicBezTo>
                      <a:pt x="820" y="2654"/>
                      <a:pt x="886" y="2595"/>
                      <a:pt x="963" y="2571"/>
                    </a:cubicBezTo>
                    <a:cubicBezTo>
                      <a:pt x="987" y="2565"/>
                      <a:pt x="999" y="2565"/>
                      <a:pt x="1023" y="2565"/>
                    </a:cubicBezTo>
                    <a:lnTo>
                      <a:pt x="1047" y="2565"/>
                    </a:lnTo>
                    <a:cubicBezTo>
                      <a:pt x="1068" y="2566"/>
                      <a:pt x="1088" y="2567"/>
                      <a:pt x="1108" y="2567"/>
                    </a:cubicBezTo>
                    <a:cubicBezTo>
                      <a:pt x="1547" y="2567"/>
                      <a:pt x="1722" y="2135"/>
                      <a:pt x="1848" y="1764"/>
                    </a:cubicBezTo>
                    <a:cubicBezTo>
                      <a:pt x="1949" y="1471"/>
                      <a:pt x="1740" y="1292"/>
                      <a:pt x="1591" y="1220"/>
                    </a:cubicBezTo>
                    <a:cubicBezTo>
                      <a:pt x="1507" y="1172"/>
                      <a:pt x="1453" y="1071"/>
                      <a:pt x="1471" y="975"/>
                    </a:cubicBezTo>
                    <a:lnTo>
                      <a:pt x="1471" y="957"/>
                    </a:lnTo>
                    <a:lnTo>
                      <a:pt x="1471" y="951"/>
                    </a:lnTo>
                    <a:cubicBezTo>
                      <a:pt x="1477" y="939"/>
                      <a:pt x="1477" y="927"/>
                      <a:pt x="1477" y="909"/>
                    </a:cubicBezTo>
                    <a:lnTo>
                      <a:pt x="1477" y="903"/>
                    </a:lnTo>
                    <a:lnTo>
                      <a:pt x="1477" y="879"/>
                    </a:lnTo>
                    <a:cubicBezTo>
                      <a:pt x="1507" y="628"/>
                      <a:pt x="1573" y="1"/>
                      <a:pt x="1573" y="1"/>
                    </a:cubicBezTo>
                    <a:cubicBezTo>
                      <a:pt x="1573" y="1"/>
                      <a:pt x="1573" y="1"/>
                      <a:pt x="1573" y="1"/>
                    </a:cubicBezTo>
                    <a:close/>
                  </a:path>
                </a:pathLst>
              </a:custGeom>
              <a:solidFill>
                <a:srgbClr val="FF84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9"/>
              <p:cNvSpPr/>
              <p:nvPr/>
            </p:nvSpPr>
            <p:spPr>
              <a:xfrm>
                <a:off x="2956300" y="805350"/>
                <a:ext cx="62325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3276" extrusionOk="0">
                    <a:moveTo>
                      <a:pt x="1753" y="1"/>
                    </a:moveTo>
                    <a:cubicBezTo>
                      <a:pt x="1684" y="1"/>
                      <a:pt x="1615" y="16"/>
                      <a:pt x="1548" y="50"/>
                    </a:cubicBezTo>
                    <a:cubicBezTo>
                      <a:pt x="1417" y="122"/>
                      <a:pt x="1357" y="247"/>
                      <a:pt x="1321" y="379"/>
                    </a:cubicBezTo>
                    <a:cubicBezTo>
                      <a:pt x="1285" y="546"/>
                      <a:pt x="1273" y="737"/>
                      <a:pt x="1106" y="821"/>
                    </a:cubicBezTo>
                    <a:cubicBezTo>
                      <a:pt x="933" y="899"/>
                      <a:pt x="735" y="857"/>
                      <a:pt x="568" y="904"/>
                    </a:cubicBezTo>
                    <a:cubicBezTo>
                      <a:pt x="425" y="940"/>
                      <a:pt x="305" y="1018"/>
                      <a:pt x="210" y="1120"/>
                    </a:cubicBezTo>
                    <a:cubicBezTo>
                      <a:pt x="126" y="1215"/>
                      <a:pt x="66" y="1329"/>
                      <a:pt x="36" y="1448"/>
                    </a:cubicBezTo>
                    <a:cubicBezTo>
                      <a:pt x="0" y="1604"/>
                      <a:pt x="12" y="1771"/>
                      <a:pt x="90" y="1926"/>
                    </a:cubicBezTo>
                    <a:cubicBezTo>
                      <a:pt x="150" y="2064"/>
                      <a:pt x="245" y="2172"/>
                      <a:pt x="371" y="2249"/>
                    </a:cubicBezTo>
                    <a:cubicBezTo>
                      <a:pt x="508" y="2339"/>
                      <a:pt x="652" y="2393"/>
                      <a:pt x="622" y="2578"/>
                    </a:cubicBezTo>
                    <a:cubicBezTo>
                      <a:pt x="598" y="2709"/>
                      <a:pt x="538" y="2841"/>
                      <a:pt x="562" y="2972"/>
                    </a:cubicBezTo>
                    <a:cubicBezTo>
                      <a:pt x="580" y="3116"/>
                      <a:pt x="694" y="3211"/>
                      <a:pt x="819" y="3247"/>
                    </a:cubicBezTo>
                    <a:cubicBezTo>
                      <a:pt x="887" y="3267"/>
                      <a:pt x="958" y="3275"/>
                      <a:pt x="1031" y="3275"/>
                    </a:cubicBezTo>
                    <a:cubicBezTo>
                      <a:pt x="1275" y="3275"/>
                      <a:pt x="1537" y="3181"/>
                      <a:pt x="1740" y="3080"/>
                    </a:cubicBezTo>
                    <a:cubicBezTo>
                      <a:pt x="1787" y="3056"/>
                      <a:pt x="1829" y="3032"/>
                      <a:pt x="1865" y="3002"/>
                    </a:cubicBezTo>
                    <a:cubicBezTo>
                      <a:pt x="1865" y="2996"/>
                      <a:pt x="1871" y="2990"/>
                      <a:pt x="1871" y="2978"/>
                    </a:cubicBezTo>
                    <a:cubicBezTo>
                      <a:pt x="1913" y="2877"/>
                      <a:pt x="1871" y="2757"/>
                      <a:pt x="1787" y="2680"/>
                    </a:cubicBezTo>
                    <a:cubicBezTo>
                      <a:pt x="1375" y="2423"/>
                      <a:pt x="1500" y="1944"/>
                      <a:pt x="1638" y="1556"/>
                    </a:cubicBezTo>
                    <a:cubicBezTo>
                      <a:pt x="1721" y="1317"/>
                      <a:pt x="1914" y="1269"/>
                      <a:pt x="2077" y="1269"/>
                    </a:cubicBezTo>
                    <a:cubicBezTo>
                      <a:pt x="2114" y="1269"/>
                      <a:pt x="2150" y="1272"/>
                      <a:pt x="2182" y="1275"/>
                    </a:cubicBezTo>
                    <a:cubicBezTo>
                      <a:pt x="2195" y="1278"/>
                      <a:pt x="2209" y="1279"/>
                      <a:pt x="2222" y="1279"/>
                    </a:cubicBezTo>
                    <a:cubicBezTo>
                      <a:pt x="2303" y="1279"/>
                      <a:pt x="2381" y="1233"/>
                      <a:pt x="2427" y="1156"/>
                    </a:cubicBezTo>
                    <a:cubicBezTo>
                      <a:pt x="2427" y="1156"/>
                      <a:pt x="2427" y="1150"/>
                      <a:pt x="2433" y="1144"/>
                    </a:cubicBezTo>
                    <a:cubicBezTo>
                      <a:pt x="2433" y="1138"/>
                      <a:pt x="2445" y="1126"/>
                      <a:pt x="2451" y="1120"/>
                    </a:cubicBezTo>
                    <a:cubicBezTo>
                      <a:pt x="2457" y="1114"/>
                      <a:pt x="2457" y="1108"/>
                      <a:pt x="2463" y="1096"/>
                    </a:cubicBezTo>
                    <a:cubicBezTo>
                      <a:pt x="2475" y="1084"/>
                      <a:pt x="2487" y="1066"/>
                      <a:pt x="2493" y="1054"/>
                    </a:cubicBezTo>
                    <a:cubicBezTo>
                      <a:pt x="2433" y="791"/>
                      <a:pt x="2415" y="522"/>
                      <a:pt x="2254" y="289"/>
                    </a:cubicBezTo>
                    <a:cubicBezTo>
                      <a:pt x="2143" y="125"/>
                      <a:pt x="1950" y="1"/>
                      <a:pt x="1753" y="1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9"/>
              <p:cNvSpPr/>
              <p:nvPr/>
            </p:nvSpPr>
            <p:spPr>
              <a:xfrm>
                <a:off x="3010375" y="822750"/>
                <a:ext cx="61750" cy="81450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3258" extrusionOk="0">
                    <a:moveTo>
                      <a:pt x="1574" y="0"/>
                    </a:moveTo>
                    <a:cubicBezTo>
                      <a:pt x="1498" y="0"/>
                      <a:pt x="1422" y="12"/>
                      <a:pt x="1352" y="35"/>
                    </a:cubicBezTo>
                    <a:cubicBezTo>
                      <a:pt x="1095" y="125"/>
                      <a:pt x="903" y="328"/>
                      <a:pt x="694" y="495"/>
                    </a:cubicBezTo>
                    <a:cubicBezTo>
                      <a:pt x="688" y="513"/>
                      <a:pt x="688" y="519"/>
                      <a:pt x="688" y="525"/>
                    </a:cubicBezTo>
                    <a:lnTo>
                      <a:pt x="688" y="549"/>
                    </a:lnTo>
                    <a:lnTo>
                      <a:pt x="688" y="555"/>
                    </a:lnTo>
                    <a:cubicBezTo>
                      <a:pt x="682" y="573"/>
                      <a:pt x="682" y="585"/>
                      <a:pt x="682" y="597"/>
                    </a:cubicBezTo>
                    <a:lnTo>
                      <a:pt x="682" y="603"/>
                    </a:lnTo>
                    <a:lnTo>
                      <a:pt x="682" y="615"/>
                    </a:lnTo>
                    <a:cubicBezTo>
                      <a:pt x="664" y="717"/>
                      <a:pt x="712" y="812"/>
                      <a:pt x="802" y="866"/>
                    </a:cubicBezTo>
                    <a:cubicBezTo>
                      <a:pt x="957" y="944"/>
                      <a:pt x="1160" y="1123"/>
                      <a:pt x="1065" y="1416"/>
                    </a:cubicBezTo>
                    <a:cubicBezTo>
                      <a:pt x="933" y="1787"/>
                      <a:pt x="758" y="2219"/>
                      <a:pt x="319" y="2219"/>
                    </a:cubicBezTo>
                    <a:cubicBezTo>
                      <a:pt x="299" y="2219"/>
                      <a:pt x="279" y="2218"/>
                      <a:pt x="258" y="2217"/>
                    </a:cubicBezTo>
                    <a:lnTo>
                      <a:pt x="234" y="2217"/>
                    </a:lnTo>
                    <a:cubicBezTo>
                      <a:pt x="210" y="2217"/>
                      <a:pt x="198" y="2217"/>
                      <a:pt x="174" y="2223"/>
                    </a:cubicBezTo>
                    <a:cubicBezTo>
                      <a:pt x="102" y="2241"/>
                      <a:pt x="43" y="2306"/>
                      <a:pt x="7" y="2378"/>
                    </a:cubicBezTo>
                    <a:cubicBezTo>
                      <a:pt x="1" y="2390"/>
                      <a:pt x="1" y="2396"/>
                      <a:pt x="1" y="2402"/>
                    </a:cubicBezTo>
                    <a:cubicBezTo>
                      <a:pt x="19" y="2450"/>
                      <a:pt x="31" y="2492"/>
                      <a:pt x="55" y="2539"/>
                    </a:cubicBezTo>
                    <a:cubicBezTo>
                      <a:pt x="174" y="2808"/>
                      <a:pt x="389" y="3119"/>
                      <a:pt x="676" y="3233"/>
                    </a:cubicBezTo>
                    <a:cubicBezTo>
                      <a:pt x="723" y="3248"/>
                      <a:pt x="773" y="3257"/>
                      <a:pt x="822" y="3257"/>
                    </a:cubicBezTo>
                    <a:cubicBezTo>
                      <a:pt x="904" y="3257"/>
                      <a:pt x="983" y="3233"/>
                      <a:pt x="1047" y="3173"/>
                    </a:cubicBezTo>
                    <a:cubicBezTo>
                      <a:pt x="1148" y="3077"/>
                      <a:pt x="1172" y="2940"/>
                      <a:pt x="1244" y="2820"/>
                    </a:cubicBezTo>
                    <a:cubicBezTo>
                      <a:pt x="1301" y="2723"/>
                      <a:pt x="1376" y="2698"/>
                      <a:pt x="1460" y="2698"/>
                    </a:cubicBezTo>
                    <a:cubicBezTo>
                      <a:pt x="1516" y="2698"/>
                      <a:pt x="1576" y="2709"/>
                      <a:pt x="1638" y="2719"/>
                    </a:cubicBezTo>
                    <a:cubicBezTo>
                      <a:pt x="1673" y="2724"/>
                      <a:pt x="1707" y="2727"/>
                      <a:pt x="1740" y="2727"/>
                    </a:cubicBezTo>
                    <a:cubicBezTo>
                      <a:pt x="1855" y="2727"/>
                      <a:pt x="1966" y="2696"/>
                      <a:pt x="2063" y="2641"/>
                    </a:cubicBezTo>
                    <a:cubicBezTo>
                      <a:pt x="2212" y="2563"/>
                      <a:pt x="2326" y="2444"/>
                      <a:pt x="2392" y="2294"/>
                    </a:cubicBezTo>
                    <a:cubicBezTo>
                      <a:pt x="2439" y="2187"/>
                      <a:pt x="2469" y="2061"/>
                      <a:pt x="2469" y="1948"/>
                    </a:cubicBezTo>
                    <a:cubicBezTo>
                      <a:pt x="2463" y="1804"/>
                      <a:pt x="2409" y="1673"/>
                      <a:pt x="2320" y="1559"/>
                    </a:cubicBezTo>
                    <a:cubicBezTo>
                      <a:pt x="2206" y="1416"/>
                      <a:pt x="2027" y="1326"/>
                      <a:pt x="1943" y="1165"/>
                    </a:cubicBezTo>
                    <a:cubicBezTo>
                      <a:pt x="1854" y="997"/>
                      <a:pt x="1967" y="842"/>
                      <a:pt x="2033" y="687"/>
                    </a:cubicBezTo>
                    <a:cubicBezTo>
                      <a:pt x="2093" y="549"/>
                      <a:pt x="2117" y="418"/>
                      <a:pt x="2057" y="280"/>
                    </a:cubicBezTo>
                    <a:cubicBezTo>
                      <a:pt x="1970" y="85"/>
                      <a:pt x="1773" y="0"/>
                      <a:pt x="1574" y="0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2971025" y="837175"/>
                <a:ext cx="199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02" extrusionOk="0">
                    <a:moveTo>
                      <a:pt x="279" y="0"/>
                    </a:moveTo>
                    <a:cubicBezTo>
                      <a:pt x="203" y="0"/>
                      <a:pt x="134" y="49"/>
                      <a:pt x="87" y="181"/>
                    </a:cubicBezTo>
                    <a:cubicBezTo>
                      <a:pt x="0" y="436"/>
                      <a:pt x="163" y="501"/>
                      <a:pt x="355" y="501"/>
                    </a:cubicBezTo>
                    <a:cubicBezTo>
                      <a:pt x="560" y="501"/>
                      <a:pt x="798" y="426"/>
                      <a:pt x="798" y="426"/>
                    </a:cubicBezTo>
                    <a:cubicBezTo>
                      <a:pt x="798" y="426"/>
                      <a:pt x="505" y="0"/>
                      <a:pt x="279" y="0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2982450" y="816650"/>
                <a:ext cx="23525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941" h="722" extrusionOk="0">
                    <a:moveTo>
                      <a:pt x="633" y="0"/>
                    </a:moveTo>
                    <a:cubicBezTo>
                      <a:pt x="593" y="0"/>
                      <a:pt x="546" y="13"/>
                      <a:pt x="490" y="40"/>
                    </a:cubicBezTo>
                    <a:cubicBezTo>
                      <a:pt x="0" y="285"/>
                      <a:pt x="819" y="721"/>
                      <a:pt x="819" y="721"/>
                    </a:cubicBezTo>
                    <a:cubicBezTo>
                      <a:pt x="819" y="721"/>
                      <a:pt x="941" y="0"/>
                      <a:pt x="633" y="0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2971675" y="864975"/>
                <a:ext cx="20650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514" extrusionOk="0">
                    <a:moveTo>
                      <a:pt x="521" y="0"/>
                    </a:moveTo>
                    <a:cubicBezTo>
                      <a:pt x="278" y="0"/>
                      <a:pt x="0" y="59"/>
                      <a:pt x="144" y="354"/>
                    </a:cubicBezTo>
                    <a:cubicBezTo>
                      <a:pt x="202" y="469"/>
                      <a:pt x="270" y="513"/>
                      <a:pt x="340" y="513"/>
                    </a:cubicBezTo>
                    <a:cubicBezTo>
                      <a:pt x="571" y="513"/>
                      <a:pt x="826" y="26"/>
                      <a:pt x="826" y="26"/>
                    </a:cubicBezTo>
                    <a:cubicBezTo>
                      <a:pt x="826" y="26"/>
                      <a:pt x="681" y="0"/>
                      <a:pt x="521" y="0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3039825" y="862800"/>
                <a:ext cx="19775" cy="1237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495" extrusionOk="0">
                    <a:moveTo>
                      <a:pt x="431" y="0"/>
                    </a:moveTo>
                    <a:cubicBezTo>
                      <a:pt x="230" y="0"/>
                      <a:pt x="0" y="71"/>
                      <a:pt x="0" y="71"/>
                    </a:cubicBezTo>
                    <a:cubicBezTo>
                      <a:pt x="0" y="71"/>
                      <a:pt x="300" y="494"/>
                      <a:pt x="522" y="494"/>
                    </a:cubicBezTo>
                    <a:cubicBezTo>
                      <a:pt x="597" y="494"/>
                      <a:pt x="663" y="446"/>
                      <a:pt x="706" y="316"/>
                    </a:cubicBezTo>
                    <a:cubicBezTo>
                      <a:pt x="790" y="65"/>
                      <a:pt x="624" y="0"/>
                      <a:pt x="431" y="0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3038325" y="834650"/>
                <a:ext cx="2047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819" h="513" extrusionOk="0">
                    <a:moveTo>
                      <a:pt x="487" y="1"/>
                    </a:moveTo>
                    <a:cubicBezTo>
                      <a:pt x="259" y="1"/>
                      <a:pt x="1" y="486"/>
                      <a:pt x="1" y="486"/>
                    </a:cubicBezTo>
                    <a:cubicBezTo>
                      <a:pt x="1" y="486"/>
                      <a:pt x="149" y="513"/>
                      <a:pt x="311" y="513"/>
                    </a:cubicBezTo>
                    <a:cubicBezTo>
                      <a:pt x="550" y="513"/>
                      <a:pt x="819" y="453"/>
                      <a:pt x="676" y="157"/>
                    </a:cubicBezTo>
                    <a:cubicBezTo>
                      <a:pt x="621" y="44"/>
                      <a:pt x="555" y="1"/>
                      <a:pt x="487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9"/>
              <p:cNvSpPr/>
              <p:nvPr/>
            </p:nvSpPr>
            <p:spPr>
              <a:xfrm>
                <a:off x="3024600" y="877550"/>
                <a:ext cx="23900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722" extrusionOk="0">
                    <a:moveTo>
                      <a:pt x="131" y="1"/>
                    </a:moveTo>
                    <a:lnTo>
                      <a:pt x="131" y="1"/>
                    </a:lnTo>
                    <a:cubicBezTo>
                      <a:pt x="131" y="1"/>
                      <a:pt x="0" y="722"/>
                      <a:pt x="314" y="722"/>
                    </a:cubicBezTo>
                    <a:cubicBezTo>
                      <a:pt x="355" y="722"/>
                      <a:pt x="403" y="710"/>
                      <a:pt x="460" y="682"/>
                    </a:cubicBezTo>
                    <a:cubicBezTo>
                      <a:pt x="956" y="443"/>
                      <a:pt x="131" y="1"/>
                      <a:pt x="131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2957100" y="873425"/>
                <a:ext cx="2307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23" h="1009" extrusionOk="0">
                    <a:moveTo>
                      <a:pt x="65" y="1"/>
                    </a:moveTo>
                    <a:cubicBezTo>
                      <a:pt x="33" y="1"/>
                      <a:pt x="0" y="36"/>
                      <a:pt x="16" y="76"/>
                    </a:cubicBezTo>
                    <a:cubicBezTo>
                      <a:pt x="184" y="459"/>
                      <a:pt x="464" y="781"/>
                      <a:pt x="823" y="1002"/>
                    </a:cubicBezTo>
                    <a:cubicBezTo>
                      <a:pt x="829" y="1006"/>
                      <a:pt x="836" y="1008"/>
                      <a:pt x="842" y="1008"/>
                    </a:cubicBezTo>
                    <a:cubicBezTo>
                      <a:pt x="885" y="1008"/>
                      <a:pt x="923" y="933"/>
                      <a:pt x="871" y="907"/>
                    </a:cubicBezTo>
                    <a:cubicBezTo>
                      <a:pt x="536" y="698"/>
                      <a:pt x="267" y="387"/>
                      <a:pt x="106" y="28"/>
                    </a:cubicBezTo>
                    <a:cubicBezTo>
                      <a:pt x="96" y="9"/>
                      <a:pt x="81" y="1"/>
                      <a:pt x="65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>
                <a:off x="3012325" y="895550"/>
                <a:ext cx="49025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691" extrusionOk="0">
                    <a:moveTo>
                      <a:pt x="1880" y="1"/>
                    </a:moveTo>
                    <a:cubicBezTo>
                      <a:pt x="1868" y="1"/>
                      <a:pt x="1857" y="5"/>
                      <a:pt x="1847" y="16"/>
                    </a:cubicBezTo>
                    <a:cubicBezTo>
                      <a:pt x="1418" y="388"/>
                      <a:pt x="869" y="590"/>
                      <a:pt x="305" y="590"/>
                    </a:cubicBezTo>
                    <a:cubicBezTo>
                      <a:pt x="226" y="590"/>
                      <a:pt x="146" y="586"/>
                      <a:pt x="66" y="578"/>
                    </a:cubicBezTo>
                    <a:cubicBezTo>
                      <a:pt x="63" y="577"/>
                      <a:pt x="60" y="577"/>
                      <a:pt x="57" y="577"/>
                    </a:cubicBezTo>
                    <a:cubicBezTo>
                      <a:pt x="1" y="577"/>
                      <a:pt x="4" y="674"/>
                      <a:pt x="66" y="679"/>
                    </a:cubicBezTo>
                    <a:cubicBezTo>
                      <a:pt x="143" y="687"/>
                      <a:pt x="221" y="691"/>
                      <a:pt x="298" y="691"/>
                    </a:cubicBezTo>
                    <a:cubicBezTo>
                      <a:pt x="886" y="691"/>
                      <a:pt x="1470" y="473"/>
                      <a:pt x="1919" y="82"/>
                    </a:cubicBezTo>
                    <a:cubicBezTo>
                      <a:pt x="1961" y="54"/>
                      <a:pt x="1920" y="1"/>
                      <a:pt x="188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9"/>
              <p:cNvSpPr/>
              <p:nvPr/>
            </p:nvSpPr>
            <p:spPr>
              <a:xfrm>
                <a:off x="3016900" y="852925"/>
                <a:ext cx="15950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895" extrusionOk="0">
                    <a:moveTo>
                      <a:pt x="577" y="0"/>
                    </a:moveTo>
                    <a:cubicBezTo>
                      <a:pt x="558" y="0"/>
                      <a:pt x="540" y="13"/>
                      <a:pt x="535" y="41"/>
                    </a:cubicBezTo>
                    <a:cubicBezTo>
                      <a:pt x="481" y="346"/>
                      <a:pt x="308" y="621"/>
                      <a:pt x="45" y="794"/>
                    </a:cubicBezTo>
                    <a:cubicBezTo>
                      <a:pt x="0" y="824"/>
                      <a:pt x="29" y="895"/>
                      <a:pt x="71" y="895"/>
                    </a:cubicBezTo>
                    <a:cubicBezTo>
                      <a:pt x="80" y="895"/>
                      <a:pt x="89" y="891"/>
                      <a:pt x="98" y="884"/>
                    </a:cubicBezTo>
                    <a:cubicBezTo>
                      <a:pt x="379" y="699"/>
                      <a:pt x="577" y="400"/>
                      <a:pt x="630" y="71"/>
                    </a:cubicBezTo>
                    <a:cubicBezTo>
                      <a:pt x="638" y="28"/>
                      <a:pt x="606" y="0"/>
                      <a:pt x="577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0" name="Google Shape;370;p9"/>
          <p:cNvGrpSpPr/>
          <p:nvPr/>
        </p:nvGrpSpPr>
        <p:grpSpPr>
          <a:xfrm rot="1343326">
            <a:off x="8201442" y="4047968"/>
            <a:ext cx="454903" cy="410273"/>
            <a:chOff x="5631000" y="1628150"/>
            <a:chExt cx="121200" cy="109300"/>
          </a:xfrm>
        </p:grpSpPr>
        <p:sp>
          <p:nvSpPr>
            <p:cNvPr id="371" name="Google Shape;371;p9"/>
            <p:cNvSpPr/>
            <p:nvPr/>
          </p:nvSpPr>
          <p:spPr>
            <a:xfrm>
              <a:off x="5631000" y="1628250"/>
              <a:ext cx="121200" cy="109200"/>
            </a:xfrm>
            <a:custGeom>
              <a:avLst/>
              <a:gdLst/>
              <a:ahLst/>
              <a:cxnLst/>
              <a:rect l="l" t="t" r="r" b="b"/>
              <a:pathLst>
                <a:path w="4848" h="4368" extrusionOk="0">
                  <a:moveTo>
                    <a:pt x="2384" y="1"/>
                  </a:moveTo>
                  <a:cubicBezTo>
                    <a:pt x="1879" y="1"/>
                    <a:pt x="1371" y="179"/>
                    <a:pt x="963" y="543"/>
                  </a:cubicBezTo>
                  <a:cubicBezTo>
                    <a:pt x="84" y="1338"/>
                    <a:pt x="1" y="2683"/>
                    <a:pt x="783" y="3562"/>
                  </a:cubicBezTo>
                  <a:cubicBezTo>
                    <a:pt x="989" y="3792"/>
                    <a:pt x="1161" y="3886"/>
                    <a:pt x="1318" y="3886"/>
                  </a:cubicBezTo>
                  <a:cubicBezTo>
                    <a:pt x="1499" y="3886"/>
                    <a:pt x="1660" y="3762"/>
                    <a:pt x="1829" y="3579"/>
                  </a:cubicBezTo>
                  <a:cubicBezTo>
                    <a:pt x="1991" y="3406"/>
                    <a:pt x="2158" y="3173"/>
                    <a:pt x="2361" y="2946"/>
                  </a:cubicBezTo>
                  <a:cubicBezTo>
                    <a:pt x="2445" y="3018"/>
                    <a:pt x="2600" y="3197"/>
                    <a:pt x="2726" y="3621"/>
                  </a:cubicBezTo>
                  <a:cubicBezTo>
                    <a:pt x="2827" y="3968"/>
                    <a:pt x="2977" y="4261"/>
                    <a:pt x="3216" y="4338"/>
                  </a:cubicBezTo>
                  <a:cubicBezTo>
                    <a:pt x="3234" y="4350"/>
                    <a:pt x="3264" y="4356"/>
                    <a:pt x="3294" y="4362"/>
                  </a:cubicBezTo>
                  <a:cubicBezTo>
                    <a:pt x="3316" y="4366"/>
                    <a:pt x="3340" y="4368"/>
                    <a:pt x="3364" y="4368"/>
                  </a:cubicBezTo>
                  <a:cubicBezTo>
                    <a:pt x="3547" y="4368"/>
                    <a:pt x="3767" y="4264"/>
                    <a:pt x="4053" y="4010"/>
                  </a:cubicBezTo>
                  <a:cubicBezTo>
                    <a:pt x="4848" y="3305"/>
                    <a:pt x="4423" y="2916"/>
                    <a:pt x="3820" y="2659"/>
                  </a:cubicBezTo>
                  <a:cubicBezTo>
                    <a:pt x="3407" y="2486"/>
                    <a:pt x="3252" y="2306"/>
                    <a:pt x="3186" y="2217"/>
                  </a:cubicBezTo>
                  <a:cubicBezTo>
                    <a:pt x="3455" y="2032"/>
                    <a:pt x="3712" y="1888"/>
                    <a:pt x="3915" y="1739"/>
                  </a:cubicBezTo>
                  <a:cubicBezTo>
                    <a:pt x="4268" y="1458"/>
                    <a:pt x="4411" y="1195"/>
                    <a:pt x="3981" y="717"/>
                  </a:cubicBezTo>
                  <a:cubicBezTo>
                    <a:pt x="3559" y="244"/>
                    <a:pt x="2973" y="1"/>
                    <a:pt x="2384" y="1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9"/>
            <p:cNvGrpSpPr/>
            <p:nvPr/>
          </p:nvGrpSpPr>
          <p:grpSpPr>
            <a:xfrm>
              <a:off x="5631000" y="1628150"/>
              <a:ext cx="121200" cy="109000"/>
              <a:chOff x="2980950" y="1628150"/>
              <a:chExt cx="121200" cy="109000"/>
            </a:xfrm>
          </p:grpSpPr>
          <p:sp>
            <p:nvSpPr>
              <p:cNvPr id="373" name="Google Shape;373;p9"/>
              <p:cNvSpPr/>
              <p:nvPr/>
            </p:nvSpPr>
            <p:spPr>
              <a:xfrm>
                <a:off x="2980950" y="1628150"/>
                <a:ext cx="121200" cy="109000"/>
              </a:xfrm>
              <a:custGeom>
                <a:avLst/>
                <a:gdLst/>
                <a:ahLst/>
                <a:cxnLst/>
                <a:rect l="l" t="t" r="r" b="b"/>
                <a:pathLst>
                  <a:path w="4848" h="4360" extrusionOk="0">
                    <a:moveTo>
                      <a:pt x="2380" y="1"/>
                    </a:moveTo>
                    <a:cubicBezTo>
                      <a:pt x="1877" y="1"/>
                      <a:pt x="1371" y="176"/>
                      <a:pt x="963" y="535"/>
                    </a:cubicBezTo>
                    <a:cubicBezTo>
                      <a:pt x="72" y="1318"/>
                      <a:pt x="0" y="2669"/>
                      <a:pt x="783" y="3554"/>
                    </a:cubicBezTo>
                    <a:cubicBezTo>
                      <a:pt x="989" y="3786"/>
                      <a:pt x="1159" y="3882"/>
                      <a:pt x="1315" y="3882"/>
                    </a:cubicBezTo>
                    <a:cubicBezTo>
                      <a:pt x="1495" y="3882"/>
                      <a:pt x="1656" y="3755"/>
                      <a:pt x="1829" y="3566"/>
                    </a:cubicBezTo>
                    <a:cubicBezTo>
                      <a:pt x="1985" y="3398"/>
                      <a:pt x="2158" y="3165"/>
                      <a:pt x="2361" y="2932"/>
                    </a:cubicBezTo>
                    <a:cubicBezTo>
                      <a:pt x="2445" y="3010"/>
                      <a:pt x="2600" y="3189"/>
                      <a:pt x="2726" y="3613"/>
                    </a:cubicBezTo>
                    <a:cubicBezTo>
                      <a:pt x="2833" y="3948"/>
                      <a:pt x="2971" y="4247"/>
                      <a:pt x="3210" y="4331"/>
                    </a:cubicBezTo>
                    <a:cubicBezTo>
                      <a:pt x="3240" y="4342"/>
                      <a:pt x="3264" y="4342"/>
                      <a:pt x="3294" y="4354"/>
                    </a:cubicBezTo>
                    <a:cubicBezTo>
                      <a:pt x="3314" y="4358"/>
                      <a:pt x="3336" y="4359"/>
                      <a:pt x="3358" y="4359"/>
                    </a:cubicBezTo>
                    <a:cubicBezTo>
                      <a:pt x="3536" y="4359"/>
                      <a:pt x="3765" y="4251"/>
                      <a:pt x="4047" y="4002"/>
                    </a:cubicBezTo>
                    <a:cubicBezTo>
                      <a:pt x="4848" y="3291"/>
                      <a:pt x="4423" y="2902"/>
                      <a:pt x="3820" y="2645"/>
                    </a:cubicBezTo>
                    <a:cubicBezTo>
                      <a:pt x="3407" y="2478"/>
                      <a:pt x="3240" y="2304"/>
                      <a:pt x="3180" y="2209"/>
                    </a:cubicBezTo>
                    <a:cubicBezTo>
                      <a:pt x="3461" y="2030"/>
                      <a:pt x="3718" y="1880"/>
                      <a:pt x="3915" y="1731"/>
                    </a:cubicBezTo>
                    <a:cubicBezTo>
                      <a:pt x="4274" y="1468"/>
                      <a:pt x="4417" y="1199"/>
                      <a:pt x="3987" y="721"/>
                    </a:cubicBezTo>
                    <a:cubicBezTo>
                      <a:pt x="3563" y="245"/>
                      <a:pt x="2973" y="1"/>
                      <a:pt x="2380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9"/>
              <p:cNvSpPr/>
              <p:nvPr/>
            </p:nvSpPr>
            <p:spPr>
              <a:xfrm>
                <a:off x="3020700" y="1666000"/>
                <a:ext cx="81450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2846" extrusionOk="0">
                    <a:moveTo>
                      <a:pt x="1537" y="1"/>
                    </a:moveTo>
                    <a:cubicBezTo>
                      <a:pt x="1196" y="1"/>
                      <a:pt x="861" y="118"/>
                      <a:pt x="592" y="360"/>
                    </a:cubicBezTo>
                    <a:cubicBezTo>
                      <a:pt x="120" y="779"/>
                      <a:pt x="0" y="1466"/>
                      <a:pt x="239" y="2052"/>
                    </a:cubicBezTo>
                    <a:cubicBezTo>
                      <a:pt x="395" y="1884"/>
                      <a:pt x="568" y="1651"/>
                      <a:pt x="771" y="1418"/>
                    </a:cubicBezTo>
                    <a:cubicBezTo>
                      <a:pt x="855" y="1496"/>
                      <a:pt x="1010" y="1675"/>
                      <a:pt x="1136" y="2099"/>
                    </a:cubicBezTo>
                    <a:cubicBezTo>
                      <a:pt x="1243" y="2434"/>
                      <a:pt x="1381" y="2733"/>
                      <a:pt x="1620" y="2817"/>
                    </a:cubicBezTo>
                    <a:cubicBezTo>
                      <a:pt x="1650" y="2828"/>
                      <a:pt x="1674" y="2828"/>
                      <a:pt x="1704" y="2840"/>
                    </a:cubicBezTo>
                    <a:cubicBezTo>
                      <a:pt x="1724" y="2844"/>
                      <a:pt x="1746" y="2845"/>
                      <a:pt x="1768" y="2845"/>
                    </a:cubicBezTo>
                    <a:cubicBezTo>
                      <a:pt x="1946" y="2845"/>
                      <a:pt x="2175" y="2737"/>
                      <a:pt x="2457" y="2488"/>
                    </a:cubicBezTo>
                    <a:cubicBezTo>
                      <a:pt x="3258" y="1777"/>
                      <a:pt x="2833" y="1388"/>
                      <a:pt x="2230" y="1137"/>
                    </a:cubicBezTo>
                    <a:cubicBezTo>
                      <a:pt x="1817" y="964"/>
                      <a:pt x="1662" y="790"/>
                      <a:pt x="1584" y="689"/>
                    </a:cubicBezTo>
                    <a:cubicBezTo>
                      <a:pt x="1859" y="510"/>
                      <a:pt x="2122" y="360"/>
                      <a:pt x="2319" y="211"/>
                    </a:cubicBezTo>
                    <a:cubicBezTo>
                      <a:pt x="2073" y="72"/>
                      <a:pt x="1803" y="1"/>
                      <a:pt x="1537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9"/>
              <p:cNvSpPr/>
              <p:nvPr/>
            </p:nvSpPr>
            <p:spPr>
              <a:xfrm>
                <a:off x="2992000" y="1648925"/>
                <a:ext cx="14325" cy="6160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2464" extrusionOk="0">
                    <a:moveTo>
                      <a:pt x="495" y="0"/>
                    </a:moveTo>
                    <a:cubicBezTo>
                      <a:pt x="483" y="0"/>
                      <a:pt x="472" y="5"/>
                      <a:pt x="461" y="15"/>
                    </a:cubicBezTo>
                    <a:cubicBezTo>
                      <a:pt x="180" y="356"/>
                      <a:pt x="13" y="786"/>
                      <a:pt x="7" y="1228"/>
                    </a:cubicBezTo>
                    <a:cubicBezTo>
                      <a:pt x="1" y="1671"/>
                      <a:pt x="156" y="2101"/>
                      <a:pt x="437" y="2448"/>
                    </a:cubicBezTo>
                    <a:cubicBezTo>
                      <a:pt x="448" y="2459"/>
                      <a:pt x="460" y="2463"/>
                      <a:pt x="472" y="2463"/>
                    </a:cubicBezTo>
                    <a:cubicBezTo>
                      <a:pt x="512" y="2463"/>
                      <a:pt x="547" y="2411"/>
                      <a:pt x="515" y="2370"/>
                    </a:cubicBezTo>
                    <a:cubicBezTo>
                      <a:pt x="252" y="2047"/>
                      <a:pt x="108" y="1641"/>
                      <a:pt x="120" y="1228"/>
                    </a:cubicBezTo>
                    <a:cubicBezTo>
                      <a:pt x="126" y="816"/>
                      <a:pt x="276" y="404"/>
                      <a:pt x="545" y="93"/>
                    </a:cubicBezTo>
                    <a:cubicBezTo>
                      <a:pt x="573" y="56"/>
                      <a:pt x="535" y="0"/>
                      <a:pt x="49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9"/>
              <p:cNvSpPr/>
              <p:nvPr/>
            </p:nvSpPr>
            <p:spPr>
              <a:xfrm>
                <a:off x="3051825" y="1636425"/>
                <a:ext cx="30750" cy="20300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812" extrusionOk="0">
                    <a:moveTo>
                      <a:pt x="88" y="1"/>
                    </a:moveTo>
                    <a:cubicBezTo>
                      <a:pt x="21" y="1"/>
                      <a:pt x="0" y="91"/>
                      <a:pt x="64" y="109"/>
                    </a:cubicBezTo>
                    <a:cubicBezTo>
                      <a:pt x="489" y="174"/>
                      <a:pt x="877" y="420"/>
                      <a:pt x="1110" y="784"/>
                    </a:cubicBezTo>
                    <a:cubicBezTo>
                      <a:pt x="1122" y="804"/>
                      <a:pt x="1140" y="812"/>
                      <a:pt x="1157" y="812"/>
                    </a:cubicBezTo>
                    <a:cubicBezTo>
                      <a:pt x="1194" y="812"/>
                      <a:pt x="1230" y="777"/>
                      <a:pt x="1206" y="736"/>
                    </a:cubicBezTo>
                    <a:cubicBezTo>
                      <a:pt x="961" y="348"/>
                      <a:pt x="548" y="79"/>
                      <a:pt x="94" y="1"/>
                    </a:cubicBezTo>
                    <a:cubicBezTo>
                      <a:pt x="92" y="1"/>
                      <a:pt x="90" y="1"/>
                      <a:pt x="88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9"/>
              <p:cNvSpPr/>
              <p:nvPr/>
            </p:nvSpPr>
            <p:spPr>
              <a:xfrm>
                <a:off x="3018450" y="1689450"/>
                <a:ext cx="17950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21" extrusionOk="0">
                    <a:moveTo>
                      <a:pt x="61" y="0"/>
                    </a:moveTo>
                    <a:cubicBezTo>
                      <a:pt x="35" y="0"/>
                      <a:pt x="17" y="13"/>
                      <a:pt x="7" y="38"/>
                    </a:cubicBezTo>
                    <a:cubicBezTo>
                      <a:pt x="1" y="62"/>
                      <a:pt x="13" y="97"/>
                      <a:pt x="42" y="109"/>
                    </a:cubicBezTo>
                    <a:cubicBezTo>
                      <a:pt x="246" y="145"/>
                      <a:pt x="443" y="181"/>
                      <a:pt x="640" y="217"/>
                    </a:cubicBezTo>
                    <a:cubicBezTo>
                      <a:pt x="648" y="220"/>
                      <a:pt x="655" y="221"/>
                      <a:pt x="661" y="221"/>
                    </a:cubicBezTo>
                    <a:cubicBezTo>
                      <a:pt x="686" y="221"/>
                      <a:pt x="702" y="205"/>
                      <a:pt x="712" y="181"/>
                    </a:cubicBezTo>
                    <a:cubicBezTo>
                      <a:pt x="718" y="151"/>
                      <a:pt x="706" y="115"/>
                      <a:pt x="676" y="115"/>
                    </a:cubicBezTo>
                    <a:cubicBezTo>
                      <a:pt x="473" y="80"/>
                      <a:pt x="276" y="38"/>
                      <a:pt x="78" y="2"/>
                    </a:cubicBezTo>
                    <a:cubicBezTo>
                      <a:pt x="72" y="1"/>
                      <a:pt x="67" y="0"/>
                      <a:pt x="61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3032050" y="1668575"/>
                <a:ext cx="1615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646" h="760" extrusionOk="0">
                    <a:moveTo>
                      <a:pt x="63" y="0"/>
                    </a:moveTo>
                    <a:cubicBezTo>
                      <a:pt x="48" y="0"/>
                      <a:pt x="33" y="6"/>
                      <a:pt x="24" y="18"/>
                    </a:cubicBezTo>
                    <a:cubicBezTo>
                      <a:pt x="1" y="36"/>
                      <a:pt x="12" y="66"/>
                      <a:pt x="24" y="90"/>
                    </a:cubicBezTo>
                    <a:cubicBezTo>
                      <a:pt x="198" y="305"/>
                      <a:pt x="371" y="526"/>
                      <a:pt x="550" y="741"/>
                    </a:cubicBezTo>
                    <a:cubicBezTo>
                      <a:pt x="556" y="753"/>
                      <a:pt x="571" y="759"/>
                      <a:pt x="586" y="759"/>
                    </a:cubicBezTo>
                    <a:cubicBezTo>
                      <a:pt x="601" y="759"/>
                      <a:pt x="616" y="753"/>
                      <a:pt x="622" y="741"/>
                    </a:cubicBezTo>
                    <a:cubicBezTo>
                      <a:pt x="646" y="723"/>
                      <a:pt x="640" y="693"/>
                      <a:pt x="622" y="664"/>
                    </a:cubicBezTo>
                    <a:cubicBezTo>
                      <a:pt x="449" y="448"/>
                      <a:pt x="281" y="233"/>
                      <a:pt x="102" y="18"/>
                    </a:cubicBezTo>
                    <a:cubicBezTo>
                      <a:pt x="93" y="6"/>
                      <a:pt x="78" y="0"/>
                      <a:pt x="63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3049400" y="1661525"/>
                <a:ext cx="7200" cy="17950"/>
              </a:xfrm>
              <a:custGeom>
                <a:avLst/>
                <a:gdLst/>
                <a:ahLst/>
                <a:cxnLst/>
                <a:rect l="l" t="t" r="r" b="b"/>
                <a:pathLst>
                  <a:path w="288" h="718" extrusionOk="0">
                    <a:moveTo>
                      <a:pt x="69" y="0"/>
                    </a:moveTo>
                    <a:cubicBezTo>
                      <a:pt x="36" y="0"/>
                      <a:pt x="1" y="27"/>
                      <a:pt x="12" y="67"/>
                    </a:cubicBezTo>
                    <a:cubicBezTo>
                      <a:pt x="60" y="270"/>
                      <a:pt x="119" y="479"/>
                      <a:pt x="173" y="677"/>
                    </a:cubicBezTo>
                    <a:cubicBezTo>
                      <a:pt x="183" y="705"/>
                      <a:pt x="204" y="718"/>
                      <a:pt x="225" y="718"/>
                    </a:cubicBezTo>
                    <a:cubicBezTo>
                      <a:pt x="256" y="718"/>
                      <a:pt x="288" y="690"/>
                      <a:pt x="281" y="647"/>
                    </a:cubicBezTo>
                    <a:cubicBezTo>
                      <a:pt x="227" y="449"/>
                      <a:pt x="167" y="240"/>
                      <a:pt x="113" y="37"/>
                    </a:cubicBezTo>
                    <a:cubicBezTo>
                      <a:pt x="109" y="11"/>
                      <a:pt x="89" y="0"/>
                      <a:pt x="69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0" name="Google Shape;380;p9"/>
          <p:cNvGrpSpPr/>
          <p:nvPr/>
        </p:nvGrpSpPr>
        <p:grpSpPr>
          <a:xfrm>
            <a:off x="248568" y="534997"/>
            <a:ext cx="158213" cy="158213"/>
            <a:chOff x="6089850" y="862325"/>
            <a:chExt cx="38875" cy="38875"/>
          </a:xfrm>
        </p:grpSpPr>
        <p:sp>
          <p:nvSpPr>
            <p:cNvPr id="381" name="Google Shape;381;p9"/>
            <p:cNvSpPr/>
            <p:nvPr/>
          </p:nvSpPr>
          <p:spPr>
            <a:xfrm>
              <a:off x="6089850" y="862325"/>
              <a:ext cx="38875" cy="38875"/>
            </a:xfrm>
            <a:custGeom>
              <a:avLst/>
              <a:gdLst/>
              <a:ahLst/>
              <a:cxnLst/>
              <a:rect l="l" t="t" r="r" b="b"/>
              <a:pathLst>
                <a:path w="1555" h="1555" extrusionOk="0">
                  <a:moveTo>
                    <a:pt x="778" y="0"/>
                  </a:moveTo>
                  <a:cubicBezTo>
                    <a:pt x="347" y="0"/>
                    <a:pt x="1" y="347"/>
                    <a:pt x="1" y="777"/>
                  </a:cubicBezTo>
                  <a:cubicBezTo>
                    <a:pt x="1" y="1207"/>
                    <a:pt x="347" y="1554"/>
                    <a:pt x="778" y="1554"/>
                  </a:cubicBezTo>
                  <a:cubicBezTo>
                    <a:pt x="1208" y="1554"/>
                    <a:pt x="1555" y="1207"/>
                    <a:pt x="1555" y="777"/>
                  </a:cubicBezTo>
                  <a:cubicBezTo>
                    <a:pt x="1555" y="347"/>
                    <a:pt x="1208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9"/>
            <p:cNvGrpSpPr/>
            <p:nvPr/>
          </p:nvGrpSpPr>
          <p:grpSpPr>
            <a:xfrm>
              <a:off x="6089850" y="862325"/>
              <a:ext cx="38875" cy="38875"/>
              <a:chOff x="3439950" y="862325"/>
              <a:chExt cx="38875" cy="38875"/>
            </a:xfrm>
          </p:grpSpPr>
          <p:sp>
            <p:nvSpPr>
              <p:cNvPr id="383" name="Google Shape;383;p9"/>
              <p:cNvSpPr/>
              <p:nvPr/>
            </p:nvSpPr>
            <p:spPr>
              <a:xfrm>
                <a:off x="3439950" y="862325"/>
                <a:ext cx="38875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555" extrusionOk="0">
                    <a:moveTo>
                      <a:pt x="778" y="0"/>
                    </a:moveTo>
                    <a:cubicBezTo>
                      <a:pt x="347" y="0"/>
                      <a:pt x="1" y="347"/>
                      <a:pt x="1" y="777"/>
                    </a:cubicBezTo>
                    <a:cubicBezTo>
                      <a:pt x="1" y="1207"/>
                      <a:pt x="347" y="1554"/>
                      <a:pt x="778" y="1554"/>
                    </a:cubicBezTo>
                    <a:cubicBezTo>
                      <a:pt x="1208" y="1554"/>
                      <a:pt x="1555" y="1207"/>
                      <a:pt x="1555" y="777"/>
                    </a:cubicBezTo>
                    <a:cubicBezTo>
                      <a:pt x="1555" y="347"/>
                      <a:pt x="1208" y="0"/>
                      <a:pt x="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9"/>
              <p:cNvSpPr/>
              <p:nvPr/>
            </p:nvSpPr>
            <p:spPr>
              <a:xfrm>
                <a:off x="3443400" y="871125"/>
                <a:ext cx="78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692" extrusionOk="0">
                    <a:moveTo>
                      <a:pt x="227" y="0"/>
                    </a:moveTo>
                    <a:cubicBezTo>
                      <a:pt x="215" y="0"/>
                      <a:pt x="203" y="4"/>
                      <a:pt x="192" y="13"/>
                    </a:cubicBezTo>
                    <a:cubicBezTo>
                      <a:pt x="12" y="186"/>
                      <a:pt x="0" y="485"/>
                      <a:pt x="156" y="676"/>
                    </a:cubicBezTo>
                    <a:cubicBezTo>
                      <a:pt x="164" y="687"/>
                      <a:pt x="177" y="692"/>
                      <a:pt x="191" y="692"/>
                    </a:cubicBezTo>
                    <a:cubicBezTo>
                      <a:pt x="207" y="692"/>
                      <a:pt x="224" y="686"/>
                      <a:pt x="233" y="676"/>
                    </a:cubicBezTo>
                    <a:cubicBezTo>
                      <a:pt x="251" y="658"/>
                      <a:pt x="245" y="628"/>
                      <a:pt x="233" y="604"/>
                    </a:cubicBezTo>
                    <a:cubicBezTo>
                      <a:pt x="120" y="455"/>
                      <a:pt x="144" y="222"/>
                      <a:pt x="269" y="96"/>
                    </a:cubicBezTo>
                    <a:cubicBezTo>
                      <a:pt x="312" y="54"/>
                      <a:pt x="272" y="0"/>
                      <a:pt x="227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5" name="Google Shape;385;p9"/>
          <p:cNvSpPr/>
          <p:nvPr/>
        </p:nvSpPr>
        <p:spPr>
          <a:xfrm>
            <a:off x="7361475" y="3051903"/>
            <a:ext cx="2775850" cy="2309325"/>
          </a:xfrm>
          <a:custGeom>
            <a:avLst/>
            <a:gdLst/>
            <a:ahLst/>
            <a:cxnLst/>
            <a:rect l="l" t="t" r="r" b="b"/>
            <a:pathLst>
              <a:path w="111034" h="92373" extrusionOk="0">
                <a:moveTo>
                  <a:pt x="0" y="92373"/>
                </a:moveTo>
                <a:cubicBezTo>
                  <a:pt x="9071" y="89561"/>
                  <a:pt x="44268" y="87837"/>
                  <a:pt x="54428" y="75500"/>
                </a:cubicBezTo>
                <a:cubicBezTo>
                  <a:pt x="64588" y="63163"/>
                  <a:pt x="56243" y="30687"/>
                  <a:pt x="60960" y="18350"/>
                </a:cubicBezTo>
                <a:cubicBezTo>
                  <a:pt x="65677" y="6013"/>
                  <a:pt x="74385" y="4380"/>
                  <a:pt x="82731" y="1477"/>
                </a:cubicBezTo>
                <a:cubicBezTo>
                  <a:pt x="91077" y="-1426"/>
                  <a:pt x="106317" y="1024"/>
                  <a:pt x="111034" y="933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-272150" y="68025"/>
            <a:ext cx="962775" cy="2803075"/>
          </a:xfrm>
          <a:custGeom>
            <a:avLst/>
            <a:gdLst/>
            <a:ahLst/>
            <a:cxnLst/>
            <a:rect l="l" t="t" r="r" b="b"/>
            <a:pathLst>
              <a:path w="38511" h="112123" extrusionOk="0">
                <a:moveTo>
                  <a:pt x="7620" y="112123"/>
                </a:moveTo>
                <a:cubicBezTo>
                  <a:pt x="12247" y="108495"/>
                  <a:pt x="32023" y="101328"/>
                  <a:pt x="35379" y="90352"/>
                </a:cubicBezTo>
                <a:cubicBezTo>
                  <a:pt x="38736" y="79376"/>
                  <a:pt x="27306" y="56879"/>
                  <a:pt x="27759" y="46265"/>
                </a:cubicBezTo>
                <a:cubicBezTo>
                  <a:pt x="28213" y="35651"/>
                  <a:pt x="37284" y="32204"/>
                  <a:pt x="38100" y="26670"/>
                </a:cubicBezTo>
                <a:cubicBezTo>
                  <a:pt x="38916" y="21136"/>
                  <a:pt x="39007" y="17508"/>
                  <a:pt x="32657" y="13063"/>
                </a:cubicBezTo>
                <a:cubicBezTo>
                  <a:pt x="26307" y="8618"/>
                  <a:pt x="5443" y="2177"/>
                  <a:pt x="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0"/>
          <p:cNvSpPr txBox="1">
            <a:spLocks noGrp="1"/>
          </p:cNvSpPr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10"/>
          <p:cNvSpPr/>
          <p:nvPr/>
        </p:nvSpPr>
        <p:spPr>
          <a:xfrm>
            <a:off x="-944325" y="-103550"/>
            <a:ext cx="2097001" cy="859261"/>
          </a:xfrm>
          <a:custGeom>
            <a:avLst/>
            <a:gdLst/>
            <a:ahLst/>
            <a:cxnLst/>
            <a:rect l="l" t="t" r="r" b="b"/>
            <a:pathLst>
              <a:path w="24905" h="10205" extrusionOk="0">
                <a:moveTo>
                  <a:pt x="3091" y="1"/>
                </a:moveTo>
                <a:cubicBezTo>
                  <a:pt x="2946" y="1"/>
                  <a:pt x="2800" y="4"/>
                  <a:pt x="2654" y="13"/>
                </a:cubicBezTo>
                <a:cubicBezTo>
                  <a:pt x="1644" y="30"/>
                  <a:pt x="0" y="503"/>
                  <a:pt x="353" y="1800"/>
                </a:cubicBezTo>
                <a:cubicBezTo>
                  <a:pt x="299" y="1823"/>
                  <a:pt x="323" y="1907"/>
                  <a:pt x="389" y="1907"/>
                </a:cubicBezTo>
                <a:cubicBezTo>
                  <a:pt x="1327" y="3455"/>
                  <a:pt x="2666" y="4728"/>
                  <a:pt x="3760" y="6174"/>
                </a:cubicBezTo>
                <a:cubicBezTo>
                  <a:pt x="4405" y="6928"/>
                  <a:pt x="4835" y="7896"/>
                  <a:pt x="5774" y="8338"/>
                </a:cubicBezTo>
                <a:cubicBezTo>
                  <a:pt x="6254" y="8617"/>
                  <a:pt x="6750" y="8712"/>
                  <a:pt x="7255" y="8712"/>
                </a:cubicBezTo>
                <a:cubicBezTo>
                  <a:pt x="8301" y="8712"/>
                  <a:pt x="9387" y="8306"/>
                  <a:pt x="10459" y="8306"/>
                </a:cubicBezTo>
                <a:cubicBezTo>
                  <a:pt x="10695" y="8306"/>
                  <a:pt x="10930" y="8326"/>
                  <a:pt x="11165" y="8374"/>
                </a:cubicBezTo>
                <a:cubicBezTo>
                  <a:pt x="13190" y="8949"/>
                  <a:pt x="14977" y="10205"/>
                  <a:pt x="16674" y="10205"/>
                </a:cubicBezTo>
                <a:cubicBezTo>
                  <a:pt x="17766" y="10205"/>
                  <a:pt x="18821" y="9685"/>
                  <a:pt x="19879" y="8129"/>
                </a:cubicBezTo>
                <a:cubicBezTo>
                  <a:pt x="20679" y="7113"/>
                  <a:pt x="21474" y="5935"/>
                  <a:pt x="22765" y="5523"/>
                </a:cubicBezTo>
                <a:cubicBezTo>
                  <a:pt x="23237" y="5380"/>
                  <a:pt x="23787" y="5326"/>
                  <a:pt x="24158" y="4961"/>
                </a:cubicBezTo>
                <a:cubicBezTo>
                  <a:pt x="24905" y="4142"/>
                  <a:pt x="24176" y="2947"/>
                  <a:pt x="23465" y="2349"/>
                </a:cubicBezTo>
                <a:cubicBezTo>
                  <a:pt x="22313" y="1393"/>
                  <a:pt x="21011" y="1090"/>
                  <a:pt x="19654" y="1090"/>
                </a:cubicBezTo>
                <a:cubicBezTo>
                  <a:pt x="17560" y="1090"/>
                  <a:pt x="15332" y="1811"/>
                  <a:pt x="13316" y="1967"/>
                </a:cubicBezTo>
                <a:cubicBezTo>
                  <a:pt x="13100" y="1985"/>
                  <a:pt x="12885" y="1993"/>
                  <a:pt x="12672" y="1993"/>
                </a:cubicBezTo>
                <a:cubicBezTo>
                  <a:pt x="9377" y="1993"/>
                  <a:pt x="6383" y="1"/>
                  <a:pt x="3091" y="1"/>
                </a:cubicBezTo>
                <a:close/>
              </a:path>
            </a:pathLst>
          </a:custGeom>
          <a:solidFill>
            <a:srgbClr val="CED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0"/>
          <p:cNvSpPr/>
          <p:nvPr/>
        </p:nvSpPr>
        <p:spPr>
          <a:xfrm rot="982859" flipH="1">
            <a:off x="8142779" y="87423"/>
            <a:ext cx="856526" cy="477297"/>
          </a:xfrm>
          <a:custGeom>
            <a:avLst/>
            <a:gdLst/>
            <a:ahLst/>
            <a:cxnLst/>
            <a:rect l="l" t="t" r="r" b="b"/>
            <a:pathLst>
              <a:path w="24499" h="13652" extrusionOk="0">
                <a:moveTo>
                  <a:pt x="5426" y="0"/>
                </a:moveTo>
                <a:cubicBezTo>
                  <a:pt x="5335" y="0"/>
                  <a:pt x="5244" y="3"/>
                  <a:pt x="5152" y="10"/>
                </a:cubicBezTo>
                <a:cubicBezTo>
                  <a:pt x="4860" y="34"/>
                  <a:pt x="4561" y="75"/>
                  <a:pt x="4274" y="141"/>
                </a:cubicBezTo>
                <a:cubicBezTo>
                  <a:pt x="3288" y="350"/>
                  <a:pt x="2361" y="793"/>
                  <a:pt x="1632" y="1504"/>
                </a:cubicBezTo>
                <a:cubicBezTo>
                  <a:pt x="795" y="2317"/>
                  <a:pt x="252" y="3422"/>
                  <a:pt x="126" y="4588"/>
                </a:cubicBezTo>
                <a:cubicBezTo>
                  <a:pt x="1" y="5819"/>
                  <a:pt x="341" y="7098"/>
                  <a:pt x="1076" y="8102"/>
                </a:cubicBezTo>
                <a:cubicBezTo>
                  <a:pt x="1435" y="8598"/>
                  <a:pt x="1931" y="8987"/>
                  <a:pt x="2278" y="9507"/>
                </a:cubicBezTo>
                <a:cubicBezTo>
                  <a:pt x="2666" y="10104"/>
                  <a:pt x="2606" y="10792"/>
                  <a:pt x="2696" y="11461"/>
                </a:cubicBezTo>
                <a:cubicBezTo>
                  <a:pt x="2780" y="12029"/>
                  <a:pt x="3031" y="12531"/>
                  <a:pt x="3467" y="12901"/>
                </a:cubicBezTo>
                <a:cubicBezTo>
                  <a:pt x="3867" y="13254"/>
                  <a:pt x="4363" y="13481"/>
                  <a:pt x="4877" y="13583"/>
                </a:cubicBezTo>
                <a:cubicBezTo>
                  <a:pt x="5111" y="13630"/>
                  <a:pt x="5344" y="13652"/>
                  <a:pt x="5576" y="13652"/>
                </a:cubicBezTo>
                <a:cubicBezTo>
                  <a:pt x="6654" y="13652"/>
                  <a:pt x="7711" y="13188"/>
                  <a:pt x="8655" y="12716"/>
                </a:cubicBezTo>
                <a:cubicBezTo>
                  <a:pt x="9910" y="12088"/>
                  <a:pt x="11153" y="11389"/>
                  <a:pt x="12587" y="11347"/>
                </a:cubicBezTo>
                <a:cubicBezTo>
                  <a:pt x="12643" y="11346"/>
                  <a:pt x="12699" y="11345"/>
                  <a:pt x="12755" y="11345"/>
                </a:cubicBezTo>
                <a:cubicBezTo>
                  <a:pt x="14005" y="11345"/>
                  <a:pt x="15217" y="11720"/>
                  <a:pt x="16412" y="12029"/>
                </a:cubicBezTo>
                <a:cubicBezTo>
                  <a:pt x="17333" y="12271"/>
                  <a:pt x="18288" y="12490"/>
                  <a:pt x="19243" y="12490"/>
                </a:cubicBezTo>
                <a:cubicBezTo>
                  <a:pt x="19559" y="12490"/>
                  <a:pt x="19875" y="12466"/>
                  <a:pt x="20190" y="12411"/>
                </a:cubicBezTo>
                <a:cubicBezTo>
                  <a:pt x="21254" y="12226"/>
                  <a:pt x="22234" y="11658"/>
                  <a:pt x="22963" y="10869"/>
                </a:cubicBezTo>
                <a:cubicBezTo>
                  <a:pt x="23704" y="10086"/>
                  <a:pt x="24212" y="9076"/>
                  <a:pt x="24355" y="8000"/>
                </a:cubicBezTo>
                <a:cubicBezTo>
                  <a:pt x="24499" y="6925"/>
                  <a:pt x="24236" y="5837"/>
                  <a:pt x="23680" y="4911"/>
                </a:cubicBezTo>
                <a:cubicBezTo>
                  <a:pt x="23124" y="3978"/>
                  <a:pt x="22287" y="3201"/>
                  <a:pt x="21283" y="2741"/>
                </a:cubicBezTo>
                <a:cubicBezTo>
                  <a:pt x="20596" y="2432"/>
                  <a:pt x="19878" y="2326"/>
                  <a:pt x="19151" y="2326"/>
                </a:cubicBezTo>
                <a:cubicBezTo>
                  <a:pt x="18614" y="2326"/>
                  <a:pt x="18072" y="2384"/>
                  <a:pt x="17536" y="2460"/>
                </a:cubicBezTo>
                <a:cubicBezTo>
                  <a:pt x="16801" y="2562"/>
                  <a:pt x="16066" y="2699"/>
                  <a:pt x="15331" y="2735"/>
                </a:cubicBezTo>
                <a:cubicBezTo>
                  <a:pt x="15210" y="2741"/>
                  <a:pt x="15090" y="2744"/>
                  <a:pt x="14970" y="2744"/>
                </a:cubicBezTo>
                <a:cubicBezTo>
                  <a:pt x="14369" y="2744"/>
                  <a:pt x="13772" y="2669"/>
                  <a:pt x="13179" y="2520"/>
                </a:cubicBezTo>
                <a:cubicBezTo>
                  <a:pt x="12145" y="2257"/>
                  <a:pt x="11177" y="1815"/>
                  <a:pt x="10203" y="1384"/>
                </a:cubicBezTo>
                <a:cubicBezTo>
                  <a:pt x="8852" y="619"/>
                  <a:pt x="7394" y="63"/>
                  <a:pt x="5846" y="10"/>
                </a:cubicBezTo>
                <a:cubicBezTo>
                  <a:pt x="5708" y="6"/>
                  <a:pt x="5567" y="0"/>
                  <a:pt x="5426" y="0"/>
                </a:cubicBezTo>
                <a:close/>
              </a:path>
            </a:pathLst>
          </a:custGeom>
          <a:solidFill>
            <a:srgbClr val="EBC8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0"/>
          <p:cNvSpPr/>
          <p:nvPr/>
        </p:nvSpPr>
        <p:spPr>
          <a:xfrm>
            <a:off x="7290150" y="4033757"/>
            <a:ext cx="2492782" cy="1474383"/>
          </a:xfrm>
          <a:custGeom>
            <a:avLst/>
            <a:gdLst/>
            <a:ahLst/>
            <a:cxnLst/>
            <a:rect l="l" t="t" r="r" b="b"/>
            <a:pathLst>
              <a:path w="24870" h="14710" extrusionOk="0">
                <a:moveTo>
                  <a:pt x="19148" y="0"/>
                </a:moveTo>
                <a:cubicBezTo>
                  <a:pt x="18597" y="0"/>
                  <a:pt x="18043" y="137"/>
                  <a:pt x="17554" y="393"/>
                </a:cubicBezTo>
                <a:cubicBezTo>
                  <a:pt x="17004" y="686"/>
                  <a:pt x="16567" y="1128"/>
                  <a:pt x="16233" y="1642"/>
                </a:cubicBezTo>
                <a:cubicBezTo>
                  <a:pt x="16167" y="1756"/>
                  <a:pt x="16095" y="1869"/>
                  <a:pt x="16030" y="1983"/>
                </a:cubicBezTo>
                <a:cubicBezTo>
                  <a:pt x="15928" y="2144"/>
                  <a:pt x="15838" y="2305"/>
                  <a:pt x="15755" y="2479"/>
                </a:cubicBezTo>
                <a:cubicBezTo>
                  <a:pt x="15665" y="2670"/>
                  <a:pt x="15581" y="2873"/>
                  <a:pt x="15522" y="3082"/>
                </a:cubicBezTo>
                <a:cubicBezTo>
                  <a:pt x="15247" y="3734"/>
                  <a:pt x="14990" y="4391"/>
                  <a:pt x="14589" y="4983"/>
                </a:cubicBezTo>
                <a:cubicBezTo>
                  <a:pt x="14243" y="5485"/>
                  <a:pt x="13794" y="5933"/>
                  <a:pt x="13221" y="6154"/>
                </a:cubicBezTo>
                <a:cubicBezTo>
                  <a:pt x="12888" y="6288"/>
                  <a:pt x="12537" y="6339"/>
                  <a:pt x="12182" y="6339"/>
                </a:cubicBezTo>
                <a:cubicBezTo>
                  <a:pt x="11821" y="6339"/>
                  <a:pt x="11457" y="6286"/>
                  <a:pt x="11105" y="6214"/>
                </a:cubicBezTo>
                <a:cubicBezTo>
                  <a:pt x="10219" y="6034"/>
                  <a:pt x="9288" y="5700"/>
                  <a:pt x="8367" y="5700"/>
                </a:cubicBezTo>
                <a:cubicBezTo>
                  <a:pt x="8038" y="5700"/>
                  <a:pt x="7711" y="5743"/>
                  <a:pt x="7387" y="5850"/>
                </a:cubicBezTo>
                <a:cubicBezTo>
                  <a:pt x="6831" y="6035"/>
                  <a:pt x="6431" y="6417"/>
                  <a:pt x="6108" y="6896"/>
                </a:cubicBezTo>
                <a:cubicBezTo>
                  <a:pt x="5798" y="7374"/>
                  <a:pt x="5547" y="7900"/>
                  <a:pt x="5140" y="8306"/>
                </a:cubicBezTo>
                <a:cubicBezTo>
                  <a:pt x="4256" y="9167"/>
                  <a:pt x="2899" y="8904"/>
                  <a:pt x="1799" y="9185"/>
                </a:cubicBezTo>
                <a:cubicBezTo>
                  <a:pt x="1291" y="9316"/>
                  <a:pt x="825" y="9567"/>
                  <a:pt x="508" y="9991"/>
                </a:cubicBezTo>
                <a:cubicBezTo>
                  <a:pt x="209" y="10392"/>
                  <a:pt x="48" y="10876"/>
                  <a:pt x="30" y="11366"/>
                </a:cubicBezTo>
                <a:cubicBezTo>
                  <a:pt x="0" y="11868"/>
                  <a:pt x="102" y="12376"/>
                  <a:pt x="335" y="12824"/>
                </a:cubicBezTo>
                <a:cubicBezTo>
                  <a:pt x="586" y="13308"/>
                  <a:pt x="992" y="13715"/>
                  <a:pt x="1447" y="14008"/>
                </a:cubicBezTo>
                <a:cubicBezTo>
                  <a:pt x="2230" y="14511"/>
                  <a:pt x="3141" y="14710"/>
                  <a:pt x="4057" y="14710"/>
                </a:cubicBezTo>
                <a:cubicBezTo>
                  <a:pt x="4392" y="14710"/>
                  <a:pt x="4727" y="14683"/>
                  <a:pt x="5056" y="14635"/>
                </a:cubicBezTo>
                <a:cubicBezTo>
                  <a:pt x="6551" y="14420"/>
                  <a:pt x="7937" y="13799"/>
                  <a:pt x="9389" y="13392"/>
                </a:cubicBezTo>
                <a:cubicBezTo>
                  <a:pt x="10107" y="13195"/>
                  <a:pt x="10848" y="13045"/>
                  <a:pt x="11595" y="13022"/>
                </a:cubicBezTo>
                <a:cubicBezTo>
                  <a:pt x="11656" y="13020"/>
                  <a:pt x="11717" y="13019"/>
                  <a:pt x="11778" y="13019"/>
                </a:cubicBezTo>
                <a:cubicBezTo>
                  <a:pt x="12387" y="13019"/>
                  <a:pt x="13000" y="13098"/>
                  <a:pt x="13603" y="13207"/>
                </a:cubicBezTo>
                <a:cubicBezTo>
                  <a:pt x="14942" y="13452"/>
                  <a:pt x="16239" y="13870"/>
                  <a:pt x="17589" y="14044"/>
                </a:cubicBezTo>
                <a:cubicBezTo>
                  <a:pt x="17943" y="14091"/>
                  <a:pt x="18299" y="14117"/>
                  <a:pt x="18652" y="14117"/>
                </a:cubicBezTo>
                <a:cubicBezTo>
                  <a:pt x="19552" y="14117"/>
                  <a:pt x="20439" y="13949"/>
                  <a:pt x="21259" y="13542"/>
                </a:cubicBezTo>
                <a:cubicBezTo>
                  <a:pt x="22281" y="13028"/>
                  <a:pt x="23136" y="12215"/>
                  <a:pt x="23745" y="11252"/>
                </a:cubicBezTo>
                <a:cubicBezTo>
                  <a:pt x="24451" y="10147"/>
                  <a:pt x="24791" y="8844"/>
                  <a:pt x="24833" y="7547"/>
                </a:cubicBezTo>
                <a:cubicBezTo>
                  <a:pt x="24869" y="6190"/>
                  <a:pt x="24600" y="4816"/>
                  <a:pt x="24074" y="3578"/>
                </a:cubicBezTo>
                <a:cubicBezTo>
                  <a:pt x="23626" y="2509"/>
                  <a:pt x="22939" y="1493"/>
                  <a:pt x="21964" y="817"/>
                </a:cubicBezTo>
                <a:cubicBezTo>
                  <a:pt x="21343" y="387"/>
                  <a:pt x="20620" y="142"/>
                  <a:pt x="19873" y="88"/>
                </a:cubicBezTo>
                <a:cubicBezTo>
                  <a:pt x="19693" y="40"/>
                  <a:pt x="19502" y="10"/>
                  <a:pt x="19311" y="4"/>
                </a:cubicBezTo>
                <a:cubicBezTo>
                  <a:pt x="19257" y="2"/>
                  <a:pt x="19202" y="0"/>
                  <a:pt x="19148" y="0"/>
                </a:cubicBezTo>
                <a:close/>
              </a:path>
            </a:pathLst>
          </a:custGeom>
          <a:solidFill>
            <a:srgbClr val="CED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2" name="Google Shape;392;p10"/>
          <p:cNvGrpSpPr/>
          <p:nvPr/>
        </p:nvGrpSpPr>
        <p:grpSpPr>
          <a:xfrm rot="-1575863" flipH="1">
            <a:off x="-27860" y="160077"/>
            <a:ext cx="574424" cy="507484"/>
            <a:chOff x="6063731" y="3208900"/>
            <a:chExt cx="147169" cy="130025"/>
          </a:xfrm>
        </p:grpSpPr>
        <p:sp>
          <p:nvSpPr>
            <p:cNvPr id="393" name="Google Shape;393;p10"/>
            <p:cNvSpPr/>
            <p:nvPr/>
          </p:nvSpPr>
          <p:spPr>
            <a:xfrm>
              <a:off x="6085375" y="3208900"/>
              <a:ext cx="125525" cy="130025"/>
            </a:xfrm>
            <a:custGeom>
              <a:avLst/>
              <a:gdLst/>
              <a:ahLst/>
              <a:cxnLst/>
              <a:rect l="l" t="t" r="r" b="b"/>
              <a:pathLst>
                <a:path w="5021" h="5201" extrusionOk="0">
                  <a:moveTo>
                    <a:pt x="4059" y="0"/>
                  </a:moveTo>
                  <a:cubicBezTo>
                    <a:pt x="1" y="1232"/>
                    <a:pt x="509" y="3999"/>
                    <a:pt x="807" y="4907"/>
                  </a:cubicBezTo>
                  <a:cubicBezTo>
                    <a:pt x="795" y="4937"/>
                    <a:pt x="807" y="4961"/>
                    <a:pt x="831" y="4967"/>
                  </a:cubicBezTo>
                  <a:cubicBezTo>
                    <a:pt x="885" y="5116"/>
                    <a:pt x="921" y="5200"/>
                    <a:pt x="921" y="5200"/>
                  </a:cubicBezTo>
                  <a:cubicBezTo>
                    <a:pt x="921" y="5200"/>
                    <a:pt x="5021" y="5027"/>
                    <a:pt x="4059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4" name="Google Shape;394;p10"/>
            <p:cNvGrpSpPr/>
            <p:nvPr/>
          </p:nvGrpSpPr>
          <p:grpSpPr>
            <a:xfrm>
              <a:off x="6063731" y="3208900"/>
              <a:ext cx="146450" cy="130025"/>
              <a:chOff x="3414550" y="3208900"/>
              <a:chExt cx="146450" cy="130025"/>
            </a:xfrm>
          </p:grpSpPr>
          <p:sp>
            <p:nvSpPr>
              <p:cNvPr id="395" name="Google Shape;395;p10"/>
              <p:cNvSpPr/>
              <p:nvPr/>
            </p:nvSpPr>
            <p:spPr>
              <a:xfrm>
                <a:off x="3414550" y="3208900"/>
                <a:ext cx="146450" cy="130025"/>
              </a:xfrm>
              <a:custGeom>
                <a:avLst/>
                <a:gdLst/>
                <a:ahLst/>
                <a:cxnLst/>
                <a:rect l="l" t="t" r="r" b="b"/>
                <a:pathLst>
                  <a:path w="5858" h="5201" extrusionOk="0">
                    <a:moveTo>
                      <a:pt x="4896" y="0"/>
                    </a:moveTo>
                    <a:lnTo>
                      <a:pt x="4896" y="0"/>
                    </a:lnTo>
                    <a:cubicBezTo>
                      <a:pt x="1" y="1495"/>
                      <a:pt x="1758" y="5200"/>
                      <a:pt x="1758" y="5200"/>
                    </a:cubicBezTo>
                    <a:cubicBezTo>
                      <a:pt x="1758" y="5200"/>
                      <a:pt x="5858" y="5027"/>
                      <a:pt x="4896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0"/>
              <p:cNvSpPr/>
              <p:nvPr/>
            </p:nvSpPr>
            <p:spPr>
              <a:xfrm>
                <a:off x="3455400" y="3233600"/>
                <a:ext cx="71725" cy="99575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3983" extrusionOk="0">
                    <a:moveTo>
                      <a:pt x="2795" y="0"/>
                    </a:moveTo>
                    <a:cubicBezTo>
                      <a:pt x="2780" y="0"/>
                      <a:pt x="2764" y="7"/>
                      <a:pt x="2754" y="23"/>
                    </a:cubicBezTo>
                    <a:cubicBezTo>
                      <a:pt x="2419" y="459"/>
                      <a:pt x="2090" y="907"/>
                      <a:pt x="1767" y="1355"/>
                    </a:cubicBezTo>
                    <a:cubicBezTo>
                      <a:pt x="1767" y="1056"/>
                      <a:pt x="1773" y="758"/>
                      <a:pt x="1773" y="459"/>
                    </a:cubicBezTo>
                    <a:cubicBezTo>
                      <a:pt x="1773" y="426"/>
                      <a:pt x="1748" y="409"/>
                      <a:pt x="1723" y="409"/>
                    </a:cubicBezTo>
                    <a:cubicBezTo>
                      <a:pt x="1697" y="409"/>
                      <a:pt x="1672" y="426"/>
                      <a:pt x="1672" y="459"/>
                    </a:cubicBezTo>
                    <a:cubicBezTo>
                      <a:pt x="1672" y="811"/>
                      <a:pt x="1660" y="1158"/>
                      <a:pt x="1660" y="1505"/>
                    </a:cubicBezTo>
                    <a:cubicBezTo>
                      <a:pt x="1301" y="2013"/>
                      <a:pt x="949" y="2521"/>
                      <a:pt x="602" y="3041"/>
                    </a:cubicBezTo>
                    <a:cubicBezTo>
                      <a:pt x="596" y="3047"/>
                      <a:pt x="584" y="3053"/>
                      <a:pt x="584" y="3059"/>
                    </a:cubicBezTo>
                    <a:cubicBezTo>
                      <a:pt x="584" y="2575"/>
                      <a:pt x="596" y="2090"/>
                      <a:pt x="596" y="1594"/>
                    </a:cubicBezTo>
                    <a:cubicBezTo>
                      <a:pt x="596" y="1561"/>
                      <a:pt x="569" y="1545"/>
                      <a:pt x="542" y="1545"/>
                    </a:cubicBezTo>
                    <a:cubicBezTo>
                      <a:pt x="515" y="1545"/>
                      <a:pt x="488" y="1561"/>
                      <a:pt x="488" y="1594"/>
                    </a:cubicBezTo>
                    <a:cubicBezTo>
                      <a:pt x="488" y="2132"/>
                      <a:pt x="482" y="2682"/>
                      <a:pt x="482" y="3220"/>
                    </a:cubicBezTo>
                    <a:cubicBezTo>
                      <a:pt x="333" y="3447"/>
                      <a:pt x="178" y="3674"/>
                      <a:pt x="28" y="3907"/>
                    </a:cubicBezTo>
                    <a:cubicBezTo>
                      <a:pt x="0" y="3948"/>
                      <a:pt x="32" y="3983"/>
                      <a:pt x="68" y="3983"/>
                    </a:cubicBezTo>
                    <a:cubicBezTo>
                      <a:pt x="86" y="3983"/>
                      <a:pt x="104" y="3975"/>
                      <a:pt x="118" y="3955"/>
                    </a:cubicBezTo>
                    <a:lnTo>
                      <a:pt x="542" y="3310"/>
                    </a:lnTo>
                    <a:cubicBezTo>
                      <a:pt x="1146" y="3089"/>
                      <a:pt x="1744" y="2867"/>
                      <a:pt x="2347" y="2652"/>
                    </a:cubicBezTo>
                    <a:cubicBezTo>
                      <a:pt x="2401" y="2631"/>
                      <a:pt x="2392" y="2541"/>
                      <a:pt x="2337" y="2541"/>
                    </a:cubicBezTo>
                    <a:cubicBezTo>
                      <a:pt x="2331" y="2541"/>
                      <a:pt x="2324" y="2542"/>
                      <a:pt x="2317" y="2545"/>
                    </a:cubicBezTo>
                    <a:cubicBezTo>
                      <a:pt x="1761" y="2748"/>
                      <a:pt x="1200" y="2957"/>
                      <a:pt x="638" y="3160"/>
                    </a:cubicBezTo>
                    <a:cubicBezTo>
                      <a:pt x="991" y="2634"/>
                      <a:pt x="1343" y="2126"/>
                      <a:pt x="1708" y="1612"/>
                    </a:cubicBezTo>
                    <a:lnTo>
                      <a:pt x="1732" y="1612"/>
                    </a:lnTo>
                    <a:cubicBezTo>
                      <a:pt x="2090" y="1547"/>
                      <a:pt x="2449" y="1475"/>
                      <a:pt x="2795" y="1409"/>
                    </a:cubicBezTo>
                    <a:cubicBezTo>
                      <a:pt x="2863" y="1398"/>
                      <a:pt x="2840" y="1307"/>
                      <a:pt x="2777" y="1307"/>
                    </a:cubicBezTo>
                    <a:cubicBezTo>
                      <a:pt x="2773" y="1307"/>
                      <a:pt x="2770" y="1307"/>
                      <a:pt x="2766" y="1307"/>
                    </a:cubicBezTo>
                    <a:lnTo>
                      <a:pt x="1779" y="1487"/>
                    </a:lnTo>
                    <a:cubicBezTo>
                      <a:pt x="1923" y="1284"/>
                      <a:pt x="2066" y="1086"/>
                      <a:pt x="2216" y="895"/>
                    </a:cubicBezTo>
                    <a:cubicBezTo>
                      <a:pt x="2419" y="632"/>
                      <a:pt x="2628" y="357"/>
                      <a:pt x="2843" y="70"/>
                    </a:cubicBezTo>
                    <a:cubicBezTo>
                      <a:pt x="2869" y="37"/>
                      <a:pt x="2832" y="0"/>
                      <a:pt x="279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7" name="Google Shape;397;p10"/>
          <p:cNvGrpSpPr/>
          <p:nvPr/>
        </p:nvGrpSpPr>
        <p:grpSpPr>
          <a:xfrm rot="-635351">
            <a:off x="193472" y="128504"/>
            <a:ext cx="645887" cy="570624"/>
            <a:chOff x="6063731" y="3208900"/>
            <a:chExt cx="147169" cy="130025"/>
          </a:xfrm>
        </p:grpSpPr>
        <p:sp>
          <p:nvSpPr>
            <p:cNvPr id="398" name="Google Shape;398;p10"/>
            <p:cNvSpPr/>
            <p:nvPr/>
          </p:nvSpPr>
          <p:spPr>
            <a:xfrm>
              <a:off x="6085375" y="3208900"/>
              <a:ext cx="125525" cy="130025"/>
            </a:xfrm>
            <a:custGeom>
              <a:avLst/>
              <a:gdLst/>
              <a:ahLst/>
              <a:cxnLst/>
              <a:rect l="l" t="t" r="r" b="b"/>
              <a:pathLst>
                <a:path w="5021" h="5201" extrusionOk="0">
                  <a:moveTo>
                    <a:pt x="4059" y="0"/>
                  </a:moveTo>
                  <a:cubicBezTo>
                    <a:pt x="1" y="1232"/>
                    <a:pt x="509" y="3999"/>
                    <a:pt x="807" y="4907"/>
                  </a:cubicBezTo>
                  <a:cubicBezTo>
                    <a:pt x="795" y="4937"/>
                    <a:pt x="807" y="4961"/>
                    <a:pt x="831" y="4967"/>
                  </a:cubicBezTo>
                  <a:cubicBezTo>
                    <a:pt x="885" y="5116"/>
                    <a:pt x="921" y="5200"/>
                    <a:pt x="921" y="5200"/>
                  </a:cubicBezTo>
                  <a:cubicBezTo>
                    <a:pt x="921" y="5200"/>
                    <a:pt x="5021" y="5027"/>
                    <a:pt x="4059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9" name="Google Shape;399;p10"/>
            <p:cNvGrpSpPr/>
            <p:nvPr/>
          </p:nvGrpSpPr>
          <p:grpSpPr>
            <a:xfrm>
              <a:off x="6063731" y="3208900"/>
              <a:ext cx="146450" cy="130025"/>
              <a:chOff x="3414550" y="3208900"/>
              <a:chExt cx="146450" cy="130025"/>
            </a:xfrm>
          </p:grpSpPr>
          <p:sp>
            <p:nvSpPr>
              <p:cNvPr id="400" name="Google Shape;400;p10"/>
              <p:cNvSpPr/>
              <p:nvPr/>
            </p:nvSpPr>
            <p:spPr>
              <a:xfrm>
                <a:off x="3414550" y="3208900"/>
                <a:ext cx="146450" cy="130025"/>
              </a:xfrm>
              <a:custGeom>
                <a:avLst/>
                <a:gdLst/>
                <a:ahLst/>
                <a:cxnLst/>
                <a:rect l="l" t="t" r="r" b="b"/>
                <a:pathLst>
                  <a:path w="5858" h="5201" extrusionOk="0">
                    <a:moveTo>
                      <a:pt x="4896" y="0"/>
                    </a:moveTo>
                    <a:lnTo>
                      <a:pt x="4896" y="0"/>
                    </a:lnTo>
                    <a:cubicBezTo>
                      <a:pt x="1" y="1495"/>
                      <a:pt x="1758" y="5200"/>
                      <a:pt x="1758" y="5200"/>
                    </a:cubicBezTo>
                    <a:cubicBezTo>
                      <a:pt x="1758" y="5200"/>
                      <a:pt x="5858" y="5027"/>
                      <a:pt x="4896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0"/>
              <p:cNvSpPr/>
              <p:nvPr/>
            </p:nvSpPr>
            <p:spPr>
              <a:xfrm>
                <a:off x="3455400" y="3233600"/>
                <a:ext cx="71725" cy="99575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3983" extrusionOk="0">
                    <a:moveTo>
                      <a:pt x="2795" y="0"/>
                    </a:moveTo>
                    <a:cubicBezTo>
                      <a:pt x="2780" y="0"/>
                      <a:pt x="2764" y="7"/>
                      <a:pt x="2754" y="23"/>
                    </a:cubicBezTo>
                    <a:cubicBezTo>
                      <a:pt x="2419" y="459"/>
                      <a:pt x="2090" y="907"/>
                      <a:pt x="1767" y="1355"/>
                    </a:cubicBezTo>
                    <a:cubicBezTo>
                      <a:pt x="1767" y="1056"/>
                      <a:pt x="1773" y="758"/>
                      <a:pt x="1773" y="459"/>
                    </a:cubicBezTo>
                    <a:cubicBezTo>
                      <a:pt x="1773" y="426"/>
                      <a:pt x="1748" y="409"/>
                      <a:pt x="1723" y="409"/>
                    </a:cubicBezTo>
                    <a:cubicBezTo>
                      <a:pt x="1697" y="409"/>
                      <a:pt x="1672" y="426"/>
                      <a:pt x="1672" y="459"/>
                    </a:cubicBezTo>
                    <a:cubicBezTo>
                      <a:pt x="1672" y="811"/>
                      <a:pt x="1660" y="1158"/>
                      <a:pt x="1660" y="1505"/>
                    </a:cubicBezTo>
                    <a:cubicBezTo>
                      <a:pt x="1301" y="2013"/>
                      <a:pt x="949" y="2521"/>
                      <a:pt x="602" y="3041"/>
                    </a:cubicBezTo>
                    <a:cubicBezTo>
                      <a:pt x="596" y="3047"/>
                      <a:pt x="584" y="3053"/>
                      <a:pt x="584" y="3059"/>
                    </a:cubicBezTo>
                    <a:cubicBezTo>
                      <a:pt x="584" y="2575"/>
                      <a:pt x="596" y="2090"/>
                      <a:pt x="596" y="1594"/>
                    </a:cubicBezTo>
                    <a:cubicBezTo>
                      <a:pt x="596" y="1561"/>
                      <a:pt x="569" y="1545"/>
                      <a:pt x="542" y="1545"/>
                    </a:cubicBezTo>
                    <a:cubicBezTo>
                      <a:pt x="515" y="1545"/>
                      <a:pt x="488" y="1561"/>
                      <a:pt x="488" y="1594"/>
                    </a:cubicBezTo>
                    <a:cubicBezTo>
                      <a:pt x="488" y="2132"/>
                      <a:pt x="482" y="2682"/>
                      <a:pt x="482" y="3220"/>
                    </a:cubicBezTo>
                    <a:cubicBezTo>
                      <a:pt x="333" y="3447"/>
                      <a:pt x="178" y="3674"/>
                      <a:pt x="28" y="3907"/>
                    </a:cubicBezTo>
                    <a:cubicBezTo>
                      <a:pt x="0" y="3948"/>
                      <a:pt x="32" y="3983"/>
                      <a:pt x="68" y="3983"/>
                    </a:cubicBezTo>
                    <a:cubicBezTo>
                      <a:pt x="86" y="3983"/>
                      <a:pt x="104" y="3975"/>
                      <a:pt x="118" y="3955"/>
                    </a:cubicBezTo>
                    <a:lnTo>
                      <a:pt x="542" y="3310"/>
                    </a:lnTo>
                    <a:cubicBezTo>
                      <a:pt x="1146" y="3089"/>
                      <a:pt x="1744" y="2867"/>
                      <a:pt x="2347" y="2652"/>
                    </a:cubicBezTo>
                    <a:cubicBezTo>
                      <a:pt x="2401" y="2631"/>
                      <a:pt x="2392" y="2541"/>
                      <a:pt x="2337" y="2541"/>
                    </a:cubicBezTo>
                    <a:cubicBezTo>
                      <a:pt x="2331" y="2541"/>
                      <a:pt x="2324" y="2542"/>
                      <a:pt x="2317" y="2545"/>
                    </a:cubicBezTo>
                    <a:cubicBezTo>
                      <a:pt x="1761" y="2748"/>
                      <a:pt x="1200" y="2957"/>
                      <a:pt x="638" y="3160"/>
                    </a:cubicBezTo>
                    <a:cubicBezTo>
                      <a:pt x="991" y="2634"/>
                      <a:pt x="1343" y="2126"/>
                      <a:pt x="1708" y="1612"/>
                    </a:cubicBezTo>
                    <a:lnTo>
                      <a:pt x="1732" y="1612"/>
                    </a:lnTo>
                    <a:cubicBezTo>
                      <a:pt x="2090" y="1547"/>
                      <a:pt x="2449" y="1475"/>
                      <a:pt x="2795" y="1409"/>
                    </a:cubicBezTo>
                    <a:cubicBezTo>
                      <a:pt x="2863" y="1398"/>
                      <a:pt x="2840" y="1307"/>
                      <a:pt x="2777" y="1307"/>
                    </a:cubicBezTo>
                    <a:cubicBezTo>
                      <a:pt x="2773" y="1307"/>
                      <a:pt x="2770" y="1307"/>
                      <a:pt x="2766" y="1307"/>
                    </a:cubicBezTo>
                    <a:lnTo>
                      <a:pt x="1779" y="1487"/>
                    </a:lnTo>
                    <a:cubicBezTo>
                      <a:pt x="1923" y="1284"/>
                      <a:pt x="2066" y="1086"/>
                      <a:pt x="2216" y="895"/>
                    </a:cubicBezTo>
                    <a:cubicBezTo>
                      <a:pt x="2419" y="632"/>
                      <a:pt x="2628" y="357"/>
                      <a:pt x="2843" y="70"/>
                    </a:cubicBezTo>
                    <a:cubicBezTo>
                      <a:pt x="2869" y="37"/>
                      <a:pt x="2832" y="0"/>
                      <a:pt x="279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2" name="Google Shape;402;p10"/>
          <p:cNvGrpSpPr/>
          <p:nvPr/>
        </p:nvGrpSpPr>
        <p:grpSpPr>
          <a:xfrm rot="-3535850">
            <a:off x="151889" y="4192560"/>
            <a:ext cx="729038" cy="634032"/>
            <a:chOff x="5591969" y="4451900"/>
            <a:chExt cx="247475" cy="215225"/>
          </a:xfrm>
        </p:grpSpPr>
        <p:sp>
          <p:nvSpPr>
            <p:cNvPr id="403" name="Google Shape;403;p10"/>
            <p:cNvSpPr/>
            <p:nvPr/>
          </p:nvSpPr>
          <p:spPr>
            <a:xfrm>
              <a:off x="5592881" y="4451900"/>
              <a:ext cx="245650" cy="215225"/>
            </a:xfrm>
            <a:custGeom>
              <a:avLst/>
              <a:gdLst/>
              <a:ahLst/>
              <a:cxnLst/>
              <a:rect l="l" t="t" r="r" b="b"/>
              <a:pathLst>
                <a:path w="9826" h="8609" extrusionOk="0">
                  <a:moveTo>
                    <a:pt x="5783" y="0"/>
                  </a:moveTo>
                  <a:cubicBezTo>
                    <a:pt x="5597" y="0"/>
                    <a:pt x="5457" y="228"/>
                    <a:pt x="5487" y="419"/>
                  </a:cubicBezTo>
                  <a:cubicBezTo>
                    <a:pt x="5493" y="454"/>
                    <a:pt x="5499" y="484"/>
                    <a:pt x="5517" y="520"/>
                  </a:cubicBezTo>
                  <a:cubicBezTo>
                    <a:pt x="5330" y="496"/>
                    <a:pt x="5143" y="484"/>
                    <a:pt x="4957" y="484"/>
                  </a:cubicBezTo>
                  <a:cubicBezTo>
                    <a:pt x="3126" y="484"/>
                    <a:pt x="1413" y="1638"/>
                    <a:pt x="789" y="3473"/>
                  </a:cubicBezTo>
                  <a:cubicBezTo>
                    <a:pt x="0" y="5774"/>
                    <a:pt x="1512" y="7459"/>
                    <a:pt x="3813" y="8248"/>
                  </a:cubicBezTo>
                  <a:cubicBezTo>
                    <a:pt x="4502" y="8482"/>
                    <a:pt x="5184" y="8609"/>
                    <a:pt x="5822" y="8609"/>
                  </a:cubicBezTo>
                  <a:cubicBezTo>
                    <a:pt x="7316" y="8609"/>
                    <a:pt x="8570" y="7918"/>
                    <a:pt x="9114" y="6306"/>
                  </a:cubicBezTo>
                  <a:cubicBezTo>
                    <a:pt x="9826" y="4250"/>
                    <a:pt x="8917" y="2026"/>
                    <a:pt x="7070" y="1028"/>
                  </a:cubicBezTo>
                  <a:cubicBezTo>
                    <a:pt x="7154" y="945"/>
                    <a:pt x="7202" y="837"/>
                    <a:pt x="7196" y="723"/>
                  </a:cubicBezTo>
                  <a:cubicBezTo>
                    <a:pt x="7190" y="586"/>
                    <a:pt x="7094" y="484"/>
                    <a:pt x="6963" y="437"/>
                  </a:cubicBezTo>
                  <a:cubicBezTo>
                    <a:pt x="6915" y="421"/>
                    <a:pt x="6864" y="412"/>
                    <a:pt x="6812" y="412"/>
                  </a:cubicBezTo>
                  <a:cubicBezTo>
                    <a:pt x="6728" y="412"/>
                    <a:pt x="6642" y="434"/>
                    <a:pt x="6568" y="478"/>
                  </a:cubicBezTo>
                  <a:cubicBezTo>
                    <a:pt x="6467" y="526"/>
                    <a:pt x="6383" y="610"/>
                    <a:pt x="6299" y="699"/>
                  </a:cubicBezTo>
                  <a:cubicBezTo>
                    <a:pt x="6276" y="694"/>
                    <a:pt x="6258" y="688"/>
                    <a:pt x="6228" y="676"/>
                  </a:cubicBezTo>
                  <a:cubicBezTo>
                    <a:pt x="6216" y="580"/>
                    <a:pt x="6204" y="490"/>
                    <a:pt x="6174" y="401"/>
                  </a:cubicBezTo>
                  <a:cubicBezTo>
                    <a:pt x="6120" y="269"/>
                    <a:pt x="6036" y="108"/>
                    <a:pt x="5911" y="36"/>
                  </a:cubicBezTo>
                  <a:cubicBezTo>
                    <a:pt x="5867" y="11"/>
                    <a:pt x="5824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4" name="Google Shape;404;p10"/>
            <p:cNvGrpSpPr/>
            <p:nvPr/>
          </p:nvGrpSpPr>
          <p:grpSpPr>
            <a:xfrm>
              <a:off x="5591969" y="4452100"/>
              <a:ext cx="247475" cy="215025"/>
              <a:chOff x="2932975" y="4452100"/>
              <a:chExt cx="247475" cy="215025"/>
            </a:xfrm>
          </p:grpSpPr>
          <p:sp>
            <p:nvSpPr>
              <p:cNvPr id="405" name="Google Shape;405;p10"/>
              <p:cNvSpPr/>
              <p:nvPr/>
            </p:nvSpPr>
            <p:spPr>
              <a:xfrm>
                <a:off x="2932975" y="4464025"/>
                <a:ext cx="247475" cy="203100"/>
              </a:xfrm>
              <a:custGeom>
                <a:avLst/>
                <a:gdLst/>
                <a:ahLst/>
                <a:cxnLst/>
                <a:rect l="l" t="t" r="r" b="b"/>
                <a:pathLst>
                  <a:path w="9899" h="8124" extrusionOk="0">
                    <a:moveTo>
                      <a:pt x="4945" y="0"/>
                    </a:moveTo>
                    <a:cubicBezTo>
                      <a:pt x="3114" y="0"/>
                      <a:pt x="1407" y="1158"/>
                      <a:pt x="784" y="2988"/>
                    </a:cubicBezTo>
                    <a:cubicBezTo>
                      <a:pt x="1" y="5289"/>
                      <a:pt x="1507" y="6974"/>
                      <a:pt x="3808" y="7763"/>
                    </a:cubicBezTo>
                    <a:cubicBezTo>
                      <a:pt x="4497" y="7997"/>
                      <a:pt x="5178" y="8124"/>
                      <a:pt x="5816" y="8124"/>
                    </a:cubicBezTo>
                    <a:cubicBezTo>
                      <a:pt x="7309" y="8124"/>
                      <a:pt x="8563" y="7433"/>
                      <a:pt x="9115" y="5821"/>
                    </a:cubicBezTo>
                    <a:cubicBezTo>
                      <a:pt x="9898" y="3520"/>
                      <a:pt x="8667" y="1015"/>
                      <a:pt x="6366" y="238"/>
                    </a:cubicBezTo>
                    <a:cubicBezTo>
                      <a:pt x="5895" y="77"/>
                      <a:pt x="5416" y="0"/>
                      <a:pt x="4945" y="0"/>
                    </a:cubicBezTo>
                    <a:close/>
                  </a:path>
                </a:pathLst>
              </a:custGeom>
              <a:solidFill>
                <a:srgbClr val="FD8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0"/>
              <p:cNvSpPr/>
              <p:nvPr/>
            </p:nvSpPr>
            <p:spPr>
              <a:xfrm>
                <a:off x="3052675" y="4452100"/>
                <a:ext cx="60075" cy="48300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1932" extrusionOk="0">
                    <a:moveTo>
                      <a:pt x="990" y="0"/>
                    </a:moveTo>
                    <a:cubicBezTo>
                      <a:pt x="801" y="0"/>
                      <a:pt x="664" y="225"/>
                      <a:pt x="694" y="417"/>
                    </a:cubicBezTo>
                    <a:cubicBezTo>
                      <a:pt x="717" y="512"/>
                      <a:pt x="759" y="608"/>
                      <a:pt x="819" y="691"/>
                    </a:cubicBezTo>
                    <a:cubicBezTo>
                      <a:pt x="723" y="632"/>
                      <a:pt x="610" y="596"/>
                      <a:pt x="496" y="596"/>
                    </a:cubicBezTo>
                    <a:cubicBezTo>
                      <a:pt x="365" y="596"/>
                      <a:pt x="227" y="644"/>
                      <a:pt x="156" y="757"/>
                    </a:cubicBezTo>
                    <a:cubicBezTo>
                      <a:pt x="0" y="996"/>
                      <a:pt x="251" y="1259"/>
                      <a:pt x="484" y="1289"/>
                    </a:cubicBezTo>
                    <a:cubicBezTo>
                      <a:pt x="507" y="1292"/>
                      <a:pt x="530" y="1294"/>
                      <a:pt x="554" y="1294"/>
                    </a:cubicBezTo>
                    <a:cubicBezTo>
                      <a:pt x="656" y="1294"/>
                      <a:pt x="760" y="1265"/>
                      <a:pt x="867" y="1235"/>
                    </a:cubicBezTo>
                    <a:lnTo>
                      <a:pt x="867" y="1235"/>
                    </a:lnTo>
                    <a:cubicBezTo>
                      <a:pt x="735" y="1385"/>
                      <a:pt x="652" y="1564"/>
                      <a:pt x="729" y="1761"/>
                    </a:cubicBezTo>
                    <a:cubicBezTo>
                      <a:pt x="785" y="1879"/>
                      <a:pt x="891" y="1931"/>
                      <a:pt x="1002" y="1931"/>
                    </a:cubicBezTo>
                    <a:cubicBezTo>
                      <a:pt x="1104" y="1931"/>
                      <a:pt x="1211" y="1887"/>
                      <a:pt x="1285" y="1809"/>
                    </a:cubicBezTo>
                    <a:cubicBezTo>
                      <a:pt x="1357" y="1737"/>
                      <a:pt x="1411" y="1642"/>
                      <a:pt x="1447" y="1534"/>
                    </a:cubicBezTo>
                    <a:cubicBezTo>
                      <a:pt x="1506" y="1719"/>
                      <a:pt x="1638" y="1905"/>
                      <a:pt x="1853" y="1905"/>
                    </a:cubicBezTo>
                    <a:cubicBezTo>
                      <a:pt x="1858" y="1905"/>
                      <a:pt x="1863" y="1905"/>
                      <a:pt x="1869" y="1905"/>
                    </a:cubicBezTo>
                    <a:cubicBezTo>
                      <a:pt x="1975" y="1905"/>
                      <a:pt x="2065" y="1847"/>
                      <a:pt x="2116" y="1755"/>
                    </a:cubicBezTo>
                    <a:cubicBezTo>
                      <a:pt x="2164" y="1648"/>
                      <a:pt x="2152" y="1522"/>
                      <a:pt x="2104" y="1433"/>
                    </a:cubicBezTo>
                    <a:cubicBezTo>
                      <a:pt x="2050" y="1337"/>
                      <a:pt x="1961" y="1259"/>
                      <a:pt x="1871" y="1194"/>
                    </a:cubicBezTo>
                    <a:cubicBezTo>
                      <a:pt x="1985" y="1176"/>
                      <a:pt x="2104" y="1158"/>
                      <a:pt x="2200" y="1086"/>
                    </a:cubicBezTo>
                    <a:cubicBezTo>
                      <a:pt x="2319" y="1008"/>
                      <a:pt x="2403" y="871"/>
                      <a:pt x="2397" y="721"/>
                    </a:cubicBezTo>
                    <a:cubicBezTo>
                      <a:pt x="2391" y="590"/>
                      <a:pt x="2289" y="482"/>
                      <a:pt x="2164" y="440"/>
                    </a:cubicBezTo>
                    <a:cubicBezTo>
                      <a:pt x="2116" y="422"/>
                      <a:pt x="2064" y="413"/>
                      <a:pt x="2012" y="413"/>
                    </a:cubicBezTo>
                    <a:cubicBezTo>
                      <a:pt x="1928" y="413"/>
                      <a:pt x="1843" y="436"/>
                      <a:pt x="1769" y="476"/>
                    </a:cubicBezTo>
                    <a:cubicBezTo>
                      <a:pt x="1632" y="548"/>
                      <a:pt x="1530" y="668"/>
                      <a:pt x="1435" y="787"/>
                    </a:cubicBezTo>
                    <a:cubicBezTo>
                      <a:pt x="1441" y="656"/>
                      <a:pt x="1423" y="530"/>
                      <a:pt x="1381" y="399"/>
                    </a:cubicBezTo>
                    <a:cubicBezTo>
                      <a:pt x="1333" y="267"/>
                      <a:pt x="1255" y="112"/>
                      <a:pt x="1118" y="34"/>
                    </a:cubicBezTo>
                    <a:cubicBezTo>
                      <a:pt x="1074" y="11"/>
                      <a:pt x="1030" y="0"/>
                      <a:pt x="990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0"/>
              <p:cNvSpPr/>
              <p:nvPr/>
            </p:nvSpPr>
            <p:spPr>
              <a:xfrm>
                <a:off x="2961475" y="4483700"/>
                <a:ext cx="52900" cy="53300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132" extrusionOk="0">
                    <a:moveTo>
                      <a:pt x="2026" y="0"/>
                    </a:moveTo>
                    <a:cubicBezTo>
                      <a:pt x="2017" y="0"/>
                      <a:pt x="2008" y="2"/>
                      <a:pt x="1999" y="7"/>
                    </a:cubicBezTo>
                    <a:cubicBezTo>
                      <a:pt x="1138" y="450"/>
                      <a:pt x="433" y="1173"/>
                      <a:pt x="20" y="2039"/>
                    </a:cubicBezTo>
                    <a:cubicBezTo>
                      <a:pt x="0" y="2088"/>
                      <a:pt x="41" y="2131"/>
                      <a:pt x="80" y="2131"/>
                    </a:cubicBezTo>
                    <a:cubicBezTo>
                      <a:pt x="98" y="2131"/>
                      <a:pt x="117" y="2122"/>
                      <a:pt x="128" y="2099"/>
                    </a:cubicBezTo>
                    <a:cubicBezTo>
                      <a:pt x="534" y="1250"/>
                      <a:pt x="1216" y="539"/>
                      <a:pt x="2064" y="109"/>
                    </a:cubicBezTo>
                    <a:cubicBezTo>
                      <a:pt x="2116" y="83"/>
                      <a:pt x="2079" y="0"/>
                      <a:pt x="2026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0"/>
              <p:cNvSpPr/>
              <p:nvPr/>
            </p:nvSpPr>
            <p:spPr>
              <a:xfrm>
                <a:off x="2974650" y="4503950"/>
                <a:ext cx="27275" cy="261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1044" extrusionOk="0">
                    <a:moveTo>
                      <a:pt x="1006" y="1"/>
                    </a:moveTo>
                    <a:cubicBezTo>
                      <a:pt x="996" y="1"/>
                      <a:pt x="986" y="3"/>
                      <a:pt x="976" y="10"/>
                    </a:cubicBezTo>
                    <a:cubicBezTo>
                      <a:pt x="581" y="231"/>
                      <a:pt x="252" y="560"/>
                      <a:pt x="25" y="954"/>
                    </a:cubicBezTo>
                    <a:cubicBezTo>
                      <a:pt x="1" y="1003"/>
                      <a:pt x="43" y="1044"/>
                      <a:pt x="84" y="1044"/>
                    </a:cubicBezTo>
                    <a:cubicBezTo>
                      <a:pt x="103" y="1044"/>
                      <a:pt x="122" y="1035"/>
                      <a:pt x="133" y="1014"/>
                    </a:cubicBezTo>
                    <a:cubicBezTo>
                      <a:pt x="348" y="638"/>
                      <a:pt x="653" y="321"/>
                      <a:pt x="1035" y="112"/>
                    </a:cubicBezTo>
                    <a:cubicBezTo>
                      <a:pt x="1091" y="81"/>
                      <a:pt x="1057" y="1"/>
                      <a:pt x="1006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0"/>
              <p:cNvSpPr/>
              <p:nvPr/>
            </p:nvSpPr>
            <p:spPr>
              <a:xfrm>
                <a:off x="3134950" y="4510750"/>
                <a:ext cx="23225" cy="730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923" extrusionOk="0">
                    <a:moveTo>
                      <a:pt x="82" y="0"/>
                    </a:moveTo>
                    <a:cubicBezTo>
                      <a:pt x="41" y="0"/>
                      <a:pt x="1" y="42"/>
                      <a:pt x="26" y="85"/>
                    </a:cubicBezTo>
                    <a:cubicBezTo>
                      <a:pt x="570" y="886"/>
                      <a:pt x="809" y="1890"/>
                      <a:pt x="660" y="2852"/>
                    </a:cubicBezTo>
                    <a:cubicBezTo>
                      <a:pt x="653" y="2895"/>
                      <a:pt x="693" y="2923"/>
                      <a:pt x="727" y="2923"/>
                    </a:cubicBezTo>
                    <a:cubicBezTo>
                      <a:pt x="750" y="2923"/>
                      <a:pt x="771" y="2910"/>
                      <a:pt x="773" y="2882"/>
                    </a:cubicBezTo>
                    <a:cubicBezTo>
                      <a:pt x="929" y="1890"/>
                      <a:pt x="696" y="856"/>
                      <a:pt x="128" y="25"/>
                    </a:cubicBezTo>
                    <a:cubicBezTo>
                      <a:pt x="116" y="7"/>
                      <a:pt x="99" y="0"/>
                      <a:pt x="82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0"/>
              <p:cNvSpPr/>
              <p:nvPr/>
            </p:nvSpPr>
            <p:spPr>
              <a:xfrm>
                <a:off x="3023525" y="4514950"/>
                <a:ext cx="392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20" extrusionOk="0">
                    <a:moveTo>
                      <a:pt x="73" y="0"/>
                    </a:moveTo>
                    <a:cubicBezTo>
                      <a:pt x="1" y="0"/>
                      <a:pt x="1" y="120"/>
                      <a:pt x="73" y="120"/>
                    </a:cubicBezTo>
                    <a:lnTo>
                      <a:pt x="79" y="120"/>
                    </a:lnTo>
                    <a:cubicBezTo>
                      <a:pt x="156" y="120"/>
                      <a:pt x="156" y="0"/>
                      <a:pt x="79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0"/>
              <p:cNvSpPr/>
              <p:nvPr/>
            </p:nvSpPr>
            <p:spPr>
              <a:xfrm>
                <a:off x="3039375" y="4494625"/>
                <a:ext cx="36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21" extrusionOk="0">
                    <a:moveTo>
                      <a:pt x="66" y="1"/>
                    </a:moveTo>
                    <a:cubicBezTo>
                      <a:pt x="60" y="1"/>
                      <a:pt x="54" y="1"/>
                      <a:pt x="42" y="7"/>
                    </a:cubicBezTo>
                    <a:cubicBezTo>
                      <a:pt x="36" y="7"/>
                      <a:pt x="30" y="13"/>
                      <a:pt x="24" y="18"/>
                    </a:cubicBezTo>
                    <a:cubicBezTo>
                      <a:pt x="18" y="30"/>
                      <a:pt x="18" y="36"/>
                      <a:pt x="6" y="42"/>
                    </a:cubicBezTo>
                    <a:cubicBezTo>
                      <a:pt x="6" y="54"/>
                      <a:pt x="0" y="60"/>
                      <a:pt x="0" y="66"/>
                    </a:cubicBezTo>
                    <a:lnTo>
                      <a:pt x="0" y="84"/>
                    </a:lnTo>
                    <a:cubicBezTo>
                      <a:pt x="0" y="90"/>
                      <a:pt x="6" y="96"/>
                      <a:pt x="18" y="102"/>
                    </a:cubicBezTo>
                    <a:cubicBezTo>
                      <a:pt x="24" y="102"/>
                      <a:pt x="24" y="114"/>
                      <a:pt x="30" y="114"/>
                    </a:cubicBezTo>
                    <a:cubicBezTo>
                      <a:pt x="36" y="120"/>
                      <a:pt x="54" y="120"/>
                      <a:pt x="60" y="120"/>
                    </a:cubicBezTo>
                    <a:lnTo>
                      <a:pt x="78" y="120"/>
                    </a:lnTo>
                    <a:cubicBezTo>
                      <a:pt x="84" y="120"/>
                      <a:pt x="90" y="120"/>
                      <a:pt x="96" y="114"/>
                    </a:cubicBezTo>
                    <a:cubicBezTo>
                      <a:pt x="108" y="114"/>
                      <a:pt x="114" y="102"/>
                      <a:pt x="120" y="96"/>
                    </a:cubicBezTo>
                    <a:cubicBezTo>
                      <a:pt x="126" y="90"/>
                      <a:pt x="126" y="84"/>
                      <a:pt x="138" y="72"/>
                    </a:cubicBezTo>
                    <a:cubicBezTo>
                      <a:pt x="138" y="66"/>
                      <a:pt x="144" y="60"/>
                      <a:pt x="144" y="54"/>
                    </a:cubicBezTo>
                    <a:lnTo>
                      <a:pt x="144" y="36"/>
                    </a:lnTo>
                    <a:cubicBezTo>
                      <a:pt x="144" y="30"/>
                      <a:pt x="138" y="24"/>
                      <a:pt x="126" y="13"/>
                    </a:cubicBezTo>
                    <a:cubicBezTo>
                      <a:pt x="120" y="13"/>
                      <a:pt x="120" y="7"/>
                      <a:pt x="114" y="7"/>
                    </a:cubicBezTo>
                    <a:cubicBezTo>
                      <a:pt x="108" y="1"/>
                      <a:pt x="90" y="1"/>
                      <a:pt x="84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0"/>
              <p:cNvSpPr/>
              <p:nvPr/>
            </p:nvSpPr>
            <p:spPr>
              <a:xfrm>
                <a:off x="3049075" y="4512400"/>
                <a:ext cx="3475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3" extrusionOk="0">
                    <a:moveTo>
                      <a:pt x="55" y="1"/>
                    </a:moveTo>
                    <a:cubicBezTo>
                      <a:pt x="49" y="1"/>
                      <a:pt x="37" y="1"/>
                      <a:pt x="31" y="7"/>
                    </a:cubicBezTo>
                    <a:cubicBezTo>
                      <a:pt x="25" y="7"/>
                      <a:pt x="25" y="13"/>
                      <a:pt x="19" y="13"/>
                    </a:cubicBezTo>
                    <a:cubicBezTo>
                      <a:pt x="7" y="19"/>
                      <a:pt x="1" y="25"/>
                      <a:pt x="1" y="37"/>
                    </a:cubicBezTo>
                    <a:lnTo>
                      <a:pt x="1" y="49"/>
                    </a:lnTo>
                    <a:cubicBezTo>
                      <a:pt x="1" y="55"/>
                      <a:pt x="1" y="72"/>
                      <a:pt x="7" y="78"/>
                    </a:cubicBezTo>
                    <a:cubicBezTo>
                      <a:pt x="19" y="90"/>
                      <a:pt x="19" y="102"/>
                      <a:pt x="25" y="108"/>
                    </a:cubicBezTo>
                    <a:cubicBezTo>
                      <a:pt x="25" y="120"/>
                      <a:pt x="31" y="126"/>
                      <a:pt x="37" y="126"/>
                    </a:cubicBezTo>
                    <a:cubicBezTo>
                      <a:pt x="49" y="132"/>
                      <a:pt x="55" y="132"/>
                      <a:pt x="61" y="132"/>
                    </a:cubicBezTo>
                    <a:lnTo>
                      <a:pt x="85" y="132"/>
                    </a:lnTo>
                    <a:cubicBezTo>
                      <a:pt x="90" y="132"/>
                      <a:pt x="96" y="132"/>
                      <a:pt x="108" y="126"/>
                    </a:cubicBezTo>
                    <a:cubicBezTo>
                      <a:pt x="114" y="126"/>
                      <a:pt x="114" y="120"/>
                      <a:pt x="120" y="120"/>
                    </a:cubicBezTo>
                    <a:cubicBezTo>
                      <a:pt x="126" y="108"/>
                      <a:pt x="138" y="102"/>
                      <a:pt x="138" y="96"/>
                    </a:cubicBezTo>
                    <a:lnTo>
                      <a:pt x="138" y="78"/>
                    </a:lnTo>
                    <a:cubicBezTo>
                      <a:pt x="138" y="72"/>
                      <a:pt x="126" y="55"/>
                      <a:pt x="126" y="49"/>
                    </a:cubicBezTo>
                    <a:cubicBezTo>
                      <a:pt x="120" y="43"/>
                      <a:pt x="120" y="25"/>
                      <a:pt x="114" y="19"/>
                    </a:cubicBezTo>
                    <a:cubicBezTo>
                      <a:pt x="114" y="13"/>
                      <a:pt x="108" y="7"/>
                      <a:pt x="96" y="7"/>
                    </a:cubicBezTo>
                    <a:cubicBezTo>
                      <a:pt x="90" y="1"/>
                      <a:pt x="85" y="1"/>
                      <a:pt x="79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0"/>
              <p:cNvSpPr/>
              <p:nvPr/>
            </p:nvSpPr>
            <p:spPr>
              <a:xfrm>
                <a:off x="3074625" y="4514650"/>
                <a:ext cx="3625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38" extrusionOk="0">
                    <a:moveTo>
                      <a:pt x="61" y="0"/>
                    </a:moveTo>
                    <a:cubicBezTo>
                      <a:pt x="55" y="0"/>
                      <a:pt x="49" y="0"/>
                      <a:pt x="43" y="6"/>
                    </a:cubicBezTo>
                    <a:cubicBezTo>
                      <a:pt x="31" y="6"/>
                      <a:pt x="25" y="12"/>
                      <a:pt x="19" y="18"/>
                    </a:cubicBezTo>
                    <a:cubicBezTo>
                      <a:pt x="19" y="30"/>
                      <a:pt x="13" y="30"/>
                      <a:pt x="13" y="36"/>
                    </a:cubicBezTo>
                    <a:cubicBezTo>
                      <a:pt x="1" y="42"/>
                      <a:pt x="1" y="60"/>
                      <a:pt x="1" y="66"/>
                    </a:cubicBezTo>
                    <a:lnTo>
                      <a:pt x="1" y="78"/>
                    </a:lnTo>
                    <a:cubicBezTo>
                      <a:pt x="1" y="84"/>
                      <a:pt x="13" y="96"/>
                      <a:pt x="19" y="102"/>
                    </a:cubicBezTo>
                    <a:lnTo>
                      <a:pt x="31" y="114"/>
                    </a:lnTo>
                    <a:cubicBezTo>
                      <a:pt x="43" y="126"/>
                      <a:pt x="49" y="126"/>
                      <a:pt x="55" y="132"/>
                    </a:cubicBezTo>
                    <a:cubicBezTo>
                      <a:pt x="61" y="132"/>
                      <a:pt x="73" y="138"/>
                      <a:pt x="79" y="138"/>
                    </a:cubicBezTo>
                    <a:cubicBezTo>
                      <a:pt x="85" y="138"/>
                      <a:pt x="91" y="138"/>
                      <a:pt x="102" y="132"/>
                    </a:cubicBezTo>
                    <a:cubicBezTo>
                      <a:pt x="108" y="132"/>
                      <a:pt x="114" y="126"/>
                      <a:pt x="120" y="114"/>
                    </a:cubicBezTo>
                    <a:cubicBezTo>
                      <a:pt x="120" y="108"/>
                      <a:pt x="132" y="108"/>
                      <a:pt x="132" y="102"/>
                    </a:cubicBezTo>
                    <a:cubicBezTo>
                      <a:pt x="138" y="96"/>
                      <a:pt x="138" y="78"/>
                      <a:pt x="138" y="72"/>
                    </a:cubicBezTo>
                    <a:cubicBezTo>
                      <a:pt x="144" y="66"/>
                      <a:pt x="138" y="66"/>
                      <a:pt x="138" y="60"/>
                    </a:cubicBezTo>
                    <a:cubicBezTo>
                      <a:pt x="138" y="48"/>
                      <a:pt x="132" y="42"/>
                      <a:pt x="120" y="36"/>
                    </a:cubicBezTo>
                    <a:lnTo>
                      <a:pt x="108" y="18"/>
                    </a:lnTo>
                    <a:cubicBezTo>
                      <a:pt x="102" y="12"/>
                      <a:pt x="91" y="12"/>
                      <a:pt x="85" y="6"/>
                    </a:cubicBezTo>
                    <a:cubicBezTo>
                      <a:pt x="79" y="6"/>
                      <a:pt x="73" y="0"/>
                      <a:pt x="61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0"/>
              <p:cNvSpPr/>
              <p:nvPr/>
            </p:nvSpPr>
            <p:spPr>
              <a:xfrm>
                <a:off x="3052225" y="4539450"/>
                <a:ext cx="30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8" extrusionOk="0">
                    <a:moveTo>
                      <a:pt x="42" y="1"/>
                    </a:moveTo>
                    <a:cubicBezTo>
                      <a:pt x="30" y="1"/>
                      <a:pt x="24" y="7"/>
                      <a:pt x="18" y="13"/>
                    </a:cubicBezTo>
                    <a:cubicBezTo>
                      <a:pt x="18" y="18"/>
                      <a:pt x="12" y="18"/>
                      <a:pt x="12" y="30"/>
                    </a:cubicBezTo>
                    <a:cubicBezTo>
                      <a:pt x="0" y="36"/>
                      <a:pt x="0" y="54"/>
                      <a:pt x="0" y="60"/>
                    </a:cubicBezTo>
                    <a:lnTo>
                      <a:pt x="0" y="72"/>
                    </a:lnTo>
                    <a:cubicBezTo>
                      <a:pt x="0" y="78"/>
                      <a:pt x="0" y="90"/>
                      <a:pt x="12" y="96"/>
                    </a:cubicBezTo>
                    <a:cubicBezTo>
                      <a:pt x="12" y="102"/>
                      <a:pt x="18" y="108"/>
                      <a:pt x="24" y="120"/>
                    </a:cubicBezTo>
                    <a:cubicBezTo>
                      <a:pt x="30" y="126"/>
                      <a:pt x="42" y="126"/>
                      <a:pt x="48" y="132"/>
                    </a:cubicBezTo>
                    <a:cubicBezTo>
                      <a:pt x="54" y="132"/>
                      <a:pt x="60" y="138"/>
                      <a:pt x="72" y="138"/>
                    </a:cubicBezTo>
                    <a:lnTo>
                      <a:pt x="84" y="138"/>
                    </a:lnTo>
                    <a:cubicBezTo>
                      <a:pt x="90" y="138"/>
                      <a:pt x="102" y="132"/>
                      <a:pt x="108" y="126"/>
                    </a:cubicBezTo>
                    <a:cubicBezTo>
                      <a:pt x="108" y="120"/>
                      <a:pt x="114" y="120"/>
                      <a:pt x="114" y="114"/>
                    </a:cubicBezTo>
                    <a:cubicBezTo>
                      <a:pt x="120" y="102"/>
                      <a:pt x="120" y="90"/>
                      <a:pt x="120" y="84"/>
                    </a:cubicBezTo>
                    <a:lnTo>
                      <a:pt x="120" y="66"/>
                    </a:lnTo>
                    <a:cubicBezTo>
                      <a:pt x="120" y="60"/>
                      <a:pt x="120" y="54"/>
                      <a:pt x="114" y="42"/>
                    </a:cubicBezTo>
                    <a:cubicBezTo>
                      <a:pt x="114" y="36"/>
                      <a:pt x="108" y="30"/>
                      <a:pt x="102" y="18"/>
                    </a:cubicBezTo>
                    <a:cubicBezTo>
                      <a:pt x="90" y="13"/>
                      <a:pt x="84" y="13"/>
                      <a:pt x="78" y="7"/>
                    </a:cubicBezTo>
                    <a:cubicBezTo>
                      <a:pt x="72" y="7"/>
                      <a:pt x="60" y="1"/>
                      <a:pt x="54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5" name="Google Shape;415;p10"/>
          <p:cNvGrpSpPr/>
          <p:nvPr/>
        </p:nvGrpSpPr>
        <p:grpSpPr>
          <a:xfrm flipH="1">
            <a:off x="8642510" y="607653"/>
            <a:ext cx="335580" cy="300295"/>
            <a:chOff x="6390175" y="3941675"/>
            <a:chExt cx="136000" cy="121700"/>
          </a:xfrm>
        </p:grpSpPr>
        <p:sp>
          <p:nvSpPr>
            <p:cNvPr id="416" name="Google Shape;416;p10"/>
            <p:cNvSpPr/>
            <p:nvPr/>
          </p:nvSpPr>
          <p:spPr>
            <a:xfrm>
              <a:off x="6390175" y="3941675"/>
              <a:ext cx="136000" cy="121650"/>
            </a:xfrm>
            <a:custGeom>
              <a:avLst/>
              <a:gdLst/>
              <a:ahLst/>
              <a:cxnLst/>
              <a:rect l="l" t="t" r="r" b="b"/>
              <a:pathLst>
                <a:path w="5440" h="4866" extrusionOk="0">
                  <a:moveTo>
                    <a:pt x="2457" y="477"/>
                  </a:moveTo>
                  <a:cubicBezTo>
                    <a:pt x="2759" y="477"/>
                    <a:pt x="2982" y="618"/>
                    <a:pt x="3127" y="901"/>
                  </a:cubicBezTo>
                  <a:cubicBezTo>
                    <a:pt x="3163" y="979"/>
                    <a:pt x="3198" y="1063"/>
                    <a:pt x="3216" y="1152"/>
                  </a:cubicBezTo>
                  <a:cubicBezTo>
                    <a:pt x="3228" y="1218"/>
                    <a:pt x="3276" y="1272"/>
                    <a:pt x="3324" y="1302"/>
                  </a:cubicBezTo>
                  <a:cubicBezTo>
                    <a:pt x="3365" y="1322"/>
                    <a:pt x="3411" y="1332"/>
                    <a:pt x="3456" y="1332"/>
                  </a:cubicBezTo>
                  <a:cubicBezTo>
                    <a:pt x="3476" y="1332"/>
                    <a:pt x="3496" y="1330"/>
                    <a:pt x="3515" y="1326"/>
                  </a:cubicBezTo>
                  <a:cubicBezTo>
                    <a:pt x="3628" y="1289"/>
                    <a:pt x="3741" y="1273"/>
                    <a:pt x="3855" y="1273"/>
                  </a:cubicBezTo>
                  <a:cubicBezTo>
                    <a:pt x="3983" y="1273"/>
                    <a:pt x="4112" y="1294"/>
                    <a:pt x="4238" y="1332"/>
                  </a:cubicBezTo>
                  <a:cubicBezTo>
                    <a:pt x="4758" y="1505"/>
                    <a:pt x="4896" y="1983"/>
                    <a:pt x="4633" y="2742"/>
                  </a:cubicBezTo>
                  <a:cubicBezTo>
                    <a:pt x="4381" y="3493"/>
                    <a:pt x="4027" y="3646"/>
                    <a:pt x="3764" y="3646"/>
                  </a:cubicBezTo>
                  <a:cubicBezTo>
                    <a:pt x="3640" y="3646"/>
                    <a:pt x="3537" y="3612"/>
                    <a:pt x="3473" y="3591"/>
                  </a:cubicBezTo>
                  <a:cubicBezTo>
                    <a:pt x="3432" y="3573"/>
                    <a:pt x="3396" y="3561"/>
                    <a:pt x="3348" y="3537"/>
                  </a:cubicBezTo>
                  <a:cubicBezTo>
                    <a:pt x="3315" y="3522"/>
                    <a:pt x="3279" y="3515"/>
                    <a:pt x="3243" y="3515"/>
                  </a:cubicBezTo>
                  <a:cubicBezTo>
                    <a:pt x="3207" y="3515"/>
                    <a:pt x="3172" y="3522"/>
                    <a:pt x="3139" y="3537"/>
                  </a:cubicBezTo>
                  <a:cubicBezTo>
                    <a:pt x="3091" y="3585"/>
                    <a:pt x="3043" y="3645"/>
                    <a:pt x="3031" y="3716"/>
                  </a:cubicBezTo>
                  <a:cubicBezTo>
                    <a:pt x="3019" y="3758"/>
                    <a:pt x="3007" y="3806"/>
                    <a:pt x="2989" y="3854"/>
                  </a:cubicBezTo>
                  <a:cubicBezTo>
                    <a:pt x="2939" y="4001"/>
                    <a:pt x="2814" y="4383"/>
                    <a:pt x="2260" y="4383"/>
                  </a:cubicBezTo>
                  <a:cubicBezTo>
                    <a:pt x="2092" y="4383"/>
                    <a:pt x="1884" y="4348"/>
                    <a:pt x="1627" y="4260"/>
                  </a:cubicBezTo>
                  <a:cubicBezTo>
                    <a:pt x="862" y="4009"/>
                    <a:pt x="557" y="3609"/>
                    <a:pt x="736" y="3089"/>
                  </a:cubicBezTo>
                  <a:cubicBezTo>
                    <a:pt x="808" y="2874"/>
                    <a:pt x="933" y="2682"/>
                    <a:pt x="1113" y="2545"/>
                  </a:cubicBezTo>
                  <a:cubicBezTo>
                    <a:pt x="1166" y="2509"/>
                    <a:pt x="1196" y="2449"/>
                    <a:pt x="1202" y="2378"/>
                  </a:cubicBezTo>
                  <a:cubicBezTo>
                    <a:pt x="1214" y="2312"/>
                    <a:pt x="1190" y="2252"/>
                    <a:pt x="1154" y="2198"/>
                  </a:cubicBezTo>
                  <a:cubicBezTo>
                    <a:pt x="1095" y="2127"/>
                    <a:pt x="1041" y="2049"/>
                    <a:pt x="993" y="1965"/>
                  </a:cubicBezTo>
                  <a:cubicBezTo>
                    <a:pt x="909" y="1780"/>
                    <a:pt x="628" y="1230"/>
                    <a:pt x="1668" y="704"/>
                  </a:cubicBezTo>
                  <a:cubicBezTo>
                    <a:pt x="1974" y="553"/>
                    <a:pt x="2237" y="477"/>
                    <a:pt x="2457" y="477"/>
                  </a:cubicBezTo>
                  <a:close/>
                  <a:moveTo>
                    <a:pt x="2458" y="0"/>
                  </a:moveTo>
                  <a:cubicBezTo>
                    <a:pt x="2156" y="0"/>
                    <a:pt x="1812" y="93"/>
                    <a:pt x="1435" y="280"/>
                  </a:cubicBezTo>
                  <a:cubicBezTo>
                    <a:pt x="497" y="752"/>
                    <a:pt x="174" y="1445"/>
                    <a:pt x="551" y="2186"/>
                  </a:cubicBezTo>
                  <a:cubicBezTo>
                    <a:pt x="569" y="2240"/>
                    <a:pt x="599" y="2282"/>
                    <a:pt x="628" y="2330"/>
                  </a:cubicBezTo>
                  <a:cubicBezTo>
                    <a:pt x="467" y="2497"/>
                    <a:pt x="342" y="2706"/>
                    <a:pt x="264" y="2939"/>
                  </a:cubicBezTo>
                  <a:cubicBezTo>
                    <a:pt x="1" y="3734"/>
                    <a:pt x="437" y="4380"/>
                    <a:pt x="1459" y="4721"/>
                  </a:cubicBezTo>
                  <a:cubicBezTo>
                    <a:pt x="1747" y="4818"/>
                    <a:pt x="2011" y="4865"/>
                    <a:pt x="2247" y="4865"/>
                  </a:cubicBezTo>
                  <a:cubicBezTo>
                    <a:pt x="2811" y="4865"/>
                    <a:pt x="3217" y="4595"/>
                    <a:pt x="3420" y="4081"/>
                  </a:cubicBezTo>
                  <a:cubicBezTo>
                    <a:pt x="3548" y="4118"/>
                    <a:pt x="3673" y="4137"/>
                    <a:pt x="3793" y="4137"/>
                  </a:cubicBezTo>
                  <a:cubicBezTo>
                    <a:pt x="3965" y="4137"/>
                    <a:pt x="4127" y="4099"/>
                    <a:pt x="4274" y="4021"/>
                  </a:cubicBezTo>
                  <a:cubicBezTo>
                    <a:pt x="4627" y="3842"/>
                    <a:pt x="4914" y="3471"/>
                    <a:pt x="5099" y="2910"/>
                  </a:cubicBezTo>
                  <a:cubicBezTo>
                    <a:pt x="5440" y="1888"/>
                    <a:pt x="5189" y="1146"/>
                    <a:pt x="4394" y="884"/>
                  </a:cubicBezTo>
                  <a:cubicBezTo>
                    <a:pt x="4228" y="824"/>
                    <a:pt x="4054" y="796"/>
                    <a:pt x="3877" y="796"/>
                  </a:cubicBezTo>
                  <a:cubicBezTo>
                    <a:pt x="3787" y="796"/>
                    <a:pt x="3696" y="804"/>
                    <a:pt x="3605" y="818"/>
                  </a:cubicBezTo>
                  <a:cubicBezTo>
                    <a:pt x="3587" y="776"/>
                    <a:pt x="3569" y="734"/>
                    <a:pt x="3545" y="692"/>
                  </a:cubicBezTo>
                  <a:cubicBezTo>
                    <a:pt x="3314" y="234"/>
                    <a:pt x="2939" y="0"/>
                    <a:pt x="2458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0"/>
            <p:cNvSpPr/>
            <p:nvPr/>
          </p:nvSpPr>
          <p:spPr>
            <a:xfrm>
              <a:off x="6390175" y="3941925"/>
              <a:ext cx="136000" cy="121450"/>
            </a:xfrm>
            <a:custGeom>
              <a:avLst/>
              <a:gdLst/>
              <a:ahLst/>
              <a:cxnLst/>
              <a:rect l="l" t="t" r="r" b="b"/>
              <a:pathLst>
                <a:path w="5440" h="4858" extrusionOk="0">
                  <a:moveTo>
                    <a:pt x="2432" y="470"/>
                  </a:moveTo>
                  <a:cubicBezTo>
                    <a:pt x="2740" y="470"/>
                    <a:pt x="2971" y="615"/>
                    <a:pt x="3121" y="903"/>
                  </a:cubicBezTo>
                  <a:cubicBezTo>
                    <a:pt x="3162" y="987"/>
                    <a:pt x="3192" y="1071"/>
                    <a:pt x="3210" y="1160"/>
                  </a:cubicBezTo>
                  <a:cubicBezTo>
                    <a:pt x="3228" y="1220"/>
                    <a:pt x="3264" y="1280"/>
                    <a:pt x="3324" y="1310"/>
                  </a:cubicBezTo>
                  <a:cubicBezTo>
                    <a:pt x="3358" y="1333"/>
                    <a:pt x="3398" y="1343"/>
                    <a:pt x="3439" y="1343"/>
                  </a:cubicBezTo>
                  <a:cubicBezTo>
                    <a:pt x="3462" y="1343"/>
                    <a:pt x="3486" y="1340"/>
                    <a:pt x="3509" y="1334"/>
                  </a:cubicBezTo>
                  <a:cubicBezTo>
                    <a:pt x="3626" y="1296"/>
                    <a:pt x="3747" y="1276"/>
                    <a:pt x="3867" y="1276"/>
                  </a:cubicBezTo>
                  <a:cubicBezTo>
                    <a:pt x="3992" y="1276"/>
                    <a:pt x="4117" y="1297"/>
                    <a:pt x="4238" y="1340"/>
                  </a:cubicBezTo>
                  <a:cubicBezTo>
                    <a:pt x="4752" y="1513"/>
                    <a:pt x="4884" y="1991"/>
                    <a:pt x="4633" y="2750"/>
                  </a:cubicBezTo>
                  <a:cubicBezTo>
                    <a:pt x="4378" y="3497"/>
                    <a:pt x="4029" y="3652"/>
                    <a:pt x="3768" y="3652"/>
                  </a:cubicBezTo>
                  <a:cubicBezTo>
                    <a:pt x="3642" y="3652"/>
                    <a:pt x="3537" y="3616"/>
                    <a:pt x="3473" y="3593"/>
                  </a:cubicBezTo>
                  <a:cubicBezTo>
                    <a:pt x="3431" y="3581"/>
                    <a:pt x="3390" y="3563"/>
                    <a:pt x="3348" y="3545"/>
                  </a:cubicBezTo>
                  <a:cubicBezTo>
                    <a:pt x="3318" y="3526"/>
                    <a:pt x="3285" y="3518"/>
                    <a:pt x="3252" y="3518"/>
                  </a:cubicBezTo>
                  <a:cubicBezTo>
                    <a:pt x="3213" y="3518"/>
                    <a:pt x="3174" y="3529"/>
                    <a:pt x="3139" y="3545"/>
                  </a:cubicBezTo>
                  <a:cubicBezTo>
                    <a:pt x="3073" y="3575"/>
                    <a:pt x="3025" y="3635"/>
                    <a:pt x="3013" y="3706"/>
                  </a:cubicBezTo>
                  <a:cubicBezTo>
                    <a:pt x="3001" y="3754"/>
                    <a:pt x="2989" y="3796"/>
                    <a:pt x="2971" y="3844"/>
                  </a:cubicBezTo>
                  <a:cubicBezTo>
                    <a:pt x="2921" y="3987"/>
                    <a:pt x="2796" y="4370"/>
                    <a:pt x="2236" y="4370"/>
                  </a:cubicBezTo>
                  <a:cubicBezTo>
                    <a:pt x="2069" y="4370"/>
                    <a:pt x="1863" y="4336"/>
                    <a:pt x="1609" y="4250"/>
                  </a:cubicBezTo>
                  <a:cubicBezTo>
                    <a:pt x="844" y="3993"/>
                    <a:pt x="545" y="3605"/>
                    <a:pt x="718" y="3079"/>
                  </a:cubicBezTo>
                  <a:cubicBezTo>
                    <a:pt x="790" y="2864"/>
                    <a:pt x="915" y="2678"/>
                    <a:pt x="1095" y="2535"/>
                  </a:cubicBezTo>
                  <a:cubicBezTo>
                    <a:pt x="1148" y="2499"/>
                    <a:pt x="1178" y="2439"/>
                    <a:pt x="1190" y="2368"/>
                  </a:cubicBezTo>
                  <a:cubicBezTo>
                    <a:pt x="1196" y="2302"/>
                    <a:pt x="1178" y="2242"/>
                    <a:pt x="1136" y="2188"/>
                  </a:cubicBezTo>
                  <a:cubicBezTo>
                    <a:pt x="1077" y="2123"/>
                    <a:pt x="1023" y="2039"/>
                    <a:pt x="981" y="1961"/>
                  </a:cubicBezTo>
                  <a:cubicBezTo>
                    <a:pt x="879" y="1770"/>
                    <a:pt x="604" y="1220"/>
                    <a:pt x="1650" y="694"/>
                  </a:cubicBezTo>
                  <a:cubicBezTo>
                    <a:pt x="1950" y="544"/>
                    <a:pt x="2211" y="470"/>
                    <a:pt x="2432" y="470"/>
                  </a:cubicBezTo>
                  <a:close/>
                  <a:moveTo>
                    <a:pt x="2450" y="1"/>
                  </a:moveTo>
                  <a:cubicBezTo>
                    <a:pt x="2148" y="1"/>
                    <a:pt x="1806" y="92"/>
                    <a:pt x="1435" y="276"/>
                  </a:cubicBezTo>
                  <a:cubicBezTo>
                    <a:pt x="503" y="742"/>
                    <a:pt x="174" y="1435"/>
                    <a:pt x="545" y="2182"/>
                  </a:cubicBezTo>
                  <a:cubicBezTo>
                    <a:pt x="575" y="2230"/>
                    <a:pt x="598" y="2278"/>
                    <a:pt x="628" y="2326"/>
                  </a:cubicBezTo>
                  <a:cubicBezTo>
                    <a:pt x="461" y="2499"/>
                    <a:pt x="335" y="2708"/>
                    <a:pt x="264" y="2935"/>
                  </a:cubicBezTo>
                  <a:cubicBezTo>
                    <a:pt x="1" y="3724"/>
                    <a:pt x="431" y="4370"/>
                    <a:pt x="1459" y="4716"/>
                  </a:cubicBezTo>
                  <a:cubicBezTo>
                    <a:pt x="1739" y="4811"/>
                    <a:pt x="1997" y="4857"/>
                    <a:pt x="2230" y="4857"/>
                  </a:cubicBezTo>
                  <a:cubicBezTo>
                    <a:pt x="2792" y="4857"/>
                    <a:pt x="3205" y="4587"/>
                    <a:pt x="3407" y="4071"/>
                  </a:cubicBezTo>
                  <a:cubicBezTo>
                    <a:pt x="3536" y="4108"/>
                    <a:pt x="3661" y="4127"/>
                    <a:pt x="3781" y="4127"/>
                  </a:cubicBezTo>
                  <a:cubicBezTo>
                    <a:pt x="3953" y="4127"/>
                    <a:pt x="4117" y="4089"/>
                    <a:pt x="4268" y="4011"/>
                  </a:cubicBezTo>
                  <a:cubicBezTo>
                    <a:pt x="4615" y="3832"/>
                    <a:pt x="4902" y="3461"/>
                    <a:pt x="5093" y="2906"/>
                  </a:cubicBezTo>
                  <a:cubicBezTo>
                    <a:pt x="5440" y="1884"/>
                    <a:pt x="5183" y="1142"/>
                    <a:pt x="4394" y="885"/>
                  </a:cubicBezTo>
                  <a:cubicBezTo>
                    <a:pt x="4214" y="824"/>
                    <a:pt x="4032" y="794"/>
                    <a:pt x="3851" y="794"/>
                  </a:cubicBezTo>
                  <a:cubicBezTo>
                    <a:pt x="3767" y="794"/>
                    <a:pt x="3682" y="800"/>
                    <a:pt x="3599" y="814"/>
                  </a:cubicBezTo>
                  <a:cubicBezTo>
                    <a:pt x="3581" y="772"/>
                    <a:pt x="3563" y="730"/>
                    <a:pt x="3539" y="688"/>
                  </a:cubicBezTo>
                  <a:cubicBezTo>
                    <a:pt x="3311" y="233"/>
                    <a:pt x="2932" y="1"/>
                    <a:pt x="2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10"/>
          <p:cNvGrpSpPr/>
          <p:nvPr/>
        </p:nvGrpSpPr>
        <p:grpSpPr>
          <a:xfrm rot="6074333" flipH="1">
            <a:off x="8160598" y="263672"/>
            <a:ext cx="335569" cy="300285"/>
            <a:chOff x="6390175" y="3941675"/>
            <a:chExt cx="136000" cy="121700"/>
          </a:xfrm>
        </p:grpSpPr>
        <p:sp>
          <p:nvSpPr>
            <p:cNvPr id="419" name="Google Shape;419;p10"/>
            <p:cNvSpPr/>
            <p:nvPr/>
          </p:nvSpPr>
          <p:spPr>
            <a:xfrm>
              <a:off x="6390175" y="3941675"/>
              <a:ext cx="136000" cy="121650"/>
            </a:xfrm>
            <a:custGeom>
              <a:avLst/>
              <a:gdLst/>
              <a:ahLst/>
              <a:cxnLst/>
              <a:rect l="l" t="t" r="r" b="b"/>
              <a:pathLst>
                <a:path w="5440" h="4866" extrusionOk="0">
                  <a:moveTo>
                    <a:pt x="2457" y="477"/>
                  </a:moveTo>
                  <a:cubicBezTo>
                    <a:pt x="2759" y="477"/>
                    <a:pt x="2982" y="618"/>
                    <a:pt x="3127" y="901"/>
                  </a:cubicBezTo>
                  <a:cubicBezTo>
                    <a:pt x="3163" y="979"/>
                    <a:pt x="3198" y="1063"/>
                    <a:pt x="3216" y="1152"/>
                  </a:cubicBezTo>
                  <a:cubicBezTo>
                    <a:pt x="3228" y="1218"/>
                    <a:pt x="3276" y="1272"/>
                    <a:pt x="3324" y="1302"/>
                  </a:cubicBezTo>
                  <a:cubicBezTo>
                    <a:pt x="3365" y="1322"/>
                    <a:pt x="3411" y="1332"/>
                    <a:pt x="3456" y="1332"/>
                  </a:cubicBezTo>
                  <a:cubicBezTo>
                    <a:pt x="3476" y="1332"/>
                    <a:pt x="3496" y="1330"/>
                    <a:pt x="3515" y="1326"/>
                  </a:cubicBezTo>
                  <a:cubicBezTo>
                    <a:pt x="3628" y="1289"/>
                    <a:pt x="3741" y="1273"/>
                    <a:pt x="3855" y="1273"/>
                  </a:cubicBezTo>
                  <a:cubicBezTo>
                    <a:pt x="3983" y="1273"/>
                    <a:pt x="4112" y="1294"/>
                    <a:pt x="4238" y="1332"/>
                  </a:cubicBezTo>
                  <a:cubicBezTo>
                    <a:pt x="4758" y="1505"/>
                    <a:pt x="4896" y="1983"/>
                    <a:pt x="4633" y="2742"/>
                  </a:cubicBezTo>
                  <a:cubicBezTo>
                    <a:pt x="4381" y="3493"/>
                    <a:pt x="4027" y="3646"/>
                    <a:pt x="3764" y="3646"/>
                  </a:cubicBezTo>
                  <a:cubicBezTo>
                    <a:pt x="3640" y="3646"/>
                    <a:pt x="3537" y="3612"/>
                    <a:pt x="3473" y="3591"/>
                  </a:cubicBezTo>
                  <a:cubicBezTo>
                    <a:pt x="3432" y="3573"/>
                    <a:pt x="3396" y="3561"/>
                    <a:pt x="3348" y="3537"/>
                  </a:cubicBezTo>
                  <a:cubicBezTo>
                    <a:pt x="3315" y="3522"/>
                    <a:pt x="3279" y="3515"/>
                    <a:pt x="3243" y="3515"/>
                  </a:cubicBezTo>
                  <a:cubicBezTo>
                    <a:pt x="3207" y="3515"/>
                    <a:pt x="3172" y="3522"/>
                    <a:pt x="3139" y="3537"/>
                  </a:cubicBezTo>
                  <a:cubicBezTo>
                    <a:pt x="3091" y="3585"/>
                    <a:pt x="3043" y="3645"/>
                    <a:pt x="3031" y="3716"/>
                  </a:cubicBezTo>
                  <a:cubicBezTo>
                    <a:pt x="3019" y="3758"/>
                    <a:pt x="3007" y="3806"/>
                    <a:pt x="2989" y="3854"/>
                  </a:cubicBezTo>
                  <a:cubicBezTo>
                    <a:pt x="2939" y="4001"/>
                    <a:pt x="2814" y="4383"/>
                    <a:pt x="2260" y="4383"/>
                  </a:cubicBezTo>
                  <a:cubicBezTo>
                    <a:pt x="2092" y="4383"/>
                    <a:pt x="1884" y="4348"/>
                    <a:pt x="1627" y="4260"/>
                  </a:cubicBezTo>
                  <a:cubicBezTo>
                    <a:pt x="862" y="4009"/>
                    <a:pt x="557" y="3609"/>
                    <a:pt x="736" y="3089"/>
                  </a:cubicBezTo>
                  <a:cubicBezTo>
                    <a:pt x="808" y="2874"/>
                    <a:pt x="933" y="2682"/>
                    <a:pt x="1113" y="2545"/>
                  </a:cubicBezTo>
                  <a:cubicBezTo>
                    <a:pt x="1166" y="2509"/>
                    <a:pt x="1196" y="2449"/>
                    <a:pt x="1202" y="2378"/>
                  </a:cubicBezTo>
                  <a:cubicBezTo>
                    <a:pt x="1214" y="2312"/>
                    <a:pt x="1190" y="2252"/>
                    <a:pt x="1154" y="2198"/>
                  </a:cubicBezTo>
                  <a:cubicBezTo>
                    <a:pt x="1095" y="2127"/>
                    <a:pt x="1041" y="2049"/>
                    <a:pt x="993" y="1965"/>
                  </a:cubicBezTo>
                  <a:cubicBezTo>
                    <a:pt x="909" y="1780"/>
                    <a:pt x="628" y="1230"/>
                    <a:pt x="1668" y="704"/>
                  </a:cubicBezTo>
                  <a:cubicBezTo>
                    <a:pt x="1974" y="553"/>
                    <a:pt x="2237" y="477"/>
                    <a:pt x="2457" y="477"/>
                  </a:cubicBezTo>
                  <a:close/>
                  <a:moveTo>
                    <a:pt x="2458" y="0"/>
                  </a:moveTo>
                  <a:cubicBezTo>
                    <a:pt x="2156" y="0"/>
                    <a:pt x="1812" y="93"/>
                    <a:pt x="1435" y="280"/>
                  </a:cubicBezTo>
                  <a:cubicBezTo>
                    <a:pt x="497" y="752"/>
                    <a:pt x="174" y="1445"/>
                    <a:pt x="551" y="2186"/>
                  </a:cubicBezTo>
                  <a:cubicBezTo>
                    <a:pt x="569" y="2240"/>
                    <a:pt x="599" y="2282"/>
                    <a:pt x="628" y="2330"/>
                  </a:cubicBezTo>
                  <a:cubicBezTo>
                    <a:pt x="467" y="2497"/>
                    <a:pt x="342" y="2706"/>
                    <a:pt x="264" y="2939"/>
                  </a:cubicBezTo>
                  <a:cubicBezTo>
                    <a:pt x="1" y="3734"/>
                    <a:pt x="437" y="4380"/>
                    <a:pt x="1459" y="4721"/>
                  </a:cubicBezTo>
                  <a:cubicBezTo>
                    <a:pt x="1747" y="4818"/>
                    <a:pt x="2011" y="4865"/>
                    <a:pt x="2247" y="4865"/>
                  </a:cubicBezTo>
                  <a:cubicBezTo>
                    <a:pt x="2811" y="4865"/>
                    <a:pt x="3217" y="4595"/>
                    <a:pt x="3420" y="4081"/>
                  </a:cubicBezTo>
                  <a:cubicBezTo>
                    <a:pt x="3548" y="4118"/>
                    <a:pt x="3673" y="4137"/>
                    <a:pt x="3793" y="4137"/>
                  </a:cubicBezTo>
                  <a:cubicBezTo>
                    <a:pt x="3965" y="4137"/>
                    <a:pt x="4127" y="4099"/>
                    <a:pt x="4274" y="4021"/>
                  </a:cubicBezTo>
                  <a:cubicBezTo>
                    <a:pt x="4627" y="3842"/>
                    <a:pt x="4914" y="3471"/>
                    <a:pt x="5099" y="2910"/>
                  </a:cubicBezTo>
                  <a:cubicBezTo>
                    <a:pt x="5440" y="1888"/>
                    <a:pt x="5189" y="1146"/>
                    <a:pt x="4394" y="884"/>
                  </a:cubicBezTo>
                  <a:cubicBezTo>
                    <a:pt x="4228" y="824"/>
                    <a:pt x="4054" y="796"/>
                    <a:pt x="3877" y="796"/>
                  </a:cubicBezTo>
                  <a:cubicBezTo>
                    <a:pt x="3787" y="796"/>
                    <a:pt x="3696" y="804"/>
                    <a:pt x="3605" y="818"/>
                  </a:cubicBezTo>
                  <a:cubicBezTo>
                    <a:pt x="3587" y="776"/>
                    <a:pt x="3569" y="734"/>
                    <a:pt x="3545" y="692"/>
                  </a:cubicBezTo>
                  <a:cubicBezTo>
                    <a:pt x="3314" y="234"/>
                    <a:pt x="2939" y="0"/>
                    <a:pt x="2458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6390175" y="3941925"/>
              <a:ext cx="136000" cy="121450"/>
            </a:xfrm>
            <a:custGeom>
              <a:avLst/>
              <a:gdLst/>
              <a:ahLst/>
              <a:cxnLst/>
              <a:rect l="l" t="t" r="r" b="b"/>
              <a:pathLst>
                <a:path w="5440" h="4858" extrusionOk="0">
                  <a:moveTo>
                    <a:pt x="2432" y="470"/>
                  </a:moveTo>
                  <a:cubicBezTo>
                    <a:pt x="2740" y="470"/>
                    <a:pt x="2971" y="615"/>
                    <a:pt x="3121" y="903"/>
                  </a:cubicBezTo>
                  <a:cubicBezTo>
                    <a:pt x="3162" y="987"/>
                    <a:pt x="3192" y="1071"/>
                    <a:pt x="3210" y="1160"/>
                  </a:cubicBezTo>
                  <a:cubicBezTo>
                    <a:pt x="3228" y="1220"/>
                    <a:pt x="3264" y="1280"/>
                    <a:pt x="3324" y="1310"/>
                  </a:cubicBezTo>
                  <a:cubicBezTo>
                    <a:pt x="3358" y="1333"/>
                    <a:pt x="3398" y="1343"/>
                    <a:pt x="3439" y="1343"/>
                  </a:cubicBezTo>
                  <a:cubicBezTo>
                    <a:pt x="3462" y="1343"/>
                    <a:pt x="3486" y="1340"/>
                    <a:pt x="3509" y="1334"/>
                  </a:cubicBezTo>
                  <a:cubicBezTo>
                    <a:pt x="3626" y="1296"/>
                    <a:pt x="3747" y="1276"/>
                    <a:pt x="3867" y="1276"/>
                  </a:cubicBezTo>
                  <a:cubicBezTo>
                    <a:pt x="3992" y="1276"/>
                    <a:pt x="4117" y="1297"/>
                    <a:pt x="4238" y="1340"/>
                  </a:cubicBezTo>
                  <a:cubicBezTo>
                    <a:pt x="4752" y="1513"/>
                    <a:pt x="4884" y="1991"/>
                    <a:pt x="4633" y="2750"/>
                  </a:cubicBezTo>
                  <a:cubicBezTo>
                    <a:pt x="4378" y="3497"/>
                    <a:pt x="4029" y="3652"/>
                    <a:pt x="3768" y="3652"/>
                  </a:cubicBezTo>
                  <a:cubicBezTo>
                    <a:pt x="3642" y="3652"/>
                    <a:pt x="3537" y="3616"/>
                    <a:pt x="3473" y="3593"/>
                  </a:cubicBezTo>
                  <a:cubicBezTo>
                    <a:pt x="3431" y="3581"/>
                    <a:pt x="3390" y="3563"/>
                    <a:pt x="3348" y="3545"/>
                  </a:cubicBezTo>
                  <a:cubicBezTo>
                    <a:pt x="3318" y="3526"/>
                    <a:pt x="3285" y="3518"/>
                    <a:pt x="3252" y="3518"/>
                  </a:cubicBezTo>
                  <a:cubicBezTo>
                    <a:pt x="3213" y="3518"/>
                    <a:pt x="3174" y="3529"/>
                    <a:pt x="3139" y="3545"/>
                  </a:cubicBezTo>
                  <a:cubicBezTo>
                    <a:pt x="3073" y="3575"/>
                    <a:pt x="3025" y="3635"/>
                    <a:pt x="3013" y="3706"/>
                  </a:cubicBezTo>
                  <a:cubicBezTo>
                    <a:pt x="3001" y="3754"/>
                    <a:pt x="2989" y="3796"/>
                    <a:pt x="2971" y="3844"/>
                  </a:cubicBezTo>
                  <a:cubicBezTo>
                    <a:pt x="2921" y="3987"/>
                    <a:pt x="2796" y="4370"/>
                    <a:pt x="2236" y="4370"/>
                  </a:cubicBezTo>
                  <a:cubicBezTo>
                    <a:pt x="2069" y="4370"/>
                    <a:pt x="1863" y="4336"/>
                    <a:pt x="1609" y="4250"/>
                  </a:cubicBezTo>
                  <a:cubicBezTo>
                    <a:pt x="844" y="3993"/>
                    <a:pt x="545" y="3605"/>
                    <a:pt x="718" y="3079"/>
                  </a:cubicBezTo>
                  <a:cubicBezTo>
                    <a:pt x="790" y="2864"/>
                    <a:pt x="915" y="2678"/>
                    <a:pt x="1095" y="2535"/>
                  </a:cubicBezTo>
                  <a:cubicBezTo>
                    <a:pt x="1148" y="2499"/>
                    <a:pt x="1178" y="2439"/>
                    <a:pt x="1190" y="2368"/>
                  </a:cubicBezTo>
                  <a:cubicBezTo>
                    <a:pt x="1196" y="2302"/>
                    <a:pt x="1178" y="2242"/>
                    <a:pt x="1136" y="2188"/>
                  </a:cubicBezTo>
                  <a:cubicBezTo>
                    <a:pt x="1077" y="2123"/>
                    <a:pt x="1023" y="2039"/>
                    <a:pt x="981" y="1961"/>
                  </a:cubicBezTo>
                  <a:cubicBezTo>
                    <a:pt x="879" y="1770"/>
                    <a:pt x="604" y="1220"/>
                    <a:pt x="1650" y="694"/>
                  </a:cubicBezTo>
                  <a:cubicBezTo>
                    <a:pt x="1950" y="544"/>
                    <a:pt x="2211" y="470"/>
                    <a:pt x="2432" y="470"/>
                  </a:cubicBezTo>
                  <a:close/>
                  <a:moveTo>
                    <a:pt x="2450" y="1"/>
                  </a:moveTo>
                  <a:cubicBezTo>
                    <a:pt x="2148" y="1"/>
                    <a:pt x="1806" y="92"/>
                    <a:pt x="1435" y="276"/>
                  </a:cubicBezTo>
                  <a:cubicBezTo>
                    <a:pt x="503" y="742"/>
                    <a:pt x="174" y="1435"/>
                    <a:pt x="545" y="2182"/>
                  </a:cubicBezTo>
                  <a:cubicBezTo>
                    <a:pt x="575" y="2230"/>
                    <a:pt x="598" y="2278"/>
                    <a:pt x="628" y="2326"/>
                  </a:cubicBezTo>
                  <a:cubicBezTo>
                    <a:pt x="461" y="2499"/>
                    <a:pt x="335" y="2708"/>
                    <a:pt x="264" y="2935"/>
                  </a:cubicBezTo>
                  <a:cubicBezTo>
                    <a:pt x="1" y="3724"/>
                    <a:pt x="431" y="4370"/>
                    <a:pt x="1459" y="4716"/>
                  </a:cubicBezTo>
                  <a:cubicBezTo>
                    <a:pt x="1739" y="4811"/>
                    <a:pt x="1997" y="4857"/>
                    <a:pt x="2230" y="4857"/>
                  </a:cubicBezTo>
                  <a:cubicBezTo>
                    <a:pt x="2792" y="4857"/>
                    <a:pt x="3205" y="4587"/>
                    <a:pt x="3407" y="4071"/>
                  </a:cubicBezTo>
                  <a:cubicBezTo>
                    <a:pt x="3536" y="4108"/>
                    <a:pt x="3661" y="4127"/>
                    <a:pt x="3781" y="4127"/>
                  </a:cubicBezTo>
                  <a:cubicBezTo>
                    <a:pt x="3953" y="4127"/>
                    <a:pt x="4117" y="4089"/>
                    <a:pt x="4268" y="4011"/>
                  </a:cubicBezTo>
                  <a:cubicBezTo>
                    <a:pt x="4615" y="3832"/>
                    <a:pt x="4902" y="3461"/>
                    <a:pt x="5093" y="2906"/>
                  </a:cubicBezTo>
                  <a:cubicBezTo>
                    <a:pt x="5440" y="1884"/>
                    <a:pt x="5183" y="1142"/>
                    <a:pt x="4394" y="885"/>
                  </a:cubicBezTo>
                  <a:cubicBezTo>
                    <a:pt x="4214" y="824"/>
                    <a:pt x="4032" y="794"/>
                    <a:pt x="3851" y="794"/>
                  </a:cubicBezTo>
                  <a:cubicBezTo>
                    <a:pt x="3767" y="794"/>
                    <a:pt x="3682" y="800"/>
                    <a:pt x="3599" y="814"/>
                  </a:cubicBezTo>
                  <a:cubicBezTo>
                    <a:pt x="3581" y="772"/>
                    <a:pt x="3563" y="730"/>
                    <a:pt x="3539" y="688"/>
                  </a:cubicBezTo>
                  <a:cubicBezTo>
                    <a:pt x="3311" y="233"/>
                    <a:pt x="2932" y="1"/>
                    <a:pt x="2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10"/>
          <p:cNvGrpSpPr/>
          <p:nvPr/>
        </p:nvGrpSpPr>
        <p:grpSpPr>
          <a:xfrm rot="-3372598">
            <a:off x="292194" y="3792718"/>
            <a:ext cx="391104" cy="285392"/>
            <a:chOff x="6025900" y="1163650"/>
            <a:chExt cx="96100" cy="70125"/>
          </a:xfrm>
        </p:grpSpPr>
        <p:sp>
          <p:nvSpPr>
            <p:cNvPr id="422" name="Google Shape;422;p10"/>
            <p:cNvSpPr/>
            <p:nvPr/>
          </p:nvSpPr>
          <p:spPr>
            <a:xfrm>
              <a:off x="6025900" y="1163650"/>
              <a:ext cx="96100" cy="70125"/>
            </a:xfrm>
            <a:custGeom>
              <a:avLst/>
              <a:gdLst/>
              <a:ahLst/>
              <a:cxnLst/>
              <a:rect l="l" t="t" r="r" b="b"/>
              <a:pathLst>
                <a:path w="3844" h="2805" extrusionOk="0">
                  <a:moveTo>
                    <a:pt x="1674" y="0"/>
                  </a:moveTo>
                  <a:cubicBezTo>
                    <a:pt x="1048" y="0"/>
                    <a:pt x="439" y="304"/>
                    <a:pt x="73" y="851"/>
                  </a:cubicBezTo>
                  <a:cubicBezTo>
                    <a:pt x="1" y="946"/>
                    <a:pt x="31" y="1072"/>
                    <a:pt x="126" y="1126"/>
                  </a:cubicBezTo>
                  <a:lnTo>
                    <a:pt x="772" y="1478"/>
                  </a:lnTo>
                  <a:cubicBezTo>
                    <a:pt x="800" y="1492"/>
                    <a:pt x="830" y="1499"/>
                    <a:pt x="859" y="1499"/>
                  </a:cubicBezTo>
                  <a:cubicBezTo>
                    <a:pt x="918" y="1499"/>
                    <a:pt x="975" y="1472"/>
                    <a:pt x="1011" y="1424"/>
                  </a:cubicBezTo>
                  <a:cubicBezTo>
                    <a:pt x="1174" y="1226"/>
                    <a:pt x="1416" y="1114"/>
                    <a:pt x="1667" y="1114"/>
                  </a:cubicBezTo>
                  <a:cubicBezTo>
                    <a:pt x="1802" y="1114"/>
                    <a:pt x="1939" y="1146"/>
                    <a:pt x="2069" y="1215"/>
                  </a:cubicBezTo>
                  <a:cubicBezTo>
                    <a:pt x="2427" y="1407"/>
                    <a:pt x="2589" y="1837"/>
                    <a:pt x="2469" y="2207"/>
                  </a:cubicBezTo>
                  <a:cubicBezTo>
                    <a:pt x="2439" y="2297"/>
                    <a:pt x="2475" y="2387"/>
                    <a:pt x="2559" y="2435"/>
                  </a:cubicBezTo>
                  <a:lnTo>
                    <a:pt x="3210" y="2781"/>
                  </a:lnTo>
                  <a:cubicBezTo>
                    <a:pt x="3238" y="2797"/>
                    <a:pt x="3269" y="2805"/>
                    <a:pt x="3300" y="2805"/>
                  </a:cubicBezTo>
                  <a:cubicBezTo>
                    <a:pt x="3373" y="2805"/>
                    <a:pt x="3444" y="2761"/>
                    <a:pt x="3473" y="2686"/>
                  </a:cubicBezTo>
                  <a:cubicBezTo>
                    <a:pt x="3844" y="1783"/>
                    <a:pt x="3479" y="713"/>
                    <a:pt x="2595" y="235"/>
                  </a:cubicBezTo>
                  <a:cubicBezTo>
                    <a:pt x="2302" y="76"/>
                    <a:pt x="1986" y="0"/>
                    <a:pt x="1674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3" name="Google Shape;423;p10"/>
            <p:cNvGrpSpPr/>
            <p:nvPr/>
          </p:nvGrpSpPr>
          <p:grpSpPr>
            <a:xfrm>
              <a:off x="6025975" y="1163775"/>
              <a:ext cx="95950" cy="69975"/>
              <a:chOff x="3376000" y="1163775"/>
              <a:chExt cx="95950" cy="69975"/>
            </a:xfrm>
          </p:grpSpPr>
          <p:sp>
            <p:nvSpPr>
              <p:cNvPr id="424" name="Google Shape;424;p10"/>
              <p:cNvSpPr/>
              <p:nvPr/>
            </p:nvSpPr>
            <p:spPr>
              <a:xfrm>
                <a:off x="3376000" y="1163775"/>
                <a:ext cx="95950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2799" extrusionOk="0">
                    <a:moveTo>
                      <a:pt x="1676" y="1"/>
                    </a:moveTo>
                    <a:cubicBezTo>
                      <a:pt x="1048" y="1"/>
                      <a:pt x="435" y="305"/>
                      <a:pt x="67" y="846"/>
                    </a:cubicBezTo>
                    <a:cubicBezTo>
                      <a:pt x="1" y="941"/>
                      <a:pt x="31" y="1067"/>
                      <a:pt x="114" y="1121"/>
                    </a:cubicBezTo>
                    <a:lnTo>
                      <a:pt x="766" y="1467"/>
                    </a:lnTo>
                    <a:cubicBezTo>
                      <a:pt x="794" y="1481"/>
                      <a:pt x="824" y="1488"/>
                      <a:pt x="853" y="1488"/>
                    </a:cubicBezTo>
                    <a:cubicBezTo>
                      <a:pt x="910" y="1488"/>
                      <a:pt x="965" y="1463"/>
                      <a:pt x="1005" y="1419"/>
                    </a:cubicBezTo>
                    <a:cubicBezTo>
                      <a:pt x="1171" y="1218"/>
                      <a:pt x="1412" y="1107"/>
                      <a:pt x="1659" y="1107"/>
                    </a:cubicBezTo>
                    <a:cubicBezTo>
                      <a:pt x="1794" y="1107"/>
                      <a:pt x="1930" y="1141"/>
                      <a:pt x="2057" y="1210"/>
                    </a:cubicBezTo>
                    <a:cubicBezTo>
                      <a:pt x="2427" y="1402"/>
                      <a:pt x="2583" y="1826"/>
                      <a:pt x="2463" y="2202"/>
                    </a:cubicBezTo>
                    <a:cubicBezTo>
                      <a:pt x="2433" y="2292"/>
                      <a:pt x="2469" y="2382"/>
                      <a:pt x="2553" y="2424"/>
                    </a:cubicBezTo>
                    <a:lnTo>
                      <a:pt x="3204" y="2776"/>
                    </a:lnTo>
                    <a:cubicBezTo>
                      <a:pt x="3231" y="2791"/>
                      <a:pt x="3260" y="2799"/>
                      <a:pt x="3289" y="2799"/>
                    </a:cubicBezTo>
                    <a:cubicBezTo>
                      <a:pt x="3362" y="2799"/>
                      <a:pt x="3433" y="2753"/>
                      <a:pt x="3467" y="2681"/>
                    </a:cubicBezTo>
                    <a:cubicBezTo>
                      <a:pt x="3838" y="1772"/>
                      <a:pt x="3473" y="708"/>
                      <a:pt x="2589" y="230"/>
                    </a:cubicBezTo>
                    <a:cubicBezTo>
                      <a:pt x="2299" y="74"/>
                      <a:pt x="1986" y="1"/>
                      <a:pt x="1676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0"/>
              <p:cNvSpPr/>
              <p:nvPr/>
            </p:nvSpPr>
            <p:spPr>
              <a:xfrm>
                <a:off x="3439050" y="1182400"/>
                <a:ext cx="21850" cy="46850"/>
              </a:xfrm>
              <a:custGeom>
                <a:avLst/>
                <a:gdLst/>
                <a:ahLst/>
                <a:cxnLst/>
                <a:rect l="l" t="t" r="r" b="b"/>
                <a:pathLst>
                  <a:path w="874" h="1874" extrusionOk="0">
                    <a:moveTo>
                      <a:pt x="370" y="1"/>
                    </a:moveTo>
                    <a:cubicBezTo>
                      <a:pt x="331" y="1"/>
                      <a:pt x="290" y="39"/>
                      <a:pt x="324" y="77"/>
                    </a:cubicBezTo>
                    <a:cubicBezTo>
                      <a:pt x="646" y="531"/>
                      <a:pt x="772" y="1105"/>
                      <a:pt x="658" y="1655"/>
                    </a:cubicBezTo>
                    <a:cubicBezTo>
                      <a:pt x="485" y="1523"/>
                      <a:pt x="276" y="1451"/>
                      <a:pt x="67" y="1451"/>
                    </a:cubicBezTo>
                    <a:cubicBezTo>
                      <a:pt x="1" y="1451"/>
                      <a:pt x="1" y="1553"/>
                      <a:pt x="67" y="1553"/>
                    </a:cubicBezTo>
                    <a:cubicBezTo>
                      <a:pt x="324" y="1553"/>
                      <a:pt x="563" y="1667"/>
                      <a:pt x="736" y="1852"/>
                    </a:cubicBezTo>
                    <a:cubicBezTo>
                      <a:pt x="745" y="1867"/>
                      <a:pt x="757" y="1874"/>
                      <a:pt x="768" y="1874"/>
                    </a:cubicBezTo>
                    <a:cubicBezTo>
                      <a:pt x="801" y="1874"/>
                      <a:pt x="833" y="1822"/>
                      <a:pt x="802" y="1786"/>
                    </a:cubicBezTo>
                    <a:cubicBezTo>
                      <a:pt x="784" y="1762"/>
                      <a:pt x="766" y="1750"/>
                      <a:pt x="742" y="1726"/>
                    </a:cubicBezTo>
                    <a:cubicBezTo>
                      <a:pt x="748" y="1720"/>
                      <a:pt x="748" y="1714"/>
                      <a:pt x="754" y="1702"/>
                    </a:cubicBezTo>
                    <a:cubicBezTo>
                      <a:pt x="874" y="1123"/>
                      <a:pt x="754" y="507"/>
                      <a:pt x="413" y="23"/>
                    </a:cubicBezTo>
                    <a:cubicBezTo>
                      <a:pt x="403" y="7"/>
                      <a:pt x="387" y="1"/>
                      <a:pt x="37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0"/>
              <p:cNvSpPr/>
              <p:nvPr/>
            </p:nvSpPr>
            <p:spPr>
              <a:xfrm>
                <a:off x="3384250" y="1167975"/>
                <a:ext cx="3660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770" extrusionOk="0">
                    <a:moveTo>
                      <a:pt x="1245" y="0"/>
                    </a:moveTo>
                    <a:cubicBezTo>
                      <a:pt x="757" y="0"/>
                      <a:pt x="285" y="266"/>
                      <a:pt x="29" y="690"/>
                    </a:cubicBezTo>
                    <a:cubicBezTo>
                      <a:pt x="0" y="731"/>
                      <a:pt x="40" y="770"/>
                      <a:pt x="77" y="770"/>
                    </a:cubicBezTo>
                    <a:cubicBezTo>
                      <a:pt x="94" y="770"/>
                      <a:pt x="110" y="762"/>
                      <a:pt x="119" y="743"/>
                    </a:cubicBezTo>
                    <a:cubicBezTo>
                      <a:pt x="350" y="351"/>
                      <a:pt x="795" y="113"/>
                      <a:pt x="1243" y="113"/>
                    </a:cubicBezTo>
                    <a:cubicBezTo>
                      <a:pt x="1293" y="113"/>
                      <a:pt x="1342" y="116"/>
                      <a:pt x="1392" y="122"/>
                    </a:cubicBezTo>
                    <a:cubicBezTo>
                      <a:pt x="1394" y="122"/>
                      <a:pt x="1396" y="122"/>
                      <a:pt x="1398" y="122"/>
                    </a:cubicBezTo>
                    <a:cubicBezTo>
                      <a:pt x="1464" y="122"/>
                      <a:pt x="1462" y="20"/>
                      <a:pt x="1392" y="8"/>
                    </a:cubicBezTo>
                    <a:cubicBezTo>
                      <a:pt x="1343" y="3"/>
                      <a:pt x="1294" y="0"/>
                      <a:pt x="124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0"/>
              <p:cNvSpPr/>
              <p:nvPr/>
            </p:nvSpPr>
            <p:spPr>
              <a:xfrm>
                <a:off x="3388400" y="1179750"/>
                <a:ext cx="1302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50" extrusionOk="0">
                    <a:moveTo>
                      <a:pt x="458" y="0"/>
                    </a:moveTo>
                    <a:cubicBezTo>
                      <a:pt x="450" y="0"/>
                      <a:pt x="440" y="2"/>
                      <a:pt x="431" y="4"/>
                    </a:cubicBezTo>
                    <a:cubicBezTo>
                      <a:pt x="264" y="87"/>
                      <a:pt x="120" y="213"/>
                      <a:pt x="19" y="368"/>
                    </a:cubicBezTo>
                    <a:cubicBezTo>
                      <a:pt x="1" y="392"/>
                      <a:pt x="13" y="428"/>
                      <a:pt x="43" y="440"/>
                    </a:cubicBezTo>
                    <a:cubicBezTo>
                      <a:pt x="54" y="447"/>
                      <a:pt x="64" y="450"/>
                      <a:pt x="74" y="450"/>
                    </a:cubicBezTo>
                    <a:cubicBezTo>
                      <a:pt x="90" y="450"/>
                      <a:pt x="103" y="441"/>
                      <a:pt x="114" y="422"/>
                    </a:cubicBezTo>
                    <a:cubicBezTo>
                      <a:pt x="210" y="284"/>
                      <a:pt x="342" y="171"/>
                      <a:pt x="491" y="99"/>
                    </a:cubicBezTo>
                    <a:cubicBezTo>
                      <a:pt x="509" y="87"/>
                      <a:pt x="521" y="45"/>
                      <a:pt x="503" y="27"/>
                    </a:cubicBezTo>
                    <a:cubicBezTo>
                      <a:pt x="495" y="7"/>
                      <a:pt x="478" y="0"/>
                      <a:pt x="458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0"/>
              <p:cNvSpPr/>
              <p:nvPr/>
            </p:nvSpPr>
            <p:spPr>
              <a:xfrm>
                <a:off x="3395725" y="1186100"/>
                <a:ext cx="5850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22" extrusionOk="0">
                    <a:moveTo>
                      <a:pt x="180" y="1"/>
                    </a:moveTo>
                    <a:cubicBezTo>
                      <a:pt x="168" y="1"/>
                      <a:pt x="150" y="12"/>
                      <a:pt x="144" y="18"/>
                    </a:cubicBezTo>
                    <a:cubicBezTo>
                      <a:pt x="96" y="54"/>
                      <a:pt x="54" y="90"/>
                      <a:pt x="19" y="132"/>
                    </a:cubicBezTo>
                    <a:cubicBezTo>
                      <a:pt x="7" y="138"/>
                      <a:pt x="1" y="150"/>
                      <a:pt x="1" y="168"/>
                    </a:cubicBezTo>
                    <a:cubicBezTo>
                      <a:pt x="1" y="180"/>
                      <a:pt x="7" y="198"/>
                      <a:pt x="19" y="204"/>
                    </a:cubicBezTo>
                    <a:cubicBezTo>
                      <a:pt x="25" y="210"/>
                      <a:pt x="37" y="222"/>
                      <a:pt x="54" y="222"/>
                    </a:cubicBezTo>
                    <a:cubicBezTo>
                      <a:pt x="66" y="222"/>
                      <a:pt x="84" y="210"/>
                      <a:pt x="90" y="204"/>
                    </a:cubicBezTo>
                    <a:lnTo>
                      <a:pt x="216" y="90"/>
                    </a:lnTo>
                    <a:cubicBezTo>
                      <a:pt x="228" y="84"/>
                      <a:pt x="234" y="72"/>
                      <a:pt x="234" y="54"/>
                    </a:cubicBezTo>
                    <a:cubicBezTo>
                      <a:pt x="234" y="42"/>
                      <a:pt x="228" y="24"/>
                      <a:pt x="216" y="18"/>
                    </a:cubicBezTo>
                    <a:cubicBezTo>
                      <a:pt x="210" y="12"/>
                      <a:pt x="198" y="1"/>
                      <a:pt x="18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9" name="Google Shape;429;p10"/>
          <p:cNvSpPr/>
          <p:nvPr/>
        </p:nvSpPr>
        <p:spPr>
          <a:xfrm>
            <a:off x="5551725" y="4272650"/>
            <a:ext cx="3660300" cy="979700"/>
          </a:xfrm>
          <a:custGeom>
            <a:avLst/>
            <a:gdLst/>
            <a:ahLst/>
            <a:cxnLst/>
            <a:rect l="l" t="t" r="r" b="b"/>
            <a:pathLst>
              <a:path w="146412" h="39188" extrusionOk="0">
                <a:moveTo>
                  <a:pt x="0" y="39188"/>
                </a:moveTo>
                <a:cubicBezTo>
                  <a:pt x="8527" y="36739"/>
                  <a:pt x="31296" y="26217"/>
                  <a:pt x="51162" y="24493"/>
                </a:cubicBezTo>
                <a:cubicBezTo>
                  <a:pt x="71028" y="22770"/>
                  <a:pt x="103323" y="32929"/>
                  <a:pt x="119198" y="28847"/>
                </a:cubicBezTo>
                <a:cubicBezTo>
                  <a:pt x="135073" y="24765"/>
                  <a:pt x="141876" y="4808"/>
                  <a:pt x="146412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ytone One"/>
              <a:buNone/>
              <a:defRPr sz="3000" b="1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ytone One"/>
              <a:buNone/>
              <a:defRPr sz="3000" b="1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ytone One"/>
              <a:buNone/>
              <a:defRPr sz="3000" b="1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ytone One"/>
              <a:buNone/>
              <a:defRPr sz="3000" b="1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ytone One"/>
              <a:buNone/>
              <a:defRPr sz="3000" b="1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ytone One"/>
              <a:buNone/>
              <a:defRPr sz="3000" b="1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ytone One"/>
              <a:buNone/>
              <a:defRPr sz="3000" b="1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ytone One"/>
              <a:buNone/>
              <a:defRPr sz="3000" b="1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ytone One"/>
              <a:buNone/>
              <a:defRPr sz="3000" b="1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●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○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■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●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○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■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●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○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■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2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47" name="Google Shape;1247;p2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3" Type="http://schemas.openxmlformats.org/officeDocument/2006/relationships/hyperlink" Target="https://bit.ly/3A1uf1Q" TargetMode="External"/><Relationship Id="rId7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5" Type="http://schemas.openxmlformats.org/officeDocument/2006/relationships/hyperlink" Target="http://bit.ly/33VAFh3" TargetMode="External"/><Relationship Id="rId10" Type="http://schemas.openxmlformats.org/officeDocument/2006/relationships/hyperlink" Target="https://www.videvo.net/?utm_source=slidesgo_template&amp;utm_medium=referral-link&amp;utm_campaign=sg_resources&amp;utm_content=videvo" TargetMode="External"/><Relationship Id="rId4" Type="http://schemas.openxmlformats.org/officeDocument/2006/relationships/hyperlink" Target="http://bit.ly/30B07Gq" TargetMode="External"/><Relationship Id="rId9" Type="http://schemas.openxmlformats.org/officeDocument/2006/relationships/hyperlink" Target="https://wepik.com/?utm_source=slidesgo_template&amp;utm_medium=referral-link&amp;utm_campaign=promo-slide&amp;utm_term=slidesgo&amp;utm_content=wepik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30"/>
          <p:cNvSpPr txBox="1">
            <a:spLocks noGrp="1"/>
          </p:cNvSpPr>
          <p:nvPr>
            <p:ph type="ctrTitle"/>
          </p:nvPr>
        </p:nvSpPr>
        <p:spPr>
          <a:xfrm>
            <a:off x="1564235" y="1671470"/>
            <a:ext cx="5453100" cy="18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err="1"/>
              <a:t>Projeto</a:t>
            </a:r>
            <a:br>
              <a:rPr lang="en"/>
            </a:br>
            <a:r>
              <a:rPr lang="en"/>
              <a:t> </a:t>
            </a:r>
            <a:r>
              <a:rPr lang="en">
                <a:solidFill>
                  <a:schemeClr val="accent5"/>
                </a:solidFill>
              </a:rPr>
              <a:t>Clean Food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1257" name="Google Shape;1257;p30"/>
          <p:cNvGrpSpPr/>
          <p:nvPr/>
        </p:nvGrpSpPr>
        <p:grpSpPr>
          <a:xfrm>
            <a:off x="720960" y="3509880"/>
            <a:ext cx="567098" cy="880942"/>
            <a:chOff x="5146675" y="2696700"/>
            <a:chExt cx="229075" cy="355850"/>
          </a:xfrm>
        </p:grpSpPr>
        <p:sp>
          <p:nvSpPr>
            <p:cNvPr id="1258" name="Google Shape;1258;p30"/>
            <p:cNvSpPr/>
            <p:nvPr/>
          </p:nvSpPr>
          <p:spPr>
            <a:xfrm>
              <a:off x="5146750" y="2697150"/>
              <a:ext cx="228925" cy="355400"/>
            </a:xfrm>
            <a:custGeom>
              <a:avLst/>
              <a:gdLst/>
              <a:ahLst/>
              <a:cxnLst/>
              <a:rect l="l" t="t" r="r" b="b"/>
              <a:pathLst>
                <a:path w="9157" h="14216" extrusionOk="0">
                  <a:moveTo>
                    <a:pt x="5971" y="0"/>
                  </a:moveTo>
                  <a:lnTo>
                    <a:pt x="5493" y="54"/>
                  </a:lnTo>
                  <a:cubicBezTo>
                    <a:pt x="5690" y="867"/>
                    <a:pt x="5433" y="2313"/>
                    <a:pt x="5343" y="2792"/>
                  </a:cubicBezTo>
                  <a:cubicBezTo>
                    <a:pt x="5098" y="2716"/>
                    <a:pt x="4866" y="2670"/>
                    <a:pt x="4651" y="2670"/>
                  </a:cubicBezTo>
                  <a:cubicBezTo>
                    <a:pt x="4187" y="2670"/>
                    <a:pt x="3802" y="2884"/>
                    <a:pt x="3532" y="3473"/>
                  </a:cubicBezTo>
                  <a:cubicBezTo>
                    <a:pt x="2988" y="4662"/>
                    <a:pt x="0" y="13633"/>
                    <a:pt x="1190" y="14189"/>
                  </a:cubicBezTo>
                  <a:cubicBezTo>
                    <a:pt x="1228" y="14207"/>
                    <a:pt x="1271" y="14216"/>
                    <a:pt x="1317" y="14216"/>
                  </a:cubicBezTo>
                  <a:cubicBezTo>
                    <a:pt x="2689" y="14216"/>
                    <a:pt x="7292" y="6602"/>
                    <a:pt x="7830" y="5463"/>
                  </a:cubicBezTo>
                  <a:cubicBezTo>
                    <a:pt x="8224" y="4602"/>
                    <a:pt x="7859" y="4071"/>
                    <a:pt x="7172" y="3640"/>
                  </a:cubicBezTo>
                  <a:cubicBezTo>
                    <a:pt x="7471" y="3258"/>
                    <a:pt x="8409" y="2122"/>
                    <a:pt x="9156" y="1746"/>
                  </a:cubicBezTo>
                  <a:lnTo>
                    <a:pt x="8887" y="1351"/>
                  </a:lnTo>
                  <a:cubicBezTo>
                    <a:pt x="8887" y="1351"/>
                    <a:pt x="8887" y="1350"/>
                    <a:pt x="8886" y="1350"/>
                  </a:cubicBezTo>
                  <a:cubicBezTo>
                    <a:pt x="8845" y="1350"/>
                    <a:pt x="8036" y="1793"/>
                    <a:pt x="7268" y="2690"/>
                  </a:cubicBezTo>
                  <a:lnTo>
                    <a:pt x="8451" y="843"/>
                  </a:lnTo>
                  <a:lnTo>
                    <a:pt x="8105" y="688"/>
                  </a:lnTo>
                  <a:lnTo>
                    <a:pt x="6885" y="2403"/>
                  </a:lnTo>
                  <a:lnTo>
                    <a:pt x="7722" y="443"/>
                  </a:lnTo>
                  <a:lnTo>
                    <a:pt x="7561" y="365"/>
                  </a:lnTo>
                  <a:lnTo>
                    <a:pt x="7393" y="293"/>
                  </a:lnTo>
                  <a:lnTo>
                    <a:pt x="6449" y="2206"/>
                  </a:lnTo>
                  <a:lnTo>
                    <a:pt x="6963" y="162"/>
                  </a:lnTo>
                  <a:lnTo>
                    <a:pt x="6616" y="6"/>
                  </a:lnTo>
                  <a:lnTo>
                    <a:pt x="5983" y="2104"/>
                  </a:lnTo>
                  <a:cubicBezTo>
                    <a:pt x="6168" y="921"/>
                    <a:pt x="5971" y="0"/>
                    <a:pt x="5971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9" name="Google Shape;1259;p30"/>
            <p:cNvGrpSpPr/>
            <p:nvPr/>
          </p:nvGrpSpPr>
          <p:grpSpPr>
            <a:xfrm>
              <a:off x="5146675" y="2696700"/>
              <a:ext cx="229075" cy="355425"/>
              <a:chOff x="2496700" y="2696700"/>
              <a:chExt cx="229075" cy="355425"/>
            </a:xfrm>
          </p:grpSpPr>
          <p:sp>
            <p:nvSpPr>
              <p:cNvPr id="1260" name="Google Shape;1260;p30"/>
              <p:cNvSpPr/>
              <p:nvPr/>
            </p:nvSpPr>
            <p:spPr>
              <a:xfrm>
                <a:off x="2496700" y="2763525"/>
                <a:ext cx="209500" cy="288600"/>
              </a:xfrm>
              <a:custGeom>
                <a:avLst/>
                <a:gdLst/>
                <a:ahLst/>
                <a:cxnLst/>
                <a:rect l="l" t="t" r="r" b="b"/>
                <a:pathLst>
                  <a:path w="8380" h="11544" extrusionOk="0">
                    <a:moveTo>
                      <a:pt x="4655" y="1"/>
                    </a:moveTo>
                    <a:cubicBezTo>
                      <a:pt x="4189" y="1"/>
                      <a:pt x="3802" y="215"/>
                      <a:pt x="3532" y="806"/>
                    </a:cubicBezTo>
                    <a:cubicBezTo>
                      <a:pt x="2982" y="1989"/>
                      <a:pt x="0" y="10972"/>
                      <a:pt x="1184" y="11516"/>
                    </a:cubicBezTo>
                    <a:cubicBezTo>
                      <a:pt x="1223" y="11534"/>
                      <a:pt x="1266" y="11543"/>
                      <a:pt x="1314" y="11543"/>
                    </a:cubicBezTo>
                    <a:cubicBezTo>
                      <a:pt x="2693" y="11543"/>
                      <a:pt x="7298" y="3940"/>
                      <a:pt x="7830" y="2790"/>
                    </a:cubicBezTo>
                    <a:cubicBezTo>
                      <a:pt x="8379" y="1601"/>
                      <a:pt x="7471" y="1051"/>
                      <a:pt x="6282" y="495"/>
                    </a:cubicBezTo>
                    <a:cubicBezTo>
                      <a:pt x="5683" y="221"/>
                      <a:pt x="5128" y="1"/>
                      <a:pt x="4655" y="1"/>
                    </a:cubicBezTo>
                    <a:close/>
                  </a:path>
                </a:pathLst>
              </a:custGeom>
              <a:solidFill>
                <a:srgbClr val="FD8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0"/>
              <p:cNvSpPr/>
              <p:nvPr/>
            </p:nvSpPr>
            <p:spPr>
              <a:xfrm>
                <a:off x="2628325" y="2696700"/>
                <a:ext cx="97450" cy="99025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3961" extrusionOk="0">
                    <a:moveTo>
                      <a:pt x="718" y="0"/>
                    </a:moveTo>
                    <a:lnTo>
                      <a:pt x="240" y="54"/>
                    </a:lnTo>
                    <a:cubicBezTo>
                      <a:pt x="479" y="1040"/>
                      <a:pt x="48" y="2953"/>
                      <a:pt x="48" y="2953"/>
                    </a:cubicBezTo>
                    <a:cubicBezTo>
                      <a:pt x="1" y="3497"/>
                      <a:pt x="718" y="3826"/>
                      <a:pt x="718" y="3826"/>
                    </a:cubicBezTo>
                    <a:cubicBezTo>
                      <a:pt x="718" y="3826"/>
                      <a:pt x="1002" y="3961"/>
                      <a:pt x="1307" y="3961"/>
                    </a:cubicBezTo>
                    <a:cubicBezTo>
                      <a:pt x="1486" y="3961"/>
                      <a:pt x="1672" y="3914"/>
                      <a:pt x="1812" y="3766"/>
                    </a:cubicBezTo>
                    <a:cubicBezTo>
                      <a:pt x="1812" y="3766"/>
                      <a:pt x="2995" y="2206"/>
                      <a:pt x="3897" y="1752"/>
                    </a:cubicBezTo>
                    <a:lnTo>
                      <a:pt x="3628" y="1357"/>
                    </a:lnTo>
                    <a:cubicBezTo>
                      <a:pt x="3628" y="1357"/>
                      <a:pt x="2798" y="1793"/>
                      <a:pt x="2015" y="2708"/>
                    </a:cubicBezTo>
                    <a:lnTo>
                      <a:pt x="3198" y="861"/>
                    </a:lnTo>
                    <a:lnTo>
                      <a:pt x="2851" y="706"/>
                    </a:lnTo>
                    <a:lnTo>
                      <a:pt x="1638" y="2421"/>
                    </a:lnTo>
                    <a:lnTo>
                      <a:pt x="1638" y="2421"/>
                    </a:lnTo>
                    <a:lnTo>
                      <a:pt x="2475" y="461"/>
                    </a:lnTo>
                    <a:lnTo>
                      <a:pt x="2308" y="383"/>
                    </a:lnTo>
                    <a:lnTo>
                      <a:pt x="2140" y="293"/>
                    </a:lnTo>
                    <a:lnTo>
                      <a:pt x="1196" y="2206"/>
                    </a:lnTo>
                    <a:lnTo>
                      <a:pt x="1710" y="168"/>
                    </a:lnTo>
                    <a:lnTo>
                      <a:pt x="1363" y="12"/>
                    </a:lnTo>
                    <a:lnTo>
                      <a:pt x="730" y="2110"/>
                    </a:lnTo>
                    <a:cubicBezTo>
                      <a:pt x="915" y="921"/>
                      <a:pt x="718" y="0"/>
                      <a:pt x="718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0"/>
              <p:cNvSpPr/>
              <p:nvPr/>
            </p:nvSpPr>
            <p:spPr>
              <a:xfrm>
                <a:off x="2638375" y="2751375"/>
                <a:ext cx="83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990" extrusionOk="0">
                    <a:moveTo>
                      <a:pt x="270" y="1"/>
                    </a:moveTo>
                    <a:cubicBezTo>
                      <a:pt x="249" y="1"/>
                      <a:pt x="228" y="12"/>
                      <a:pt x="220" y="37"/>
                    </a:cubicBezTo>
                    <a:cubicBezTo>
                      <a:pt x="208" y="49"/>
                      <a:pt x="202" y="67"/>
                      <a:pt x="202" y="79"/>
                    </a:cubicBezTo>
                    <a:cubicBezTo>
                      <a:pt x="196" y="97"/>
                      <a:pt x="196" y="103"/>
                      <a:pt x="202" y="114"/>
                    </a:cubicBezTo>
                    <a:lnTo>
                      <a:pt x="11" y="921"/>
                    </a:lnTo>
                    <a:cubicBezTo>
                      <a:pt x="0" y="964"/>
                      <a:pt x="34" y="990"/>
                      <a:pt x="66" y="990"/>
                    </a:cubicBezTo>
                    <a:cubicBezTo>
                      <a:pt x="87" y="990"/>
                      <a:pt x="108" y="978"/>
                      <a:pt x="113" y="951"/>
                    </a:cubicBezTo>
                    <a:cubicBezTo>
                      <a:pt x="178" y="652"/>
                      <a:pt x="256" y="366"/>
                      <a:pt x="322" y="67"/>
                    </a:cubicBezTo>
                    <a:cubicBezTo>
                      <a:pt x="332" y="24"/>
                      <a:pt x="301" y="1"/>
                      <a:pt x="27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0"/>
              <p:cNvSpPr/>
              <p:nvPr/>
            </p:nvSpPr>
            <p:spPr>
              <a:xfrm>
                <a:off x="2645900" y="2753500"/>
                <a:ext cx="11875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475" h="1011" extrusionOk="0">
                    <a:moveTo>
                      <a:pt x="409" y="0"/>
                    </a:moveTo>
                    <a:cubicBezTo>
                      <a:pt x="386" y="0"/>
                      <a:pt x="361" y="13"/>
                      <a:pt x="349" y="41"/>
                    </a:cubicBezTo>
                    <a:cubicBezTo>
                      <a:pt x="236" y="340"/>
                      <a:pt x="128" y="645"/>
                      <a:pt x="15" y="944"/>
                    </a:cubicBezTo>
                    <a:cubicBezTo>
                      <a:pt x="0" y="984"/>
                      <a:pt x="32" y="1011"/>
                      <a:pt x="65" y="1011"/>
                    </a:cubicBezTo>
                    <a:cubicBezTo>
                      <a:pt x="86" y="1011"/>
                      <a:pt x="107" y="1000"/>
                      <a:pt x="116" y="974"/>
                    </a:cubicBezTo>
                    <a:cubicBezTo>
                      <a:pt x="230" y="675"/>
                      <a:pt x="343" y="370"/>
                      <a:pt x="457" y="71"/>
                    </a:cubicBezTo>
                    <a:cubicBezTo>
                      <a:pt x="475" y="28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0"/>
              <p:cNvSpPr/>
              <p:nvPr/>
            </p:nvSpPr>
            <p:spPr>
              <a:xfrm>
                <a:off x="2655300" y="2759250"/>
                <a:ext cx="13025" cy="2232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893" extrusionOk="0">
                    <a:moveTo>
                      <a:pt x="440" y="1"/>
                    </a:moveTo>
                    <a:cubicBezTo>
                      <a:pt x="423" y="1"/>
                      <a:pt x="407" y="8"/>
                      <a:pt x="398" y="27"/>
                    </a:cubicBezTo>
                    <a:lnTo>
                      <a:pt x="21" y="810"/>
                    </a:lnTo>
                    <a:cubicBezTo>
                      <a:pt x="1" y="851"/>
                      <a:pt x="40" y="892"/>
                      <a:pt x="76" y="892"/>
                    </a:cubicBezTo>
                    <a:cubicBezTo>
                      <a:pt x="92" y="892"/>
                      <a:pt x="108" y="884"/>
                      <a:pt x="117" y="863"/>
                    </a:cubicBezTo>
                    <a:lnTo>
                      <a:pt x="499" y="80"/>
                    </a:lnTo>
                    <a:cubicBezTo>
                      <a:pt x="520" y="39"/>
                      <a:pt x="478" y="1"/>
                      <a:pt x="44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0"/>
              <p:cNvSpPr/>
              <p:nvPr/>
            </p:nvSpPr>
            <p:spPr>
              <a:xfrm>
                <a:off x="2664625" y="2766025"/>
                <a:ext cx="1437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575" h="712" extrusionOk="0">
                    <a:moveTo>
                      <a:pt x="505" y="1"/>
                    </a:moveTo>
                    <a:cubicBezTo>
                      <a:pt x="486" y="1"/>
                      <a:pt x="469" y="10"/>
                      <a:pt x="461" y="31"/>
                    </a:cubicBezTo>
                    <a:lnTo>
                      <a:pt x="19" y="628"/>
                    </a:lnTo>
                    <a:cubicBezTo>
                      <a:pt x="1" y="652"/>
                      <a:pt x="13" y="688"/>
                      <a:pt x="43" y="706"/>
                    </a:cubicBezTo>
                    <a:cubicBezTo>
                      <a:pt x="52" y="710"/>
                      <a:pt x="62" y="712"/>
                      <a:pt x="71" y="712"/>
                    </a:cubicBezTo>
                    <a:cubicBezTo>
                      <a:pt x="90" y="712"/>
                      <a:pt x="106" y="702"/>
                      <a:pt x="114" y="682"/>
                    </a:cubicBezTo>
                    <a:lnTo>
                      <a:pt x="557" y="84"/>
                    </a:lnTo>
                    <a:cubicBezTo>
                      <a:pt x="575" y="60"/>
                      <a:pt x="563" y="25"/>
                      <a:pt x="533" y="7"/>
                    </a:cubicBezTo>
                    <a:cubicBezTo>
                      <a:pt x="523" y="3"/>
                      <a:pt x="514" y="1"/>
                      <a:pt x="505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0"/>
              <p:cNvSpPr/>
              <p:nvPr/>
            </p:nvSpPr>
            <p:spPr>
              <a:xfrm>
                <a:off x="2622625" y="2773050"/>
                <a:ext cx="54125" cy="25300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1012" extrusionOk="0">
                    <a:moveTo>
                      <a:pt x="80" y="0"/>
                    </a:moveTo>
                    <a:cubicBezTo>
                      <a:pt x="41" y="0"/>
                      <a:pt x="1" y="55"/>
                      <a:pt x="37" y="96"/>
                    </a:cubicBezTo>
                    <a:cubicBezTo>
                      <a:pt x="527" y="667"/>
                      <a:pt x="1272" y="1011"/>
                      <a:pt x="2030" y="1011"/>
                    </a:cubicBezTo>
                    <a:cubicBezTo>
                      <a:pt x="2049" y="1011"/>
                      <a:pt x="2068" y="1011"/>
                      <a:pt x="2087" y="1011"/>
                    </a:cubicBezTo>
                    <a:cubicBezTo>
                      <a:pt x="2091" y="1011"/>
                      <a:pt x="2095" y="1011"/>
                      <a:pt x="2098" y="1011"/>
                    </a:cubicBezTo>
                    <a:cubicBezTo>
                      <a:pt x="2165" y="1011"/>
                      <a:pt x="2161" y="909"/>
                      <a:pt x="2087" y="909"/>
                    </a:cubicBezTo>
                    <a:cubicBezTo>
                      <a:pt x="2074" y="909"/>
                      <a:pt x="2061" y="909"/>
                      <a:pt x="2049" y="909"/>
                    </a:cubicBezTo>
                    <a:cubicBezTo>
                      <a:pt x="1315" y="909"/>
                      <a:pt x="591" y="576"/>
                      <a:pt x="115" y="18"/>
                    </a:cubicBezTo>
                    <a:cubicBezTo>
                      <a:pt x="105" y="6"/>
                      <a:pt x="93" y="0"/>
                      <a:pt x="80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0"/>
              <p:cNvSpPr/>
              <p:nvPr/>
            </p:nvSpPr>
            <p:spPr>
              <a:xfrm>
                <a:off x="2590825" y="2793075"/>
                <a:ext cx="90725" cy="41575"/>
              </a:xfrm>
              <a:custGeom>
                <a:avLst/>
                <a:gdLst/>
                <a:ahLst/>
                <a:cxnLst/>
                <a:rect l="l" t="t" r="r" b="b"/>
                <a:pathLst>
                  <a:path w="3629" h="1663" extrusionOk="0">
                    <a:moveTo>
                      <a:pt x="78" y="1"/>
                    </a:moveTo>
                    <a:cubicBezTo>
                      <a:pt x="37" y="1"/>
                      <a:pt x="1" y="58"/>
                      <a:pt x="42" y="90"/>
                    </a:cubicBezTo>
                    <a:cubicBezTo>
                      <a:pt x="783" y="801"/>
                      <a:pt x="1710" y="1309"/>
                      <a:pt x="2708" y="1536"/>
                    </a:cubicBezTo>
                    <a:cubicBezTo>
                      <a:pt x="2995" y="1602"/>
                      <a:pt x="3276" y="1638"/>
                      <a:pt x="3563" y="1662"/>
                    </a:cubicBezTo>
                    <a:cubicBezTo>
                      <a:pt x="3564" y="1662"/>
                      <a:pt x="3566" y="1662"/>
                      <a:pt x="3567" y="1662"/>
                    </a:cubicBezTo>
                    <a:cubicBezTo>
                      <a:pt x="3628" y="1662"/>
                      <a:pt x="3627" y="1554"/>
                      <a:pt x="3563" y="1548"/>
                    </a:cubicBezTo>
                    <a:cubicBezTo>
                      <a:pt x="2558" y="1483"/>
                      <a:pt x="1590" y="1130"/>
                      <a:pt x="765" y="556"/>
                    </a:cubicBezTo>
                    <a:cubicBezTo>
                      <a:pt x="538" y="389"/>
                      <a:pt x="317" y="210"/>
                      <a:pt x="114" y="18"/>
                    </a:cubicBezTo>
                    <a:cubicBezTo>
                      <a:pt x="103" y="6"/>
                      <a:pt x="90" y="1"/>
                      <a:pt x="78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0"/>
              <p:cNvSpPr/>
              <p:nvPr/>
            </p:nvSpPr>
            <p:spPr>
              <a:xfrm>
                <a:off x="2619925" y="2838025"/>
                <a:ext cx="51300" cy="21875"/>
              </a:xfrm>
              <a:custGeom>
                <a:avLst/>
                <a:gdLst/>
                <a:ahLst/>
                <a:cxnLst/>
                <a:rect l="l" t="t" r="r" b="b"/>
                <a:pathLst>
                  <a:path w="2052" h="875" extrusionOk="0">
                    <a:moveTo>
                      <a:pt x="72" y="1"/>
                    </a:moveTo>
                    <a:cubicBezTo>
                      <a:pt x="28" y="1"/>
                      <a:pt x="1" y="75"/>
                      <a:pt x="50" y="109"/>
                    </a:cubicBezTo>
                    <a:cubicBezTo>
                      <a:pt x="617" y="521"/>
                      <a:pt x="1293" y="784"/>
                      <a:pt x="1986" y="874"/>
                    </a:cubicBezTo>
                    <a:cubicBezTo>
                      <a:pt x="1988" y="874"/>
                      <a:pt x="1989" y="874"/>
                      <a:pt x="1991" y="874"/>
                    </a:cubicBezTo>
                    <a:cubicBezTo>
                      <a:pt x="2052" y="874"/>
                      <a:pt x="2050" y="766"/>
                      <a:pt x="1986" y="760"/>
                    </a:cubicBezTo>
                    <a:cubicBezTo>
                      <a:pt x="1305" y="671"/>
                      <a:pt x="659" y="408"/>
                      <a:pt x="103" y="13"/>
                    </a:cubicBezTo>
                    <a:cubicBezTo>
                      <a:pt x="93" y="5"/>
                      <a:pt x="82" y="1"/>
                      <a:pt x="72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0"/>
              <p:cNvSpPr/>
              <p:nvPr/>
            </p:nvSpPr>
            <p:spPr>
              <a:xfrm>
                <a:off x="2636375" y="2860850"/>
                <a:ext cx="27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410" extrusionOk="0">
                    <a:moveTo>
                      <a:pt x="82" y="1"/>
                    </a:moveTo>
                    <a:cubicBezTo>
                      <a:pt x="34" y="1"/>
                      <a:pt x="0" y="75"/>
                      <a:pt x="61" y="110"/>
                    </a:cubicBezTo>
                    <a:cubicBezTo>
                      <a:pt x="360" y="272"/>
                      <a:pt x="677" y="367"/>
                      <a:pt x="1017" y="409"/>
                    </a:cubicBezTo>
                    <a:cubicBezTo>
                      <a:pt x="1089" y="409"/>
                      <a:pt x="1089" y="302"/>
                      <a:pt x="1017" y="296"/>
                    </a:cubicBezTo>
                    <a:cubicBezTo>
                      <a:pt x="701" y="260"/>
                      <a:pt x="396" y="158"/>
                      <a:pt x="109" y="9"/>
                    </a:cubicBezTo>
                    <a:cubicBezTo>
                      <a:pt x="100" y="3"/>
                      <a:pt x="91" y="1"/>
                      <a:pt x="82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0"/>
              <p:cNvSpPr/>
              <p:nvPr/>
            </p:nvSpPr>
            <p:spPr>
              <a:xfrm>
                <a:off x="2559625" y="2870750"/>
                <a:ext cx="69775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2791" h="1437" extrusionOk="0">
                    <a:moveTo>
                      <a:pt x="81" y="1"/>
                    </a:moveTo>
                    <a:cubicBezTo>
                      <a:pt x="39" y="1"/>
                      <a:pt x="0" y="55"/>
                      <a:pt x="41" y="91"/>
                    </a:cubicBezTo>
                    <a:cubicBezTo>
                      <a:pt x="573" y="689"/>
                      <a:pt x="1290" y="1125"/>
                      <a:pt x="2067" y="1328"/>
                    </a:cubicBezTo>
                    <a:cubicBezTo>
                      <a:pt x="2282" y="1388"/>
                      <a:pt x="2510" y="1424"/>
                      <a:pt x="2731" y="1436"/>
                    </a:cubicBezTo>
                    <a:cubicBezTo>
                      <a:pt x="2734" y="1436"/>
                      <a:pt x="2737" y="1437"/>
                      <a:pt x="2740" y="1437"/>
                    </a:cubicBezTo>
                    <a:cubicBezTo>
                      <a:pt x="2790" y="1437"/>
                      <a:pt x="2787" y="1340"/>
                      <a:pt x="2725" y="1334"/>
                    </a:cubicBezTo>
                    <a:cubicBezTo>
                      <a:pt x="1948" y="1268"/>
                      <a:pt x="1201" y="958"/>
                      <a:pt x="597" y="473"/>
                    </a:cubicBezTo>
                    <a:cubicBezTo>
                      <a:pt x="424" y="342"/>
                      <a:pt x="268" y="181"/>
                      <a:pt x="119" y="19"/>
                    </a:cubicBezTo>
                    <a:cubicBezTo>
                      <a:pt x="107" y="6"/>
                      <a:pt x="94" y="1"/>
                      <a:pt x="81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0"/>
              <p:cNvSpPr/>
              <p:nvPr/>
            </p:nvSpPr>
            <p:spPr>
              <a:xfrm>
                <a:off x="2552000" y="2892875"/>
                <a:ext cx="47375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1073" extrusionOk="0">
                    <a:moveTo>
                      <a:pt x="89" y="0"/>
                    </a:moveTo>
                    <a:cubicBezTo>
                      <a:pt x="42" y="0"/>
                      <a:pt x="0" y="53"/>
                      <a:pt x="47" y="90"/>
                    </a:cubicBezTo>
                    <a:cubicBezTo>
                      <a:pt x="573" y="521"/>
                      <a:pt x="1159" y="850"/>
                      <a:pt x="1804" y="1071"/>
                    </a:cubicBezTo>
                    <a:cubicBezTo>
                      <a:pt x="1810" y="1072"/>
                      <a:pt x="1815" y="1073"/>
                      <a:pt x="1820" y="1073"/>
                    </a:cubicBezTo>
                    <a:cubicBezTo>
                      <a:pt x="1874" y="1073"/>
                      <a:pt x="1895" y="985"/>
                      <a:pt x="1834" y="963"/>
                    </a:cubicBezTo>
                    <a:cubicBezTo>
                      <a:pt x="1213" y="754"/>
                      <a:pt x="633" y="431"/>
                      <a:pt x="125" y="13"/>
                    </a:cubicBezTo>
                    <a:cubicBezTo>
                      <a:pt x="114" y="4"/>
                      <a:pt x="101" y="0"/>
                      <a:pt x="89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0"/>
              <p:cNvSpPr/>
              <p:nvPr/>
            </p:nvSpPr>
            <p:spPr>
              <a:xfrm>
                <a:off x="2548250" y="2911400"/>
                <a:ext cx="36650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840" extrusionOk="0">
                    <a:moveTo>
                      <a:pt x="89" y="0"/>
                    </a:moveTo>
                    <a:cubicBezTo>
                      <a:pt x="43" y="0"/>
                      <a:pt x="1" y="53"/>
                      <a:pt x="48" y="91"/>
                    </a:cubicBezTo>
                    <a:cubicBezTo>
                      <a:pt x="436" y="419"/>
                      <a:pt x="897" y="670"/>
                      <a:pt x="1381" y="838"/>
                    </a:cubicBezTo>
                    <a:cubicBezTo>
                      <a:pt x="1385" y="839"/>
                      <a:pt x="1390" y="840"/>
                      <a:pt x="1394" y="840"/>
                    </a:cubicBezTo>
                    <a:cubicBezTo>
                      <a:pt x="1445" y="840"/>
                      <a:pt x="1465" y="752"/>
                      <a:pt x="1405" y="730"/>
                    </a:cubicBezTo>
                    <a:cubicBezTo>
                      <a:pt x="932" y="575"/>
                      <a:pt x="496" y="330"/>
                      <a:pt x="126" y="13"/>
                    </a:cubicBezTo>
                    <a:cubicBezTo>
                      <a:pt x="114" y="4"/>
                      <a:pt x="102" y="0"/>
                      <a:pt x="89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0"/>
              <p:cNvSpPr/>
              <p:nvPr/>
            </p:nvSpPr>
            <p:spPr>
              <a:xfrm>
                <a:off x="2547475" y="2958450"/>
                <a:ext cx="43450" cy="2787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115" extrusionOk="0">
                    <a:moveTo>
                      <a:pt x="82" y="1"/>
                    </a:moveTo>
                    <a:cubicBezTo>
                      <a:pt x="40" y="1"/>
                      <a:pt x="1" y="54"/>
                      <a:pt x="43" y="91"/>
                    </a:cubicBezTo>
                    <a:cubicBezTo>
                      <a:pt x="515" y="528"/>
                      <a:pt x="1059" y="874"/>
                      <a:pt x="1651" y="1107"/>
                    </a:cubicBezTo>
                    <a:cubicBezTo>
                      <a:pt x="1660" y="1112"/>
                      <a:pt x="1668" y="1115"/>
                      <a:pt x="1676" y="1115"/>
                    </a:cubicBezTo>
                    <a:cubicBezTo>
                      <a:pt x="1723" y="1115"/>
                      <a:pt x="1737" y="1031"/>
                      <a:pt x="1681" y="1006"/>
                    </a:cubicBezTo>
                    <a:cubicBezTo>
                      <a:pt x="1101" y="779"/>
                      <a:pt x="575" y="438"/>
                      <a:pt x="115" y="14"/>
                    </a:cubicBezTo>
                    <a:cubicBezTo>
                      <a:pt x="105" y="5"/>
                      <a:pt x="93" y="1"/>
                      <a:pt x="82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0"/>
              <p:cNvSpPr/>
              <p:nvPr/>
            </p:nvSpPr>
            <p:spPr>
              <a:xfrm>
                <a:off x="2553275" y="2984075"/>
                <a:ext cx="27225" cy="1402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561" extrusionOk="0">
                    <a:moveTo>
                      <a:pt x="74" y="0"/>
                    </a:moveTo>
                    <a:cubicBezTo>
                      <a:pt x="29" y="0"/>
                      <a:pt x="1" y="73"/>
                      <a:pt x="50" y="112"/>
                    </a:cubicBezTo>
                    <a:cubicBezTo>
                      <a:pt x="325" y="321"/>
                      <a:pt x="648" y="477"/>
                      <a:pt x="994" y="560"/>
                    </a:cubicBezTo>
                    <a:cubicBezTo>
                      <a:pt x="996" y="561"/>
                      <a:pt x="998" y="561"/>
                      <a:pt x="1000" y="561"/>
                    </a:cubicBezTo>
                    <a:cubicBezTo>
                      <a:pt x="1062" y="561"/>
                      <a:pt x="1088" y="458"/>
                      <a:pt x="1024" y="447"/>
                    </a:cubicBezTo>
                    <a:cubicBezTo>
                      <a:pt x="684" y="363"/>
                      <a:pt x="379" y="220"/>
                      <a:pt x="104" y="11"/>
                    </a:cubicBezTo>
                    <a:cubicBezTo>
                      <a:pt x="94" y="3"/>
                      <a:pt x="83" y="0"/>
                      <a:pt x="74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75" name="Google Shape;1275;p30"/>
          <p:cNvGrpSpPr/>
          <p:nvPr/>
        </p:nvGrpSpPr>
        <p:grpSpPr>
          <a:xfrm>
            <a:off x="6691917" y="3625414"/>
            <a:ext cx="1648568" cy="1191813"/>
            <a:chOff x="6396000" y="2803375"/>
            <a:chExt cx="384775" cy="278175"/>
          </a:xfrm>
        </p:grpSpPr>
        <p:sp>
          <p:nvSpPr>
            <p:cNvPr id="1276" name="Google Shape;1276;p30"/>
            <p:cNvSpPr/>
            <p:nvPr/>
          </p:nvSpPr>
          <p:spPr>
            <a:xfrm>
              <a:off x="6396000" y="2803375"/>
              <a:ext cx="384775" cy="278050"/>
            </a:xfrm>
            <a:custGeom>
              <a:avLst/>
              <a:gdLst/>
              <a:ahLst/>
              <a:cxnLst/>
              <a:rect l="l" t="t" r="r" b="b"/>
              <a:pathLst>
                <a:path w="15391" h="11122" extrusionOk="0">
                  <a:moveTo>
                    <a:pt x="13526" y="1"/>
                  </a:moveTo>
                  <a:lnTo>
                    <a:pt x="13006" y="276"/>
                  </a:lnTo>
                  <a:lnTo>
                    <a:pt x="515" y="6952"/>
                  </a:lnTo>
                  <a:lnTo>
                    <a:pt x="1" y="7227"/>
                  </a:lnTo>
                  <a:cubicBezTo>
                    <a:pt x="1402" y="9712"/>
                    <a:pt x="3997" y="11121"/>
                    <a:pt x="6678" y="11121"/>
                  </a:cubicBezTo>
                  <a:cubicBezTo>
                    <a:pt x="7898" y="11121"/>
                    <a:pt x="9136" y="10830"/>
                    <a:pt x="10287" y="10215"/>
                  </a:cubicBezTo>
                  <a:cubicBezTo>
                    <a:pt x="13974" y="8249"/>
                    <a:pt x="15391" y="3706"/>
                    <a:pt x="13526" y="1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7" name="Google Shape;1277;p30"/>
            <p:cNvGrpSpPr/>
            <p:nvPr/>
          </p:nvGrpSpPr>
          <p:grpSpPr>
            <a:xfrm>
              <a:off x="6396000" y="2803525"/>
              <a:ext cx="384775" cy="278025"/>
              <a:chOff x="3746100" y="2803525"/>
              <a:chExt cx="384775" cy="278025"/>
            </a:xfrm>
          </p:grpSpPr>
          <p:sp>
            <p:nvSpPr>
              <p:cNvPr id="1278" name="Google Shape;1278;p30"/>
              <p:cNvSpPr/>
              <p:nvPr/>
            </p:nvSpPr>
            <p:spPr>
              <a:xfrm>
                <a:off x="3746100" y="2803525"/>
                <a:ext cx="384775" cy="278025"/>
              </a:xfrm>
              <a:custGeom>
                <a:avLst/>
                <a:gdLst/>
                <a:ahLst/>
                <a:cxnLst/>
                <a:rect l="l" t="t" r="r" b="b"/>
                <a:pathLst>
                  <a:path w="15391" h="11121" extrusionOk="0">
                    <a:moveTo>
                      <a:pt x="13526" y="1"/>
                    </a:moveTo>
                    <a:lnTo>
                      <a:pt x="1" y="7227"/>
                    </a:lnTo>
                    <a:cubicBezTo>
                      <a:pt x="1411" y="9709"/>
                      <a:pt x="4005" y="11120"/>
                      <a:pt x="6685" y="11120"/>
                    </a:cubicBezTo>
                    <a:cubicBezTo>
                      <a:pt x="7902" y="11120"/>
                      <a:pt x="9137" y="10829"/>
                      <a:pt x="10287" y="10215"/>
                    </a:cubicBezTo>
                    <a:cubicBezTo>
                      <a:pt x="13974" y="8249"/>
                      <a:pt x="15391" y="3706"/>
                      <a:pt x="13526" y="1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0"/>
              <p:cNvSpPr/>
              <p:nvPr/>
            </p:nvSpPr>
            <p:spPr>
              <a:xfrm>
                <a:off x="3758950" y="2810550"/>
                <a:ext cx="355500" cy="256575"/>
              </a:xfrm>
              <a:custGeom>
                <a:avLst/>
                <a:gdLst/>
                <a:ahLst/>
                <a:cxnLst/>
                <a:rect l="l" t="t" r="r" b="b"/>
                <a:pathLst>
                  <a:path w="14220" h="10263" extrusionOk="0">
                    <a:moveTo>
                      <a:pt x="12492" y="1"/>
                    </a:moveTo>
                    <a:lnTo>
                      <a:pt x="1" y="6671"/>
                    </a:lnTo>
                    <a:cubicBezTo>
                      <a:pt x="1304" y="8960"/>
                      <a:pt x="3703" y="10262"/>
                      <a:pt x="6178" y="10262"/>
                    </a:cubicBezTo>
                    <a:cubicBezTo>
                      <a:pt x="7303" y="10262"/>
                      <a:pt x="8443" y="9994"/>
                      <a:pt x="9504" y="9426"/>
                    </a:cubicBezTo>
                    <a:cubicBezTo>
                      <a:pt x="12905" y="7609"/>
                      <a:pt x="14219" y="3419"/>
                      <a:pt x="12492" y="1"/>
                    </a:cubicBezTo>
                    <a:close/>
                  </a:path>
                </a:pathLst>
              </a:custGeom>
              <a:solidFill>
                <a:srgbClr val="CEDB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0"/>
              <p:cNvSpPr/>
              <p:nvPr/>
            </p:nvSpPr>
            <p:spPr>
              <a:xfrm>
                <a:off x="3767175" y="2814750"/>
                <a:ext cx="336525" cy="243175"/>
              </a:xfrm>
              <a:custGeom>
                <a:avLst/>
                <a:gdLst/>
                <a:ahLst/>
                <a:cxnLst/>
                <a:rect l="l" t="t" r="r" b="b"/>
                <a:pathLst>
                  <a:path w="13461" h="9727" extrusionOk="0">
                    <a:moveTo>
                      <a:pt x="11828" y="0"/>
                    </a:moveTo>
                    <a:lnTo>
                      <a:pt x="1" y="6323"/>
                    </a:lnTo>
                    <a:cubicBezTo>
                      <a:pt x="1228" y="8494"/>
                      <a:pt x="3495" y="9727"/>
                      <a:pt x="5836" y="9727"/>
                    </a:cubicBezTo>
                    <a:cubicBezTo>
                      <a:pt x="6904" y="9727"/>
                      <a:pt x="7988" y="9470"/>
                      <a:pt x="8996" y="8929"/>
                    </a:cubicBezTo>
                    <a:cubicBezTo>
                      <a:pt x="12217" y="7214"/>
                      <a:pt x="13460" y="3245"/>
                      <a:pt x="11828" y="0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0"/>
              <p:cNvSpPr/>
              <p:nvPr/>
            </p:nvSpPr>
            <p:spPr>
              <a:xfrm>
                <a:off x="3786075" y="2949075"/>
                <a:ext cx="4487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929" extrusionOk="0">
                    <a:moveTo>
                      <a:pt x="1708" y="0"/>
                    </a:moveTo>
                    <a:cubicBezTo>
                      <a:pt x="1700" y="0"/>
                      <a:pt x="1691" y="2"/>
                      <a:pt x="1683" y="6"/>
                    </a:cubicBezTo>
                    <a:cubicBezTo>
                      <a:pt x="1139" y="287"/>
                      <a:pt x="601" y="562"/>
                      <a:pt x="52" y="831"/>
                    </a:cubicBezTo>
                    <a:cubicBezTo>
                      <a:pt x="1" y="856"/>
                      <a:pt x="36" y="928"/>
                      <a:pt x="84" y="928"/>
                    </a:cubicBezTo>
                    <a:cubicBezTo>
                      <a:pt x="93" y="928"/>
                      <a:pt x="102" y="926"/>
                      <a:pt x="111" y="920"/>
                    </a:cubicBezTo>
                    <a:cubicBezTo>
                      <a:pt x="661" y="646"/>
                      <a:pt x="1199" y="365"/>
                      <a:pt x="1743" y="96"/>
                    </a:cubicBezTo>
                    <a:cubicBezTo>
                      <a:pt x="1794" y="70"/>
                      <a:pt x="1757" y="0"/>
                      <a:pt x="1708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0"/>
              <p:cNvSpPr/>
              <p:nvPr/>
            </p:nvSpPr>
            <p:spPr>
              <a:xfrm>
                <a:off x="3865575" y="2887600"/>
                <a:ext cx="82050" cy="45700"/>
              </a:xfrm>
              <a:custGeom>
                <a:avLst/>
                <a:gdLst/>
                <a:ahLst/>
                <a:cxnLst/>
                <a:rect l="l" t="t" r="r" b="b"/>
                <a:pathLst>
                  <a:path w="3282" h="1828" extrusionOk="0">
                    <a:moveTo>
                      <a:pt x="3198" y="1"/>
                    </a:moveTo>
                    <a:cubicBezTo>
                      <a:pt x="3189" y="1"/>
                      <a:pt x="3180" y="3"/>
                      <a:pt x="3171" y="9"/>
                    </a:cubicBezTo>
                    <a:cubicBezTo>
                      <a:pt x="2364" y="457"/>
                      <a:pt x="1551" y="899"/>
                      <a:pt x="744" y="1347"/>
                    </a:cubicBezTo>
                    <a:lnTo>
                      <a:pt x="51" y="1730"/>
                    </a:lnTo>
                    <a:cubicBezTo>
                      <a:pt x="1" y="1760"/>
                      <a:pt x="35" y="1828"/>
                      <a:pt x="82" y="1828"/>
                    </a:cubicBezTo>
                    <a:cubicBezTo>
                      <a:pt x="92" y="1828"/>
                      <a:pt x="101" y="1825"/>
                      <a:pt x="111" y="1820"/>
                    </a:cubicBezTo>
                    <a:cubicBezTo>
                      <a:pt x="918" y="1371"/>
                      <a:pt x="1731" y="929"/>
                      <a:pt x="2537" y="481"/>
                    </a:cubicBezTo>
                    <a:lnTo>
                      <a:pt x="3231" y="98"/>
                    </a:lnTo>
                    <a:cubicBezTo>
                      <a:pt x="3281" y="73"/>
                      <a:pt x="3246" y="1"/>
                      <a:pt x="3198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0"/>
              <p:cNvSpPr/>
              <p:nvPr/>
            </p:nvSpPr>
            <p:spPr>
              <a:xfrm>
                <a:off x="3858125" y="2932275"/>
                <a:ext cx="24650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986" h="615" extrusionOk="0">
                    <a:moveTo>
                      <a:pt x="902" y="1"/>
                    </a:moveTo>
                    <a:cubicBezTo>
                      <a:pt x="893" y="1"/>
                      <a:pt x="884" y="3"/>
                      <a:pt x="875" y="9"/>
                    </a:cubicBezTo>
                    <a:cubicBezTo>
                      <a:pt x="600" y="182"/>
                      <a:pt x="325" y="349"/>
                      <a:pt x="50" y="517"/>
                    </a:cubicBezTo>
                    <a:cubicBezTo>
                      <a:pt x="0" y="547"/>
                      <a:pt x="34" y="615"/>
                      <a:pt x="82" y="615"/>
                    </a:cubicBezTo>
                    <a:cubicBezTo>
                      <a:pt x="91" y="615"/>
                      <a:pt x="100" y="612"/>
                      <a:pt x="110" y="606"/>
                    </a:cubicBezTo>
                    <a:cubicBezTo>
                      <a:pt x="385" y="433"/>
                      <a:pt x="660" y="260"/>
                      <a:pt x="935" y="98"/>
                    </a:cubicBezTo>
                    <a:cubicBezTo>
                      <a:pt x="985" y="73"/>
                      <a:pt x="950" y="1"/>
                      <a:pt x="902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0"/>
              <p:cNvSpPr/>
              <p:nvPr/>
            </p:nvSpPr>
            <p:spPr>
              <a:xfrm>
                <a:off x="3927350" y="2925100"/>
                <a:ext cx="14525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581" h="842" extrusionOk="0">
                    <a:moveTo>
                      <a:pt x="177" y="1"/>
                    </a:moveTo>
                    <a:cubicBezTo>
                      <a:pt x="159" y="1"/>
                      <a:pt x="141" y="4"/>
                      <a:pt x="126" y="9"/>
                    </a:cubicBezTo>
                    <a:cubicBezTo>
                      <a:pt x="90" y="27"/>
                      <a:pt x="48" y="57"/>
                      <a:pt x="31" y="92"/>
                    </a:cubicBezTo>
                    <a:cubicBezTo>
                      <a:pt x="13" y="128"/>
                      <a:pt x="1" y="182"/>
                      <a:pt x="19" y="218"/>
                    </a:cubicBezTo>
                    <a:cubicBezTo>
                      <a:pt x="96" y="391"/>
                      <a:pt x="180" y="559"/>
                      <a:pt x="252" y="726"/>
                    </a:cubicBezTo>
                    <a:cubicBezTo>
                      <a:pt x="276" y="768"/>
                      <a:pt x="288" y="804"/>
                      <a:pt x="335" y="828"/>
                    </a:cubicBezTo>
                    <a:cubicBezTo>
                      <a:pt x="355" y="837"/>
                      <a:pt x="380" y="842"/>
                      <a:pt x="405" y="842"/>
                    </a:cubicBezTo>
                    <a:cubicBezTo>
                      <a:pt x="425" y="842"/>
                      <a:pt x="445" y="839"/>
                      <a:pt x="461" y="834"/>
                    </a:cubicBezTo>
                    <a:cubicBezTo>
                      <a:pt x="497" y="816"/>
                      <a:pt x="539" y="786"/>
                      <a:pt x="556" y="750"/>
                    </a:cubicBezTo>
                    <a:cubicBezTo>
                      <a:pt x="574" y="720"/>
                      <a:pt x="580" y="666"/>
                      <a:pt x="568" y="624"/>
                    </a:cubicBezTo>
                    <a:cubicBezTo>
                      <a:pt x="491" y="451"/>
                      <a:pt x="407" y="290"/>
                      <a:pt x="335" y="116"/>
                    </a:cubicBezTo>
                    <a:cubicBezTo>
                      <a:pt x="311" y="80"/>
                      <a:pt x="299" y="39"/>
                      <a:pt x="252" y="21"/>
                    </a:cubicBezTo>
                    <a:cubicBezTo>
                      <a:pt x="231" y="7"/>
                      <a:pt x="204" y="1"/>
                      <a:pt x="177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0"/>
              <p:cNvSpPr/>
              <p:nvPr/>
            </p:nvSpPr>
            <p:spPr>
              <a:xfrm>
                <a:off x="3880725" y="2946675"/>
                <a:ext cx="9600" cy="2380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952" extrusionOk="0">
                    <a:moveTo>
                      <a:pt x="179" y="0"/>
                    </a:moveTo>
                    <a:cubicBezTo>
                      <a:pt x="175" y="0"/>
                      <a:pt x="172" y="0"/>
                      <a:pt x="168" y="0"/>
                    </a:cubicBezTo>
                    <a:cubicBezTo>
                      <a:pt x="79" y="6"/>
                      <a:pt x="1" y="84"/>
                      <a:pt x="13" y="174"/>
                    </a:cubicBezTo>
                    <a:cubicBezTo>
                      <a:pt x="25" y="383"/>
                      <a:pt x="43" y="592"/>
                      <a:pt x="55" y="789"/>
                    </a:cubicBezTo>
                    <a:cubicBezTo>
                      <a:pt x="60" y="876"/>
                      <a:pt x="133" y="951"/>
                      <a:pt x="218" y="951"/>
                    </a:cubicBezTo>
                    <a:cubicBezTo>
                      <a:pt x="222" y="951"/>
                      <a:pt x="225" y="951"/>
                      <a:pt x="228" y="951"/>
                    </a:cubicBezTo>
                    <a:cubicBezTo>
                      <a:pt x="312" y="939"/>
                      <a:pt x="383" y="867"/>
                      <a:pt x="383" y="777"/>
                    </a:cubicBezTo>
                    <a:lnTo>
                      <a:pt x="342" y="156"/>
                    </a:lnTo>
                    <a:cubicBezTo>
                      <a:pt x="330" y="70"/>
                      <a:pt x="263" y="0"/>
                      <a:pt x="179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0"/>
              <p:cNvSpPr/>
              <p:nvPr/>
            </p:nvSpPr>
            <p:spPr>
              <a:xfrm>
                <a:off x="3836200" y="2959300"/>
                <a:ext cx="14225" cy="23150"/>
              </a:xfrm>
              <a:custGeom>
                <a:avLst/>
                <a:gdLst/>
                <a:ahLst/>
                <a:cxnLst/>
                <a:rect l="l" t="t" r="r" b="b"/>
                <a:pathLst>
                  <a:path w="569" h="926" extrusionOk="0">
                    <a:moveTo>
                      <a:pt x="381" y="0"/>
                    </a:moveTo>
                    <a:cubicBezTo>
                      <a:pt x="300" y="0"/>
                      <a:pt x="243" y="51"/>
                      <a:pt x="222" y="129"/>
                    </a:cubicBezTo>
                    <a:cubicBezTo>
                      <a:pt x="156" y="332"/>
                      <a:pt x="97" y="535"/>
                      <a:pt x="31" y="727"/>
                    </a:cubicBezTo>
                    <a:cubicBezTo>
                      <a:pt x="1" y="810"/>
                      <a:pt x="73" y="906"/>
                      <a:pt x="156" y="924"/>
                    </a:cubicBezTo>
                    <a:cubicBezTo>
                      <a:pt x="165" y="925"/>
                      <a:pt x="174" y="926"/>
                      <a:pt x="182" y="926"/>
                    </a:cubicBezTo>
                    <a:cubicBezTo>
                      <a:pt x="266" y="926"/>
                      <a:pt x="331" y="874"/>
                      <a:pt x="348" y="792"/>
                    </a:cubicBezTo>
                    <a:cubicBezTo>
                      <a:pt x="419" y="595"/>
                      <a:pt x="479" y="392"/>
                      <a:pt x="545" y="195"/>
                    </a:cubicBezTo>
                    <a:cubicBezTo>
                      <a:pt x="569" y="117"/>
                      <a:pt x="497" y="15"/>
                      <a:pt x="419" y="3"/>
                    </a:cubicBezTo>
                    <a:cubicBezTo>
                      <a:pt x="406" y="1"/>
                      <a:pt x="394" y="0"/>
                      <a:pt x="381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0"/>
              <p:cNvSpPr/>
              <p:nvPr/>
            </p:nvSpPr>
            <p:spPr>
              <a:xfrm>
                <a:off x="3962925" y="2904575"/>
                <a:ext cx="161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646" h="775" extrusionOk="0">
                    <a:moveTo>
                      <a:pt x="176" y="0"/>
                    </a:moveTo>
                    <a:cubicBezTo>
                      <a:pt x="145" y="0"/>
                      <a:pt x="110" y="10"/>
                      <a:pt x="84" y="23"/>
                    </a:cubicBezTo>
                    <a:cubicBezTo>
                      <a:pt x="48" y="47"/>
                      <a:pt x="18" y="83"/>
                      <a:pt x="12" y="130"/>
                    </a:cubicBezTo>
                    <a:cubicBezTo>
                      <a:pt x="0" y="172"/>
                      <a:pt x="12" y="220"/>
                      <a:pt x="30" y="256"/>
                    </a:cubicBezTo>
                    <a:cubicBezTo>
                      <a:pt x="126" y="405"/>
                      <a:pt x="233" y="549"/>
                      <a:pt x="329" y="698"/>
                    </a:cubicBezTo>
                    <a:cubicBezTo>
                      <a:pt x="353" y="734"/>
                      <a:pt x="389" y="758"/>
                      <a:pt x="436" y="770"/>
                    </a:cubicBezTo>
                    <a:cubicBezTo>
                      <a:pt x="446" y="773"/>
                      <a:pt x="458" y="775"/>
                      <a:pt x="470" y="775"/>
                    </a:cubicBezTo>
                    <a:cubicBezTo>
                      <a:pt x="501" y="775"/>
                      <a:pt x="536" y="765"/>
                      <a:pt x="562" y="752"/>
                    </a:cubicBezTo>
                    <a:cubicBezTo>
                      <a:pt x="598" y="728"/>
                      <a:pt x="628" y="692"/>
                      <a:pt x="640" y="644"/>
                    </a:cubicBezTo>
                    <a:cubicBezTo>
                      <a:pt x="646" y="603"/>
                      <a:pt x="640" y="555"/>
                      <a:pt x="616" y="519"/>
                    </a:cubicBezTo>
                    <a:cubicBezTo>
                      <a:pt x="520" y="370"/>
                      <a:pt x="412" y="226"/>
                      <a:pt x="317" y="77"/>
                    </a:cubicBezTo>
                    <a:cubicBezTo>
                      <a:pt x="293" y="41"/>
                      <a:pt x="257" y="17"/>
                      <a:pt x="209" y="5"/>
                    </a:cubicBezTo>
                    <a:cubicBezTo>
                      <a:pt x="199" y="2"/>
                      <a:pt x="188" y="0"/>
                      <a:pt x="176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0"/>
              <p:cNvSpPr/>
              <p:nvPr/>
            </p:nvSpPr>
            <p:spPr>
              <a:xfrm>
                <a:off x="3997275" y="2876325"/>
                <a:ext cx="23200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11" extrusionOk="0">
                    <a:moveTo>
                      <a:pt x="176" y="0"/>
                    </a:moveTo>
                    <a:cubicBezTo>
                      <a:pt x="105" y="0"/>
                      <a:pt x="29" y="59"/>
                      <a:pt x="19" y="131"/>
                    </a:cubicBezTo>
                    <a:cubicBezTo>
                      <a:pt x="1" y="227"/>
                      <a:pt x="55" y="304"/>
                      <a:pt x="144" y="328"/>
                    </a:cubicBezTo>
                    <a:lnTo>
                      <a:pt x="718" y="507"/>
                    </a:lnTo>
                    <a:cubicBezTo>
                      <a:pt x="727" y="509"/>
                      <a:pt x="737" y="510"/>
                      <a:pt x="746" y="510"/>
                    </a:cubicBezTo>
                    <a:cubicBezTo>
                      <a:pt x="822" y="510"/>
                      <a:pt x="899" y="450"/>
                      <a:pt x="915" y="376"/>
                    </a:cubicBezTo>
                    <a:cubicBezTo>
                      <a:pt x="927" y="286"/>
                      <a:pt x="867" y="215"/>
                      <a:pt x="790" y="185"/>
                    </a:cubicBezTo>
                    <a:lnTo>
                      <a:pt x="210" y="5"/>
                    </a:lnTo>
                    <a:cubicBezTo>
                      <a:pt x="199" y="2"/>
                      <a:pt x="187" y="0"/>
                      <a:pt x="176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0"/>
              <p:cNvSpPr/>
              <p:nvPr/>
            </p:nvSpPr>
            <p:spPr>
              <a:xfrm>
                <a:off x="3867150" y="2987275"/>
                <a:ext cx="11075" cy="2372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949" extrusionOk="0">
                    <a:moveTo>
                      <a:pt x="275" y="0"/>
                    </a:moveTo>
                    <a:cubicBezTo>
                      <a:pt x="198" y="0"/>
                      <a:pt x="118" y="52"/>
                      <a:pt x="108" y="134"/>
                    </a:cubicBezTo>
                    <a:cubicBezTo>
                      <a:pt x="78" y="343"/>
                      <a:pt x="48" y="552"/>
                      <a:pt x="18" y="749"/>
                    </a:cubicBezTo>
                    <a:cubicBezTo>
                      <a:pt x="0" y="833"/>
                      <a:pt x="54" y="928"/>
                      <a:pt x="143" y="946"/>
                    </a:cubicBezTo>
                    <a:cubicBezTo>
                      <a:pt x="152" y="948"/>
                      <a:pt x="161" y="948"/>
                      <a:pt x="169" y="948"/>
                    </a:cubicBezTo>
                    <a:cubicBezTo>
                      <a:pt x="246" y="948"/>
                      <a:pt x="324" y="901"/>
                      <a:pt x="335" y="821"/>
                    </a:cubicBezTo>
                    <a:cubicBezTo>
                      <a:pt x="365" y="618"/>
                      <a:pt x="395" y="408"/>
                      <a:pt x="424" y="199"/>
                    </a:cubicBezTo>
                    <a:cubicBezTo>
                      <a:pt x="442" y="116"/>
                      <a:pt x="389" y="20"/>
                      <a:pt x="299" y="2"/>
                    </a:cubicBezTo>
                    <a:cubicBezTo>
                      <a:pt x="291" y="1"/>
                      <a:pt x="283" y="0"/>
                      <a:pt x="27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0"/>
              <p:cNvSpPr/>
              <p:nvPr/>
            </p:nvSpPr>
            <p:spPr>
              <a:xfrm>
                <a:off x="3911075" y="2980375"/>
                <a:ext cx="13775" cy="21375"/>
              </a:xfrm>
              <a:custGeom>
                <a:avLst/>
                <a:gdLst/>
                <a:ahLst/>
                <a:cxnLst/>
                <a:rect l="l" t="t" r="r" b="b"/>
                <a:pathLst>
                  <a:path w="551" h="855" extrusionOk="0">
                    <a:moveTo>
                      <a:pt x="180" y="1"/>
                    </a:moveTo>
                    <a:cubicBezTo>
                      <a:pt x="164" y="1"/>
                      <a:pt x="148" y="3"/>
                      <a:pt x="132" y="9"/>
                    </a:cubicBezTo>
                    <a:cubicBezTo>
                      <a:pt x="54" y="39"/>
                      <a:pt x="0" y="129"/>
                      <a:pt x="30" y="218"/>
                    </a:cubicBezTo>
                    <a:cubicBezTo>
                      <a:pt x="90" y="392"/>
                      <a:pt x="150" y="571"/>
                      <a:pt x="209" y="744"/>
                    </a:cubicBezTo>
                    <a:cubicBezTo>
                      <a:pt x="234" y="807"/>
                      <a:pt x="301" y="854"/>
                      <a:pt x="370" y="854"/>
                    </a:cubicBezTo>
                    <a:cubicBezTo>
                      <a:pt x="386" y="854"/>
                      <a:pt x="403" y="852"/>
                      <a:pt x="419" y="846"/>
                    </a:cubicBezTo>
                    <a:cubicBezTo>
                      <a:pt x="502" y="810"/>
                      <a:pt x="550" y="720"/>
                      <a:pt x="520" y="637"/>
                    </a:cubicBezTo>
                    <a:cubicBezTo>
                      <a:pt x="460" y="469"/>
                      <a:pt x="401" y="290"/>
                      <a:pt x="341" y="117"/>
                    </a:cubicBezTo>
                    <a:cubicBezTo>
                      <a:pt x="317" y="49"/>
                      <a:pt x="249" y="1"/>
                      <a:pt x="18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0"/>
              <p:cNvSpPr/>
              <p:nvPr/>
            </p:nvSpPr>
            <p:spPr>
              <a:xfrm>
                <a:off x="3967100" y="2952175"/>
                <a:ext cx="1377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551" h="786" extrusionOk="0">
                    <a:moveTo>
                      <a:pt x="184" y="1"/>
                    </a:moveTo>
                    <a:cubicBezTo>
                      <a:pt x="163" y="1"/>
                      <a:pt x="143" y="5"/>
                      <a:pt x="126" y="14"/>
                    </a:cubicBezTo>
                    <a:cubicBezTo>
                      <a:pt x="90" y="25"/>
                      <a:pt x="54" y="55"/>
                      <a:pt x="30" y="91"/>
                    </a:cubicBezTo>
                    <a:cubicBezTo>
                      <a:pt x="12" y="133"/>
                      <a:pt x="0" y="181"/>
                      <a:pt x="24" y="223"/>
                    </a:cubicBezTo>
                    <a:lnTo>
                      <a:pt x="216" y="671"/>
                    </a:lnTo>
                    <a:cubicBezTo>
                      <a:pt x="234" y="707"/>
                      <a:pt x="251" y="743"/>
                      <a:pt x="299" y="767"/>
                    </a:cubicBezTo>
                    <a:cubicBezTo>
                      <a:pt x="318" y="779"/>
                      <a:pt x="343" y="785"/>
                      <a:pt x="367" y="785"/>
                    </a:cubicBezTo>
                    <a:cubicBezTo>
                      <a:pt x="388" y="785"/>
                      <a:pt x="408" y="781"/>
                      <a:pt x="425" y="773"/>
                    </a:cubicBezTo>
                    <a:cubicBezTo>
                      <a:pt x="461" y="755"/>
                      <a:pt x="502" y="731"/>
                      <a:pt x="520" y="689"/>
                    </a:cubicBezTo>
                    <a:cubicBezTo>
                      <a:pt x="538" y="653"/>
                      <a:pt x="550" y="599"/>
                      <a:pt x="532" y="563"/>
                    </a:cubicBezTo>
                    <a:cubicBezTo>
                      <a:pt x="461" y="414"/>
                      <a:pt x="395" y="265"/>
                      <a:pt x="335" y="115"/>
                    </a:cubicBezTo>
                    <a:cubicBezTo>
                      <a:pt x="323" y="79"/>
                      <a:pt x="299" y="43"/>
                      <a:pt x="251" y="19"/>
                    </a:cubicBezTo>
                    <a:cubicBezTo>
                      <a:pt x="232" y="7"/>
                      <a:pt x="208" y="1"/>
                      <a:pt x="184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0"/>
              <p:cNvSpPr/>
              <p:nvPr/>
            </p:nvSpPr>
            <p:spPr>
              <a:xfrm>
                <a:off x="4007600" y="2914550"/>
                <a:ext cx="213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688" extrusionOk="0">
                    <a:moveTo>
                      <a:pt x="179" y="0"/>
                    </a:moveTo>
                    <a:cubicBezTo>
                      <a:pt x="144" y="0"/>
                      <a:pt x="90" y="24"/>
                      <a:pt x="66" y="54"/>
                    </a:cubicBezTo>
                    <a:cubicBezTo>
                      <a:pt x="18" y="114"/>
                      <a:pt x="0" y="234"/>
                      <a:pt x="78" y="281"/>
                    </a:cubicBezTo>
                    <a:cubicBezTo>
                      <a:pt x="233" y="401"/>
                      <a:pt x="395" y="520"/>
                      <a:pt x="556" y="640"/>
                    </a:cubicBezTo>
                    <a:cubicBezTo>
                      <a:pt x="592" y="670"/>
                      <a:pt x="628" y="688"/>
                      <a:pt x="675" y="688"/>
                    </a:cubicBezTo>
                    <a:cubicBezTo>
                      <a:pt x="711" y="688"/>
                      <a:pt x="765" y="664"/>
                      <a:pt x="783" y="634"/>
                    </a:cubicBezTo>
                    <a:cubicBezTo>
                      <a:pt x="837" y="574"/>
                      <a:pt x="855" y="461"/>
                      <a:pt x="777" y="401"/>
                    </a:cubicBezTo>
                    <a:cubicBezTo>
                      <a:pt x="622" y="281"/>
                      <a:pt x="454" y="162"/>
                      <a:pt x="299" y="42"/>
                    </a:cubicBezTo>
                    <a:cubicBezTo>
                      <a:pt x="263" y="12"/>
                      <a:pt x="227" y="0"/>
                      <a:pt x="179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93" name="Google Shape;1293;p30"/>
          <p:cNvGrpSpPr/>
          <p:nvPr/>
        </p:nvGrpSpPr>
        <p:grpSpPr>
          <a:xfrm>
            <a:off x="8035205" y="2291322"/>
            <a:ext cx="492354" cy="880932"/>
            <a:chOff x="5895625" y="2707350"/>
            <a:chExt cx="188888" cy="337975"/>
          </a:xfrm>
        </p:grpSpPr>
        <p:sp>
          <p:nvSpPr>
            <p:cNvPr id="1294" name="Google Shape;1294;p30"/>
            <p:cNvSpPr/>
            <p:nvPr/>
          </p:nvSpPr>
          <p:spPr>
            <a:xfrm>
              <a:off x="5895625" y="2707500"/>
              <a:ext cx="188875" cy="337825"/>
            </a:xfrm>
            <a:custGeom>
              <a:avLst/>
              <a:gdLst/>
              <a:ahLst/>
              <a:cxnLst/>
              <a:rect l="l" t="t" r="r" b="b"/>
              <a:pathLst>
                <a:path w="7555" h="13513" extrusionOk="0">
                  <a:moveTo>
                    <a:pt x="2236" y="1"/>
                  </a:moveTo>
                  <a:cubicBezTo>
                    <a:pt x="2048" y="1"/>
                    <a:pt x="1866" y="60"/>
                    <a:pt x="1733" y="190"/>
                  </a:cubicBezTo>
                  <a:cubicBezTo>
                    <a:pt x="1548" y="375"/>
                    <a:pt x="1494" y="662"/>
                    <a:pt x="1542" y="913"/>
                  </a:cubicBezTo>
                  <a:cubicBezTo>
                    <a:pt x="1584" y="1170"/>
                    <a:pt x="1698" y="1409"/>
                    <a:pt x="1817" y="1642"/>
                  </a:cubicBezTo>
                  <a:cubicBezTo>
                    <a:pt x="1655" y="1581"/>
                    <a:pt x="1479" y="1547"/>
                    <a:pt x="1305" y="1547"/>
                  </a:cubicBezTo>
                  <a:cubicBezTo>
                    <a:pt x="1087" y="1547"/>
                    <a:pt x="873" y="1601"/>
                    <a:pt x="693" y="1720"/>
                  </a:cubicBezTo>
                  <a:cubicBezTo>
                    <a:pt x="365" y="1941"/>
                    <a:pt x="203" y="2395"/>
                    <a:pt x="377" y="2748"/>
                  </a:cubicBezTo>
                  <a:cubicBezTo>
                    <a:pt x="508" y="3017"/>
                    <a:pt x="807" y="3166"/>
                    <a:pt x="1094" y="3274"/>
                  </a:cubicBezTo>
                  <a:cubicBezTo>
                    <a:pt x="1608" y="3465"/>
                    <a:pt x="2152" y="3573"/>
                    <a:pt x="2660" y="3776"/>
                  </a:cubicBezTo>
                  <a:cubicBezTo>
                    <a:pt x="3066" y="3943"/>
                    <a:pt x="3455" y="4188"/>
                    <a:pt x="3706" y="4523"/>
                  </a:cubicBezTo>
                  <a:cubicBezTo>
                    <a:pt x="3831" y="4947"/>
                    <a:pt x="3915" y="5390"/>
                    <a:pt x="3951" y="5838"/>
                  </a:cubicBezTo>
                  <a:cubicBezTo>
                    <a:pt x="3951" y="5848"/>
                    <a:pt x="3951" y="5857"/>
                    <a:pt x="3952" y="5866"/>
                  </a:cubicBezTo>
                  <a:lnTo>
                    <a:pt x="3952" y="5866"/>
                  </a:lnTo>
                  <a:cubicBezTo>
                    <a:pt x="3891" y="5665"/>
                    <a:pt x="3792" y="5476"/>
                    <a:pt x="3646" y="5324"/>
                  </a:cubicBezTo>
                  <a:cubicBezTo>
                    <a:pt x="3108" y="4451"/>
                    <a:pt x="2182" y="3812"/>
                    <a:pt x="1166" y="3633"/>
                  </a:cubicBezTo>
                  <a:cubicBezTo>
                    <a:pt x="1130" y="3628"/>
                    <a:pt x="1091" y="3625"/>
                    <a:pt x="1053" y="3625"/>
                  </a:cubicBezTo>
                  <a:cubicBezTo>
                    <a:pt x="938" y="3625"/>
                    <a:pt x="825" y="3652"/>
                    <a:pt x="789" y="3746"/>
                  </a:cubicBezTo>
                  <a:cubicBezTo>
                    <a:pt x="753" y="3812"/>
                    <a:pt x="777" y="3896"/>
                    <a:pt x="807" y="3961"/>
                  </a:cubicBezTo>
                  <a:cubicBezTo>
                    <a:pt x="909" y="4212"/>
                    <a:pt x="1064" y="4428"/>
                    <a:pt x="1267" y="4601"/>
                  </a:cubicBezTo>
                  <a:cubicBezTo>
                    <a:pt x="1155" y="4567"/>
                    <a:pt x="1039" y="4550"/>
                    <a:pt x="923" y="4550"/>
                  </a:cubicBezTo>
                  <a:cubicBezTo>
                    <a:pt x="729" y="4550"/>
                    <a:pt x="534" y="4597"/>
                    <a:pt x="359" y="4690"/>
                  </a:cubicBezTo>
                  <a:cubicBezTo>
                    <a:pt x="203" y="4768"/>
                    <a:pt x="54" y="4906"/>
                    <a:pt x="30" y="5085"/>
                  </a:cubicBezTo>
                  <a:cubicBezTo>
                    <a:pt x="0" y="5276"/>
                    <a:pt x="144" y="5473"/>
                    <a:pt x="317" y="5563"/>
                  </a:cubicBezTo>
                  <a:cubicBezTo>
                    <a:pt x="490" y="5659"/>
                    <a:pt x="687" y="5677"/>
                    <a:pt x="891" y="5695"/>
                  </a:cubicBezTo>
                  <a:cubicBezTo>
                    <a:pt x="729" y="5695"/>
                    <a:pt x="568" y="5808"/>
                    <a:pt x="508" y="5958"/>
                  </a:cubicBezTo>
                  <a:cubicBezTo>
                    <a:pt x="448" y="6113"/>
                    <a:pt x="496" y="6304"/>
                    <a:pt x="616" y="6412"/>
                  </a:cubicBezTo>
                  <a:cubicBezTo>
                    <a:pt x="715" y="6507"/>
                    <a:pt x="855" y="6542"/>
                    <a:pt x="997" y="6542"/>
                  </a:cubicBezTo>
                  <a:cubicBezTo>
                    <a:pt x="1068" y="6542"/>
                    <a:pt x="1140" y="6533"/>
                    <a:pt x="1207" y="6519"/>
                  </a:cubicBezTo>
                  <a:cubicBezTo>
                    <a:pt x="1686" y="6412"/>
                    <a:pt x="2074" y="6101"/>
                    <a:pt x="2469" y="5826"/>
                  </a:cubicBezTo>
                  <a:cubicBezTo>
                    <a:pt x="2791" y="5599"/>
                    <a:pt x="3150" y="5396"/>
                    <a:pt x="3520" y="5360"/>
                  </a:cubicBezTo>
                  <a:cubicBezTo>
                    <a:pt x="3813" y="5623"/>
                    <a:pt x="3909" y="6035"/>
                    <a:pt x="3939" y="6436"/>
                  </a:cubicBezTo>
                  <a:lnTo>
                    <a:pt x="3915" y="6436"/>
                  </a:lnTo>
                  <a:cubicBezTo>
                    <a:pt x="3455" y="6436"/>
                    <a:pt x="3048" y="6549"/>
                    <a:pt x="2857" y="6758"/>
                  </a:cubicBezTo>
                  <a:cubicBezTo>
                    <a:pt x="2319" y="6914"/>
                    <a:pt x="1811" y="7201"/>
                    <a:pt x="1405" y="7589"/>
                  </a:cubicBezTo>
                  <a:cubicBezTo>
                    <a:pt x="735" y="8229"/>
                    <a:pt x="341" y="9149"/>
                    <a:pt x="341" y="10081"/>
                  </a:cubicBezTo>
                  <a:cubicBezTo>
                    <a:pt x="341" y="10954"/>
                    <a:pt x="705" y="11862"/>
                    <a:pt x="1417" y="12376"/>
                  </a:cubicBezTo>
                  <a:cubicBezTo>
                    <a:pt x="1895" y="12717"/>
                    <a:pt x="2480" y="12861"/>
                    <a:pt x="3036" y="13070"/>
                  </a:cubicBezTo>
                  <a:cubicBezTo>
                    <a:pt x="3365" y="13165"/>
                    <a:pt x="3670" y="13315"/>
                    <a:pt x="3933" y="13512"/>
                  </a:cubicBezTo>
                  <a:cubicBezTo>
                    <a:pt x="4196" y="13315"/>
                    <a:pt x="4501" y="13165"/>
                    <a:pt x="4805" y="13058"/>
                  </a:cubicBezTo>
                  <a:cubicBezTo>
                    <a:pt x="5361" y="12849"/>
                    <a:pt x="5947" y="12705"/>
                    <a:pt x="6425" y="12359"/>
                  </a:cubicBezTo>
                  <a:cubicBezTo>
                    <a:pt x="7136" y="11851"/>
                    <a:pt x="7513" y="10948"/>
                    <a:pt x="7501" y="10069"/>
                  </a:cubicBezTo>
                  <a:cubicBezTo>
                    <a:pt x="7501" y="9143"/>
                    <a:pt x="7106" y="8217"/>
                    <a:pt x="6431" y="7571"/>
                  </a:cubicBezTo>
                  <a:cubicBezTo>
                    <a:pt x="6031" y="7183"/>
                    <a:pt x="5523" y="6902"/>
                    <a:pt x="4985" y="6740"/>
                  </a:cubicBezTo>
                  <a:cubicBezTo>
                    <a:pt x="4835" y="6579"/>
                    <a:pt x="4566" y="6483"/>
                    <a:pt x="4232" y="6436"/>
                  </a:cubicBezTo>
                  <a:cubicBezTo>
                    <a:pt x="4327" y="6185"/>
                    <a:pt x="4447" y="5934"/>
                    <a:pt x="4590" y="5695"/>
                  </a:cubicBezTo>
                  <a:cubicBezTo>
                    <a:pt x="5582" y="5467"/>
                    <a:pt x="6503" y="4936"/>
                    <a:pt x="7196" y="4188"/>
                  </a:cubicBezTo>
                  <a:cubicBezTo>
                    <a:pt x="7381" y="3991"/>
                    <a:pt x="7555" y="3734"/>
                    <a:pt x="7483" y="3471"/>
                  </a:cubicBezTo>
                  <a:cubicBezTo>
                    <a:pt x="7423" y="3268"/>
                    <a:pt x="7214" y="3137"/>
                    <a:pt x="7005" y="3107"/>
                  </a:cubicBezTo>
                  <a:cubicBezTo>
                    <a:pt x="6956" y="3100"/>
                    <a:pt x="6907" y="3097"/>
                    <a:pt x="6857" y="3097"/>
                  </a:cubicBezTo>
                  <a:cubicBezTo>
                    <a:pt x="6694" y="3097"/>
                    <a:pt x="6528" y="3130"/>
                    <a:pt x="6377" y="3166"/>
                  </a:cubicBezTo>
                  <a:cubicBezTo>
                    <a:pt x="6503" y="2844"/>
                    <a:pt x="6628" y="2521"/>
                    <a:pt x="6634" y="2180"/>
                  </a:cubicBezTo>
                  <a:cubicBezTo>
                    <a:pt x="6646" y="1834"/>
                    <a:pt x="6509" y="1469"/>
                    <a:pt x="6216" y="1290"/>
                  </a:cubicBezTo>
                  <a:cubicBezTo>
                    <a:pt x="6097" y="1214"/>
                    <a:pt x="5959" y="1180"/>
                    <a:pt x="5818" y="1180"/>
                  </a:cubicBezTo>
                  <a:cubicBezTo>
                    <a:pt x="5593" y="1180"/>
                    <a:pt x="5361" y="1268"/>
                    <a:pt x="5188" y="1415"/>
                  </a:cubicBezTo>
                  <a:cubicBezTo>
                    <a:pt x="4901" y="1654"/>
                    <a:pt x="4752" y="2013"/>
                    <a:pt x="4692" y="2378"/>
                  </a:cubicBezTo>
                  <a:cubicBezTo>
                    <a:pt x="4632" y="2748"/>
                    <a:pt x="4656" y="3113"/>
                    <a:pt x="4662" y="3483"/>
                  </a:cubicBezTo>
                  <a:cubicBezTo>
                    <a:pt x="4680" y="4182"/>
                    <a:pt x="4632" y="4882"/>
                    <a:pt x="4536" y="5569"/>
                  </a:cubicBezTo>
                  <a:cubicBezTo>
                    <a:pt x="4411" y="5784"/>
                    <a:pt x="4291" y="6005"/>
                    <a:pt x="4196" y="6232"/>
                  </a:cubicBezTo>
                  <a:cubicBezTo>
                    <a:pt x="4166" y="6304"/>
                    <a:pt x="4142" y="6364"/>
                    <a:pt x="4112" y="6430"/>
                  </a:cubicBezTo>
                  <a:lnTo>
                    <a:pt x="4082" y="6430"/>
                  </a:lnTo>
                  <a:cubicBezTo>
                    <a:pt x="4088" y="5838"/>
                    <a:pt x="4016" y="5246"/>
                    <a:pt x="3867" y="4673"/>
                  </a:cubicBezTo>
                  <a:cubicBezTo>
                    <a:pt x="4136" y="4123"/>
                    <a:pt x="4363" y="3537"/>
                    <a:pt x="4501" y="2939"/>
                  </a:cubicBezTo>
                  <a:cubicBezTo>
                    <a:pt x="4656" y="2270"/>
                    <a:pt x="4704" y="1559"/>
                    <a:pt x="4572" y="877"/>
                  </a:cubicBezTo>
                  <a:cubicBezTo>
                    <a:pt x="4530" y="626"/>
                    <a:pt x="4423" y="339"/>
                    <a:pt x="4178" y="268"/>
                  </a:cubicBezTo>
                  <a:cubicBezTo>
                    <a:pt x="4142" y="257"/>
                    <a:pt x="4106" y="253"/>
                    <a:pt x="4070" y="253"/>
                  </a:cubicBezTo>
                  <a:cubicBezTo>
                    <a:pt x="3917" y="253"/>
                    <a:pt x="3765" y="338"/>
                    <a:pt x="3664" y="459"/>
                  </a:cubicBezTo>
                  <a:cubicBezTo>
                    <a:pt x="3538" y="608"/>
                    <a:pt x="3467" y="794"/>
                    <a:pt x="3407" y="985"/>
                  </a:cubicBezTo>
                  <a:cubicBezTo>
                    <a:pt x="3245" y="662"/>
                    <a:pt x="3042" y="339"/>
                    <a:pt x="2737" y="148"/>
                  </a:cubicBezTo>
                  <a:cubicBezTo>
                    <a:pt x="2590" y="53"/>
                    <a:pt x="2411" y="1"/>
                    <a:pt x="2236" y="1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5" name="Google Shape;1295;p30"/>
            <p:cNvGrpSpPr/>
            <p:nvPr/>
          </p:nvGrpSpPr>
          <p:grpSpPr>
            <a:xfrm>
              <a:off x="5895638" y="2707350"/>
              <a:ext cx="188875" cy="337975"/>
              <a:chOff x="3246175" y="2707350"/>
              <a:chExt cx="188875" cy="337975"/>
            </a:xfrm>
          </p:grpSpPr>
          <p:sp>
            <p:nvSpPr>
              <p:cNvPr id="1296" name="Google Shape;1296;p30"/>
              <p:cNvSpPr/>
              <p:nvPr/>
            </p:nvSpPr>
            <p:spPr>
              <a:xfrm>
                <a:off x="3254675" y="2872675"/>
                <a:ext cx="178875" cy="172650"/>
              </a:xfrm>
              <a:custGeom>
                <a:avLst/>
                <a:gdLst/>
                <a:ahLst/>
                <a:cxnLst/>
                <a:rect l="l" t="t" r="r" b="b"/>
                <a:pathLst>
                  <a:path w="7155" h="6906" extrusionOk="0">
                    <a:moveTo>
                      <a:pt x="3480" y="0"/>
                    </a:moveTo>
                    <a:cubicBezTo>
                      <a:pt x="2595" y="0"/>
                      <a:pt x="1714" y="355"/>
                      <a:pt x="1077" y="964"/>
                    </a:cubicBezTo>
                    <a:cubicBezTo>
                      <a:pt x="407" y="1610"/>
                      <a:pt x="7" y="2536"/>
                      <a:pt x="7" y="3462"/>
                    </a:cubicBezTo>
                    <a:cubicBezTo>
                      <a:pt x="1" y="4341"/>
                      <a:pt x="377" y="5244"/>
                      <a:pt x="1083" y="5752"/>
                    </a:cubicBezTo>
                    <a:cubicBezTo>
                      <a:pt x="1561" y="6098"/>
                      <a:pt x="2152" y="6242"/>
                      <a:pt x="2708" y="6451"/>
                    </a:cubicBezTo>
                    <a:cubicBezTo>
                      <a:pt x="3013" y="6558"/>
                      <a:pt x="3318" y="6708"/>
                      <a:pt x="3581" y="6905"/>
                    </a:cubicBezTo>
                    <a:cubicBezTo>
                      <a:pt x="3838" y="6708"/>
                      <a:pt x="4149" y="6558"/>
                      <a:pt x="4453" y="6451"/>
                    </a:cubicBezTo>
                    <a:cubicBezTo>
                      <a:pt x="5009" y="6242"/>
                      <a:pt x="5595" y="6098"/>
                      <a:pt x="6079" y="5752"/>
                    </a:cubicBezTo>
                    <a:cubicBezTo>
                      <a:pt x="6784" y="5238"/>
                      <a:pt x="7155" y="4335"/>
                      <a:pt x="7155" y="3462"/>
                    </a:cubicBezTo>
                    <a:cubicBezTo>
                      <a:pt x="7155" y="2536"/>
                      <a:pt x="6754" y="1616"/>
                      <a:pt x="6097" y="964"/>
                    </a:cubicBezTo>
                    <a:cubicBezTo>
                      <a:pt x="5459" y="355"/>
                      <a:pt x="4578" y="0"/>
                      <a:pt x="3694" y="0"/>
                    </a:cubicBezTo>
                    <a:cubicBezTo>
                      <a:pt x="3658" y="0"/>
                      <a:pt x="3622" y="1"/>
                      <a:pt x="3587" y="2"/>
                    </a:cubicBezTo>
                    <a:cubicBezTo>
                      <a:pt x="3551" y="1"/>
                      <a:pt x="3516" y="0"/>
                      <a:pt x="3480" y="0"/>
                    </a:cubicBezTo>
                    <a:close/>
                  </a:path>
                </a:pathLst>
              </a:custGeom>
              <a:solidFill>
                <a:srgbClr val="CC6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3314450" y="2868225"/>
                <a:ext cx="5905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1041" extrusionOk="0">
                    <a:moveTo>
                      <a:pt x="1184" y="1"/>
                    </a:moveTo>
                    <a:cubicBezTo>
                      <a:pt x="532" y="1"/>
                      <a:pt x="0" y="210"/>
                      <a:pt x="0" y="622"/>
                    </a:cubicBezTo>
                    <a:cubicBezTo>
                      <a:pt x="0" y="1029"/>
                      <a:pt x="532" y="1041"/>
                      <a:pt x="1184" y="1041"/>
                    </a:cubicBezTo>
                    <a:cubicBezTo>
                      <a:pt x="1835" y="1041"/>
                      <a:pt x="2361" y="1029"/>
                      <a:pt x="2361" y="622"/>
                    </a:cubicBezTo>
                    <a:cubicBezTo>
                      <a:pt x="2361" y="210"/>
                      <a:pt x="1841" y="1"/>
                      <a:pt x="1184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3251250" y="2707350"/>
                <a:ext cx="112525" cy="118325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4733" extrusionOk="0">
                    <a:moveTo>
                      <a:pt x="2024" y="0"/>
                    </a:moveTo>
                    <a:cubicBezTo>
                      <a:pt x="1839" y="0"/>
                      <a:pt x="1659" y="58"/>
                      <a:pt x="1530" y="190"/>
                    </a:cubicBezTo>
                    <a:cubicBezTo>
                      <a:pt x="1345" y="369"/>
                      <a:pt x="1297" y="662"/>
                      <a:pt x="1333" y="913"/>
                    </a:cubicBezTo>
                    <a:cubicBezTo>
                      <a:pt x="1375" y="1170"/>
                      <a:pt x="1494" y="1409"/>
                      <a:pt x="1614" y="1636"/>
                    </a:cubicBezTo>
                    <a:cubicBezTo>
                      <a:pt x="1451" y="1579"/>
                      <a:pt x="1277" y="1546"/>
                      <a:pt x="1106" y="1546"/>
                    </a:cubicBezTo>
                    <a:cubicBezTo>
                      <a:pt x="887" y="1546"/>
                      <a:pt x="671" y="1599"/>
                      <a:pt x="490" y="1720"/>
                    </a:cubicBezTo>
                    <a:cubicBezTo>
                      <a:pt x="162" y="1935"/>
                      <a:pt x="0" y="2395"/>
                      <a:pt x="168" y="2742"/>
                    </a:cubicBezTo>
                    <a:cubicBezTo>
                      <a:pt x="305" y="3023"/>
                      <a:pt x="604" y="3172"/>
                      <a:pt x="885" y="3274"/>
                    </a:cubicBezTo>
                    <a:cubicBezTo>
                      <a:pt x="1405" y="3459"/>
                      <a:pt x="1949" y="3567"/>
                      <a:pt x="2457" y="3776"/>
                    </a:cubicBezTo>
                    <a:cubicBezTo>
                      <a:pt x="2935" y="3967"/>
                      <a:pt x="3395" y="4278"/>
                      <a:pt x="3634" y="4732"/>
                    </a:cubicBezTo>
                    <a:cubicBezTo>
                      <a:pt x="3921" y="4165"/>
                      <a:pt x="4160" y="3567"/>
                      <a:pt x="4303" y="2945"/>
                    </a:cubicBezTo>
                    <a:cubicBezTo>
                      <a:pt x="4459" y="2276"/>
                      <a:pt x="4501" y="1565"/>
                      <a:pt x="4369" y="877"/>
                    </a:cubicBezTo>
                    <a:cubicBezTo>
                      <a:pt x="4321" y="620"/>
                      <a:pt x="4220" y="339"/>
                      <a:pt x="3975" y="262"/>
                    </a:cubicBezTo>
                    <a:cubicBezTo>
                      <a:pt x="3941" y="253"/>
                      <a:pt x="3907" y="249"/>
                      <a:pt x="3873" y="249"/>
                    </a:cubicBezTo>
                    <a:cubicBezTo>
                      <a:pt x="3716" y="249"/>
                      <a:pt x="3563" y="336"/>
                      <a:pt x="3455" y="459"/>
                    </a:cubicBezTo>
                    <a:cubicBezTo>
                      <a:pt x="3329" y="608"/>
                      <a:pt x="3264" y="794"/>
                      <a:pt x="3204" y="979"/>
                    </a:cubicBezTo>
                    <a:cubicBezTo>
                      <a:pt x="3036" y="662"/>
                      <a:pt x="2839" y="339"/>
                      <a:pt x="2528" y="142"/>
                    </a:cubicBezTo>
                    <a:cubicBezTo>
                      <a:pt x="2380" y="52"/>
                      <a:pt x="2199" y="0"/>
                      <a:pt x="2024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3246175" y="2797975"/>
                <a:ext cx="91450" cy="73075"/>
              </a:xfrm>
              <a:custGeom>
                <a:avLst/>
                <a:gdLst/>
                <a:ahLst/>
                <a:cxnLst/>
                <a:rect l="l" t="t" r="r" b="b"/>
                <a:pathLst>
                  <a:path w="3658" h="2923" extrusionOk="0">
                    <a:moveTo>
                      <a:pt x="1038" y="0"/>
                    </a:moveTo>
                    <a:cubicBezTo>
                      <a:pt x="928" y="0"/>
                      <a:pt x="822" y="33"/>
                      <a:pt x="783" y="127"/>
                    </a:cubicBezTo>
                    <a:cubicBezTo>
                      <a:pt x="759" y="193"/>
                      <a:pt x="777" y="277"/>
                      <a:pt x="807" y="342"/>
                    </a:cubicBezTo>
                    <a:cubicBezTo>
                      <a:pt x="903" y="593"/>
                      <a:pt x="1058" y="814"/>
                      <a:pt x="1261" y="982"/>
                    </a:cubicBezTo>
                    <a:cubicBezTo>
                      <a:pt x="1151" y="951"/>
                      <a:pt x="1037" y="936"/>
                      <a:pt x="923" y="936"/>
                    </a:cubicBezTo>
                    <a:cubicBezTo>
                      <a:pt x="727" y="936"/>
                      <a:pt x="532" y="981"/>
                      <a:pt x="359" y="1071"/>
                    </a:cubicBezTo>
                    <a:cubicBezTo>
                      <a:pt x="197" y="1149"/>
                      <a:pt x="48" y="1287"/>
                      <a:pt x="30" y="1466"/>
                    </a:cubicBezTo>
                    <a:cubicBezTo>
                      <a:pt x="0" y="1657"/>
                      <a:pt x="138" y="1848"/>
                      <a:pt x="311" y="1944"/>
                    </a:cubicBezTo>
                    <a:cubicBezTo>
                      <a:pt x="484" y="2040"/>
                      <a:pt x="693" y="2058"/>
                      <a:pt x="885" y="2076"/>
                    </a:cubicBezTo>
                    <a:cubicBezTo>
                      <a:pt x="723" y="2076"/>
                      <a:pt x="568" y="2183"/>
                      <a:pt x="508" y="2339"/>
                    </a:cubicBezTo>
                    <a:cubicBezTo>
                      <a:pt x="448" y="2494"/>
                      <a:pt x="490" y="2685"/>
                      <a:pt x="610" y="2793"/>
                    </a:cubicBezTo>
                    <a:cubicBezTo>
                      <a:pt x="717" y="2888"/>
                      <a:pt x="854" y="2923"/>
                      <a:pt x="994" y="2923"/>
                    </a:cubicBezTo>
                    <a:cubicBezTo>
                      <a:pt x="1063" y="2923"/>
                      <a:pt x="1134" y="2914"/>
                      <a:pt x="1201" y="2900"/>
                    </a:cubicBezTo>
                    <a:cubicBezTo>
                      <a:pt x="1674" y="2805"/>
                      <a:pt x="2068" y="2482"/>
                      <a:pt x="2462" y="2207"/>
                    </a:cubicBezTo>
                    <a:cubicBezTo>
                      <a:pt x="2821" y="1950"/>
                      <a:pt x="3233" y="1729"/>
                      <a:pt x="3658" y="1729"/>
                    </a:cubicBezTo>
                    <a:cubicBezTo>
                      <a:pt x="3120" y="844"/>
                      <a:pt x="2193" y="193"/>
                      <a:pt x="1166" y="14"/>
                    </a:cubicBezTo>
                    <a:cubicBezTo>
                      <a:pt x="1125" y="5"/>
                      <a:pt x="1081" y="0"/>
                      <a:pt x="1038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3358825" y="2737250"/>
                <a:ext cx="76225" cy="113375"/>
              </a:xfrm>
              <a:custGeom>
                <a:avLst/>
                <a:gdLst/>
                <a:ahLst/>
                <a:cxnLst/>
                <a:rect l="l" t="t" r="r" b="b"/>
                <a:pathLst>
                  <a:path w="3049" h="4535" extrusionOk="0">
                    <a:moveTo>
                      <a:pt x="1298" y="1"/>
                    </a:moveTo>
                    <a:cubicBezTo>
                      <a:pt x="1074" y="1"/>
                      <a:pt x="846" y="85"/>
                      <a:pt x="670" y="231"/>
                    </a:cubicBezTo>
                    <a:cubicBezTo>
                      <a:pt x="389" y="470"/>
                      <a:pt x="240" y="829"/>
                      <a:pt x="180" y="1199"/>
                    </a:cubicBezTo>
                    <a:cubicBezTo>
                      <a:pt x="120" y="1564"/>
                      <a:pt x="138" y="1935"/>
                      <a:pt x="150" y="2305"/>
                    </a:cubicBezTo>
                    <a:cubicBezTo>
                      <a:pt x="162" y="3052"/>
                      <a:pt x="108" y="3799"/>
                      <a:pt x="0" y="4534"/>
                    </a:cubicBezTo>
                    <a:cubicBezTo>
                      <a:pt x="1022" y="4313"/>
                      <a:pt x="1973" y="3769"/>
                      <a:pt x="2678" y="3004"/>
                    </a:cubicBezTo>
                    <a:cubicBezTo>
                      <a:pt x="2869" y="2813"/>
                      <a:pt x="3049" y="2550"/>
                      <a:pt x="2965" y="2287"/>
                    </a:cubicBezTo>
                    <a:cubicBezTo>
                      <a:pt x="2905" y="2084"/>
                      <a:pt x="2696" y="1953"/>
                      <a:pt x="2487" y="1923"/>
                    </a:cubicBezTo>
                    <a:cubicBezTo>
                      <a:pt x="2436" y="1914"/>
                      <a:pt x="2385" y="1910"/>
                      <a:pt x="2334" y="1910"/>
                    </a:cubicBezTo>
                    <a:cubicBezTo>
                      <a:pt x="2175" y="1910"/>
                      <a:pt x="2017" y="1946"/>
                      <a:pt x="1859" y="1982"/>
                    </a:cubicBezTo>
                    <a:cubicBezTo>
                      <a:pt x="1985" y="1666"/>
                      <a:pt x="2110" y="1337"/>
                      <a:pt x="2122" y="996"/>
                    </a:cubicBezTo>
                    <a:cubicBezTo>
                      <a:pt x="2128" y="650"/>
                      <a:pt x="1991" y="285"/>
                      <a:pt x="1704" y="106"/>
                    </a:cubicBezTo>
                    <a:cubicBezTo>
                      <a:pt x="1579" y="34"/>
                      <a:pt x="1439" y="1"/>
                      <a:pt x="1298" y="1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3274050" y="2900125"/>
                <a:ext cx="12167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4867" h="521" extrusionOk="0">
                    <a:moveTo>
                      <a:pt x="4796" y="0"/>
                    </a:moveTo>
                    <a:cubicBezTo>
                      <a:pt x="4790" y="0"/>
                      <a:pt x="4784" y="1"/>
                      <a:pt x="4778" y="4"/>
                    </a:cubicBezTo>
                    <a:cubicBezTo>
                      <a:pt x="3894" y="277"/>
                      <a:pt x="2973" y="413"/>
                      <a:pt x="2050" y="413"/>
                    </a:cubicBezTo>
                    <a:cubicBezTo>
                      <a:pt x="1744" y="413"/>
                      <a:pt x="1438" y="398"/>
                      <a:pt x="1132" y="368"/>
                    </a:cubicBezTo>
                    <a:cubicBezTo>
                      <a:pt x="780" y="332"/>
                      <a:pt x="439" y="279"/>
                      <a:pt x="92" y="201"/>
                    </a:cubicBezTo>
                    <a:cubicBezTo>
                      <a:pt x="89" y="200"/>
                      <a:pt x="85" y="200"/>
                      <a:pt x="82" y="200"/>
                    </a:cubicBezTo>
                    <a:cubicBezTo>
                      <a:pt x="24" y="200"/>
                      <a:pt x="0" y="292"/>
                      <a:pt x="62" y="308"/>
                    </a:cubicBezTo>
                    <a:cubicBezTo>
                      <a:pt x="717" y="450"/>
                      <a:pt x="1385" y="520"/>
                      <a:pt x="2052" y="520"/>
                    </a:cubicBezTo>
                    <a:cubicBezTo>
                      <a:pt x="2628" y="520"/>
                      <a:pt x="3203" y="468"/>
                      <a:pt x="3768" y="362"/>
                    </a:cubicBezTo>
                    <a:cubicBezTo>
                      <a:pt x="4121" y="291"/>
                      <a:pt x="4461" y="213"/>
                      <a:pt x="4802" y="105"/>
                    </a:cubicBezTo>
                    <a:cubicBezTo>
                      <a:pt x="4867" y="94"/>
                      <a:pt x="4849" y="0"/>
                      <a:pt x="4796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3339550" y="2921075"/>
                <a:ext cx="792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571" extrusionOk="0">
                    <a:moveTo>
                      <a:pt x="3094" y="0"/>
                    </a:moveTo>
                    <a:cubicBezTo>
                      <a:pt x="3089" y="0"/>
                      <a:pt x="3084" y="1"/>
                      <a:pt x="3078" y="2"/>
                    </a:cubicBezTo>
                    <a:cubicBezTo>
                      <a:pt x="2098" y="277"/>
                      <a:pt x="1088" y="427"/>
                      <a:pt x="72" y="457"/>
                    </a:cubicBezTo>
                    <a:cubicBezTo>
                      <a:pt x="6" y="457"/>
                      <a:pt x="0" y="570"/>
                      <a:pt x="72" y="570"/>
                    </a:cubicBezTo>
                    <a:cubicBezTo>
                      <a:pt x="1100" y="546"/>
                      <a:pt x="2122" y="391"/>
                      <a:pt x="3108" y="110"/>
                    </a:cubicBezTo>
                    <a:cubicBezTo>
                      <a:pt x="3169" y="93"/>
                      <a:pt x="3153" y="0"/>
                      <a:pt x="3094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3285250" y="2928125"/>
                <a:ext cx="44900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262" extrusionOk="0">
                    <a:moveTo>
                      <a:pt x="82" y="0"/>
                    </a:moveTo>
                    <a:cubicBezTo>
                      <a:pt x="24" y="0"/>
                      <a:pt x="1" y="92"/>
                      <a:pt x="63" y="109"/>
                    </a:cubicBezTo>
                    <a:cubicBezTo>
                      <a:pt x="533" y="212"/>
                      <a:pt x="1016" y="262"/>
                      <a:pt x="1502" y="262"/>
                    </a:cubicBezTo>
                    <a:cubicBezTo>
                      <a:pt x="1578" y="262"/>
                      <a:pt x="1654" y="261"/>
                      <a:pt x="1730" y="258"/>
                    </a:cubicBezTo>
                    <a:cubicBezTo>
                      <a:pt x="1796" y="258"/>
                      <a:pt x="1796" y="151"/>
                      <a:pt x="1730" y="151"/>
                    </a:cubicBezTo>
                    <a:cubicBezTo>
                      <a:pt x="1645" y="154"/>
                      <a:pt x="1559" y="156"/>
                      <a:pt x="1473" y="156"/>
                    </a:cubicBezTo>
                    <a:cubicBezTo>
                      <a:pt x="1009" y="156"/>
                      <a:pt x="547" y="102"/>
                      <a:pt x="93" y="1"/>
                    </a:cubicBezTo>
                    <a:cubicBezTo>
                      <a:pt x="89" y="1"/>
                      <a:pt x="85" y="0"/>
                      <a:pt x="82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3257775" y="2949775"/>
                <a:ext cx="1559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642" extrusionOk="0">
                    <a:moveTo>
                      <a:pt x="6157" y="1"/>
                    </a:moveTo>
                    <a:cubicBezTo>
                      <a:pt x="6153" y="1"/>
                      <a:pt x="6150" y="1"/>
                      <a:pt x="6146" y="2"/>
                    </a:cubicBezTo>
                    <a:cubicBezTo>
                      <a:pt x="4968" y="353"/>
                      <a:pt x="3740" y="533"/>
                      <a:pt x="2512" y="533"/>
                    </a:cubicBezTo>
                    <a:cubicBezTo>
                      <a:pt x="2151" y="533"/>
                      <a:pt x="1790" y="517"/>
                      <a:pt x="1431" y="486"/>
                    </a:cubicBezTo>
                    <a:cubicBezTo>
                      <a:pt x="982" y="450"/>
                      <a:pt x="534" y="390"/>
                      <a:pt x="98" y="301"/>
                    </a:cubicBezTo>
                    <a:cubicBezTo>
                      <a:pt x="94" y="300"/>
                      <a:pt x="90" y="300"/>
                      <a:pt x="86" y="300"/>
                    </a:cubicBezTo>
                    <a:cubicBezTo>
                      <a:pt x="23" y="300"/>
                      <a:pt x="0" y="391"/>
                      <a:pt x="68" y="408"/>
                    </a:cubicBezTo>
                    <a:cubicBezTo>
                      <a:pt x="870" y="564"/>
                      <a:pt x="1687" y="642"/>
                      <a:pt x="2505" y="642"/>
                    </a:cubicBezTo>
                    <a:cubicBezTo>
                      <a:pt x="3290" y="642"/>
                      <a:pt x="4076" y="570"/>
                      <a:pt x="4849" y="426"/>
                    </a:cubicBezTo>
                    <a:cubicBezTo>
                      <a:pt x="5298" y="349"/>
                      <a:pt x="5734" y="241"/>
                      <a:pt x="6170" y="110"/>
                    </a:cubicBezTo>
                    <a:cubicBezTo>
                      <a:pt x="6238" y="93"/>
                      <a:pt x="6215" y="1"/>
                      <a:pt x="6157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3283075" y="2972025"/>
                <a:ext cx="141850" cy="18325"/>
              </a:xfrm>
              <a:custGeom>
                <a:avLst/>
                <a:gdLst/>
                <a:ahLst/>
                <a:cxnLst/>
                <a:rect l="l" t="t" r="r" b="b"/>
                <a:pathLst>
                  <a:path w="5674" h="733" extrusionOk="0">
                    <a:moveTo>
                      <a:pt x="5599" y="0"/>
                    </a:moveTo>
                    <a:cubicBezTo>
                      <a:pt x="5594" y="0"/>
                      <a:pt x="5588" y="1"/>
                      <a:pt x="5582" y="2"/>
                    </a:cubicBezTo>
                    <a:cubicBezTo>
                      <a:pt x="4233" y="415"/>
                      <a:pt x="2822" y="625"/>
                      <a:pt x="1404" y="625"/>
                    </a:cubicBezTo>
                    <a:cubicBezTo>
                      <a:pt x="1364" y="625"/>
                      <a:pt x="1325" y="624"/>
                      <a:pt x="1285" y="624"/>
                    </a:cubicBezTo>
                    <a:cubicBezTo>
                      <a:pt x="879" y="612"/>
                      <a:pt x="472" y="594"/>
                      <a:pt x="72" y="552"/>
                    </a:cubicBezTo>
                    <a:cubicBezTo>
                      <a:pt x="70" y="552"/>
                      <a:pt x="68" y="552"/>
                      <a:pt x="67" y="552"/>
                    </a:cubicBezTo>
                    <a:cubicBezTo>
                      <a:pt x="0" y="552"/>
                      <a:pt x="2" y="660"/>
                      <a:pt x="72" y="666"/>
                    </a:cubicBezTo>
                    <a:cubicBezTo>
                      <a:pt x="524" y="711"/>
                      <a:pt x="979" y="733"/>
                      <a:pt x="1434" y="733"/>
                    </a:cubicBezTo>
                    <a:cubicBezTo>
                      <a:pt x="2434" y="733"/>
                      <a:pt x="3435" y="626"/>
                      <a:pt x="4417" y="421"/>
                    </a:cubicBezTo>
                    <a:cubicBezTo>
                      <a:pt x="4823" y="331"/>
                      <a:pt x="5218" y="236"/>
                      <a:pt x="5612" y="104"/>
                    </a:cubicBezTo>
                    <a:cubicBezTo>
                      <a:pt x="5673" y="93"/>
                      <a:pt x="5662" y="0"/>
                      <a:pt x="5599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3279025" y="3002250"/>
                <a:ext cx="98200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3928" h="240" extrusionOk="0">
                    <a:moveTo>
                      <a:pt x="62" y="1"/>
                    </a:moveTo>
                    <a:cubicBezTo>
                      <a:pt x="1" y="1"/>
                      <a:pt x="3" y="108"/>
                      <a:pt x="67" y="114"/>
                    </a:cubicBezTo>
                    <a:cubicBezTo>
                      <a:pt x="728" y="198"/>
                      <a:pt x="1391" y="240"/>
                      <a:pt x="2054" y="240"/>
                    </a:cubicBezTo>
                    <a:cubicBezTo>
                      <a:pt x="2380" y="240"/>
                      <a:pt x="2706" y="230"/>
                      <a:pt x="3031" y="210"/>
                    </a:cubicBezTo>
                    <a:cubicBezTo>
                      <a:pt x="3312" y="198"/>
                      <a:pt x="3587" y="168"/>
                      <a:pt x="3868" y="138"/>
                    </a:cubicBezTo>
                    <a:cubicBezTo>
                      <a:pt x="3926" y="121"/>
                      <a:pt x="3928" y="18"/>
                      <a:pt x="3867" y="18"/>
                    </a:cubicBezTo>
                    <a:cubicBezTo>
                      <a:pt x="3865" y="18"/>
                      <a:pt x="3864" y="19"/>
                      <a:pt x="3862" y="19"/>
                    </a:cubicBezTo>
                    <a:cubicBezTo>
                      <a:pt x="3247" y="89"/>
                      <a:pt x="2631" y="128"/>
                      <a:pt x="2014" y="128"/>
                    </a:cubicBezTo>
                    <a:cubicBezTo>
                      <a:pt x="1642" y="128"/>
                      <a:pt x="1269" y="114"/>
                      <a:pt x="897" y="84"/>
                    </a:cubicBezTo>
                    <a:cubicBezTo>
                      <a:pt x="622" y="61"/>
                      <a:pt x="342" y="31"/>
                      <a:pt x="67" y="1"/>
                    </a:cubicBezTo>
                    <a:cubicBezTo>
                      <a:pt x="65" y="1"/>
                      <a:pt x="63" y="1"/>
                      <a:pt x="62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0"/>
              <p:cNvSpPr/>
              <p:nvPr/>
            </p:nvSpPr>
            <p:spPr>
              <a:xfrm>
                <a:off x="3311050" y="2765325"/>
                <a:ext cx="77550" cy="116225"/>
              </a:xfrm>
              <a:custGeom>
                <a:avLst/>
                <a:gdLst/>
                <a:ahLst/>
                <a:cxnLst/>
                <a:rect l="l" t="t" r="r" b="b"/>
                <a:pathLst>
                  <a:path w="3102" h="4649" extrusionOk="0">
                    <a:moveTo>
                      <a:pt x="84" y="0"/>
                    </a:moveTo>
                    <a:cubicBezTo>
                      <a:pt x="42" y="0"/>
                      <a:pt x="1" y="38"/>
                      <a:pt x="35" y="76"/>
                    </a:cubicBezTo>
                    <a:cubicBezTo>
                      <a:pt x="794" y="1069"/>
                      <a:pt x="1266" y="2288"/>
                      <a:pt x="1362" y="3531"/>
                    </a:cubicBezTo>
                    <a:cubicBezTo>
                      <a:pt x="1362" y="3542"/>
                      <a:pt x="1362" y="3552"/>
                      <a:pt x="1363" y="3563"/>
                    </a:cubicBezTo>
                    <a:lnTo>
                      <a:pt x="1363" y="3563"/>
                    </a:lnTo>
                    <a:cubicBezTo>
                      <a:pt x="1270" y="3240"/>
                      <a:pt x="1091" y="2969"/>
                      <a:pt x="764" y="2808"/>
                    </a:cubicBezTo>
                    <a:cubicBezTo>
                      <a:pt x="756" y="2804"/>
                      <a:pt x="748" y="2802"/>
                      <a:pt x="741" y="2802"/>
                    </a:cubicBezTo>
                    <a:cubicBezTo>
                      <a:pt x="691" y="2802"/>
                      <a:pt x="654" y="2877"/>
                      <a:pt x="716" y="2903"/>
                    </a:cubicBezTo>
                    <a:cubicBezTo>
                      <a:pt x="1302" y="3196"/>
                      <a:pt x="1356" y="3931"/>
                      <a:pt x="1374" y="4511"/>
                    </a:cubicBezTo>
                    <a:cubicBezTo>
                      <a:pt x="1374" y="4541"/>
                      <a:pt x="1374" y="4565"/>
                      <a:pt x="1362" y="4595"/>
                    </a:cubicBezTo>
                    <a:cubicBezTo>
                      <a:pt x="1358" y="4630"/>
                      <a:pt x="1384" y="4648"/>
                      <a:pt x="1412" y="4648"/>
                    </a:cubicBezTo>
                    <a:cubicBezTo>
                      <a:pt x="1436" y="4648"/>
                      <a:pt x="1461" y="4635"/>
                      <a:pt x="1469" y="4607"/>
                    </a:cubicBezTo>
                    <a:cubicBezTo>
                      <a:pt x="1702" y="3848"/>
                      <a:pt x="2091" y="3131"/>
                      <a:pt x="2605" y="2527"/>
                    </a:cubicBezTo>
                    <a:cubicBezTo>
                      <a:pt x="2748" y="2354"/>
                      <a:pt x="2904" y="2198"/>
                      <a:pt x="3065" y="2037"/>
                    </a:cubicBezTo>
                    <a:cubicBezTo>
                      <a:pt x="3102" y="2000"/>
                      <a:pt x="3064" y="1942"/>
                      <a:pt x="3023" y="1942"/>
                    </a:cubicBezTo>
                    <a:cubicBezTo>
                      <a:pt x="3011" y="1942"/>
                      <a:pt x="2998" y="1947"/>
                      <a:pt x="2987" y="1959"/>
                    </a:cubicBezTo>
                    <a:cubicBezTo>
                      <a:pt x="2390" y="2509"/>
                      <a:pt x="1917" y="3184"/>
                      <a:pt x="1595" y="3931"/>
                    </a:cubicBezTo>
                    <a:cubicBezTo>
                      <a:pt x="1559" y="4021"/>
                      <a:pt x="1523" y="4111"/>
                      <a:pt x="1493" y="4200"/>
                    </a:cubicBezTo>
                    <a:cubicBezTo>
                      <a:pt x="1523" y="3065"/>
                      <a:pt x="1242" y="1929"/>
                      <a:pt x="716" y="925"/>
                    </a:cubicBezTo>
                    <a:cubicBezTo>
                      <a:pt x="543" y="602"/>
                      <a:pt x="346" y="304"/>
                      <a:pt x="130" y="23"/>
                    </a:cubicBezTo>
                    <a:cubicBezTo>
                      <a:pt x="118" y="7"/>
                      <a:pt x="101" y="0"/>
                      <a:pt x="84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8" name="Google Shape;1308;p30"/>
          <p:cNvGrpSpPr/>
          <p:nvPr/>
        </p:nvGrpSpPr>
        <p:grpSpPr>
          <a:xfrm>
            <a:off x="720956" y="424012"/>
            <a:ext cx="1027269" cy="1302956"/>
            <a:chOff x="5991138" y="1466288"/>
            <a:chExt cx="180800" cy="229325"/>
          </a:xfrm>
        </p:grpSpPr>
        <p:sp>
          <p:nvSpPr>
            <p:cNvPr id="1309" name="Google Shape;1309;p30"/>
            <p:cNvSpPr/>
            <p:nvPr/>
          </p:nvSpPr>
          <p:spPr>
            <a:xfrm>
              <a:off x="5991138" y="1466288"/>
              <a:ext cx="180800" cy="229325"/>
            </a:xfrm>
            <a:custGeom>
              <a:avLst/>
              <a:gdLst/>
              <a:ahLst/>
              <a:cxnLst/>
              <a:rect l="l" t="t" r="r" b="b"/>
              <a:pathLst>
                <a:path w="7232" h="9173" extrusionOk="0">
                  <a:moveTo>
                    <a:pt x="1884" y="0"/>
                  </a:moveTo>
                  <a:cubicBezTo>
                    <a:pt x="1687" y="0"/>
                    <a:pt x="1488" y="34"/>
                    <a:pt x="1297" y="103"/>
                  </a:cubicBezTo>
                  <a:cubicBezTo>
                    <a:pt x="849" y="259"/>
                    <a:pt x="502" y="570"/>
                    <a:pt x="293" y="952"/>
                  </a:cubicBezTo>
                  <a:cubicBezTo>
                    <a:pt x="30" y="1436"/>
                    <a:pt x="0" y="2046"/>
                    <a:pt x="257" y="2584"/>
                  </a:cubicBezTo>
                  <a:cubicBezTo>
                    <a:pt x="281" y="2620"/>
                    <a:pt x="293" y="2649"/>
                    <a:pt x="311" y="2673"/>
                  </a:cubicBezTo>
                  <a:cubicBezTo>
                    <a:pt x="675" y="3337"/>
                    <a:pt x="771" y="4114"/>
                    <a:pt x="657" y="4861"/>
                  </a:cubicBezTo>
                  <a:cubicBezTo>
                    <a:pt x="646" y="4956"/>
                    <a:pt x="628" y="5064"/>
                    <a:pt x="610" y="5160"/>
                  </a:cubicBezTo>
                  <a:cubicBezTo>
                    <a:pt x="436" y="5937"/>
                    <a:pt x="538" y="6773"/>
                    <a:pt x="980" y="7526"/>
                  </a:cubicBezTo>
                  <a:cubicBezTo>
                    <a:pt x="1580" y="8568"/>
                    <a:pt x="2695" y="9172"/>
                    <a:pt x="3846" y="9172"/>
                  </a:cubicBezTo>
                  <a:cubicBezTo>
                    <a:pt x="4254" y="9172"/>
                    <a:pt x="4666" y="9096"/>
                    <a:pt x="5062" y="8937"/>
                  </a:cubicBezTo>
                  <a:cubicBezTo>
                    <a:pt x="6090" y="8530"/>
                    <a:pt x="6790" y="7670"/>
                    <a:pt x="7047" y="6690"/>
                  </a:cubicBezTo>
                  <a:cubicBezTo>
                    <a:pt x="7232" y="5960"/>
                    <a:pt x="7184" y="5160"/>
                    <a:pt x="6825" y="4424"/>
                  </a:cubicBezTo>
                  <a:cubicBezTo>
                    <a:pt x="6485" y="3731"/>
                    <a:pt x="5941" y="3199"/>
                    <a:pt x="5289" y="2888"/>
                  </a:cubicBezTo>
                  <a:cubicBezTo>
                    <a:pt x="4518" y="2512"/>
                    <a:pt x="3879" y="1896"/>
                    <a:pt x="3544" y="1101"/>
                  </a:cubicBezTo>
                  <a:cubicBezTo>
                    <a:pt x="3502" y="1012"/>
                    <a:pt x="3461" y="922"/>
                    <a:pt x="3401" y="833"/>
                  </a:cubicBezTo>
                  <a:cubicBezTo>
                    <a:pt x="3068" y="307"/>
                    <a:pt x="2482" y="0"/>
                    <a:pt x="1884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0" name="Google Shape;1310;p30"/>
            <p:cNvGrpSpPr/>
            <p:nvPr/>
          </p:nvGrpSpPr>
          <p:grpSpPr>
            <a:xfrm>
              <a:off x="5991138" y="1466413"/>
              <a:ext cx="180800" cy="229075"/>
              <a:chOff x="3348825" y="1466600"/>
              <a:chExt cx="180800" cy="229075"/>
            </a:xfrm>
          </p:grpSpPr>
          <p:sp>
            <p:nvSpPr>
              <p:cNvPr id="1311" name="Google Shape;1311;p30"/>
              <p:cNvSpPr/>
              <p:nvPr/>
            </p:nvSpPr>
            <p:spPr>
              <a:xfrm>
                <a:off x="3348825" y="1490450"/>
                <a:ext cx="176175" cy="205225"/>
              </a:xfrm>
              <a:custGeom>
                <a:avLst/>
                <a:gdLst/>
                <a:ahLst/>
                <a:cxnLst/>
                <a:rect l="l" t="t" r="r" b="b"/>
                <a:pathLst>
                  <a:path w="7047" h="8209" extrusionOk="0">
                    <a:moveTo>
                      <a:pt x="299" y="1"/>
                    </a:moveTo>
                    <a:lnTo>
                      <a:pt x="299" y="1"/>
                    </a:lnTo>
                    <a:cubicBezTo>
                      <a:pt x="42" y="491"/>
                      <a:pt x="0" y="1089"/>
                      <a:pt x="263" y="1627"/>
                    </a:cubicBezTo>
                    <a:cubicBezTo>
                      <a:pt x="281" y="1651"/>
                      <a:pt x="293" y="1680"/>
                      <a:pt x="311" y="1710"/>
                    </a:cubicBezTo>
                    <a:cubicBezTo>
                      <a:pt x="675" y="2374"/>
                      <a:pt x="771" y="3145"/>
                      <a:pt x="657" y="3898"/>
                    </a:cubicBezTo>
                    <a:cubicBezTo>
                      <a:pt x="646" y="4005"/>
                      <a:pt x="628" y="4101"/>
                      <a:pt x="610" y="4197"/>
                    </a:cubicBezTo>
                    <a:cubicBezTo>
                      <a:pt x="442" y="4974"/>
                      <a:pt x="550" y="5810"/>
                      <a:pt x="980" y="6563"/>
                    </a:cubicBezTo>
                    <a:cubicBezTo>
                      <a:pt x="1583" y="7604"/>
                      <a:pt x="2703" y="8208"/>
                      <a:pt x="3859" y="8208"/>
                    </a:cubicBezTo>
                    <a:cubicBezTo>
                      <a:pt x="4263" y="8208"/>
                      <a:pt x="4671" y="8135"/>
                      <a:pt x="5062" y="7980"/>
                    </a:cubicBezTo>
                    <a:cubicBezTo>
                      <a:pt x="6090" y="7567"/>
                      <a:pt x="6795" y="6707"/>
                      <a:pt x="7047" y="5727"/>
                    </a:cubicBezTo>
                    <a:lnTo>
                      <a:pt x="7047" y="5727"/>
                    </a:lnTo>
                    <a:cubicBezTo>
                      <a:pt x="6706" y="6486"/>
                      <a:pt x="6084" y="7119"/>
                      <a:pt x="5242" y="7454"/>
                    </a:cubicBezTo>
                    <a:cubicBezTo>
                      <a:pt x="4846" y="7612"/>
                      <a:pt x="4435" y="7687"/>
                      <a:pt x="4027" y="7687"/>
                    </a:cubicBezTo>
                    <a:cubicBezTo>
                      <a:pt x="2876" y="7687"/>
                      <a:pt x="1760" y="7085"/>
                      <a:pt x="1159" y="6043"/>
                    </a:cubicBezTo>
                    <a:cubicBezTo>
                      <a:pt x="771" y="5368"/>
                      <a:pt x="646" y="4621"/>
                      <a:pt x="747" y="3916"/>
                    </a:cubicBezTo>
                    <a:cubicBezTo>
                      <a:pt x="765" y="3832"/>
                      <a:pt x="777" y="3754"/>
                      <a:pt x="795" y="3677"/>
                    </a:cubicBezTo>
                    <a:cubicBezTo>
                      <a:pt x="980" y="2828"/>
                      <a:pt x="908" y="1943"/>
                      <a:pt x="496" y="1184"/>
                    </a:cubicBezTo>
                    <a:cubicBezTo>
                      <a:pt x="478" y="1166"/>
                      <a:pt x="466" y="1137"/>
                      <a:pt x="448" y="1107"/>
                    </a:cubicBezTo>
                    <a:cubicBezTo>
                      <a:pt x="281" y="748"/>
                      <a:pt x="233" y="360"/>
                      <a:pt x="299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0"/>
              <p:cNvSpPr/>
              <p:nvPr/>
            </p:nvSpPr>
            <p:spPr>
              <a:xfrm>
                <a:off x="3354650" y="1466600"/>
                <a:ext cx="174975" cy="215950"/>
              </a:xfrm>
              <a:custGeom>
                <a:avLst/>
                <a:gdLst/>
                <a:ahLst/>
                <a:cxnLst/>
                <a:rect l="l" t="t" r="r" b="b"/>
                <a:pathLst>
                  <a:path w="6999" h="8638" extrusionOk="0">
                    <a:moveTo>
                      <a:pt x="1653" y="1"/>
                    </a:moveTo>
                    <a:cubicBezTo>
                      <a:pt x="1457" y="1"/>
                      <a:pt x="1260" y="33"/>
                      <a:pt x="1070" y="100"/>
                    </a:cubicBezTo>
                    <a:cubicBezTo>
                      <a:pt x="616" y="256"/>
                      <a:pt x="269" y="572"/>
                      <a:pt x="66" y="955"/>
                    </a:cubicBezTo>
                    <a:cubicBezTo>
                      <a:pt x="0" y="1314"/>
                      <a:pt x="48" y="1702"/>
                      <a:pt x="215" y="2061"/>
                    </a:cubicBezTo>
                    <a:cubicBezTo>
                      <a:pt x="233" y="2079"/>
                      <a:pt x="245" y="2108"/>
                      <a:pt x="263" y="2138"/>
                    </a:cubicBezTo>
                    <a:cubicBezTo>
                      <a:pt x="681" y="2891"/>
                      <a:pt x="747" y="3782"/>
                      <a:pt x="562" y="4625"/>
                    </a:cubicBezTo>
                    <a:cubicBezTo>
                      <a:pt x="538" y="4708"/>
                      <a:pt x="526" y="4786"/>
                      <a:pt x="514" y="4870"/>
                    </a:cubicBezTo>
                    <a:cubicBezTo>
                      <a:pt x="413" y="5569"/>
                      <a:pt x="538" y="6316"/>
                      <a:pt x="926" y="6997"/>
                    </a:cubicBezTo>
                    <a:cubicBezTo>
                      <a:pt x="1528" y="8037"/>
                      <a:pt x="2647" y="8637"/>
                      <a:pt x="3800" y="8637"/>
                    </a:cubicBezTo>
                    <a:cubicBezTo>
                      <a:pt x="4206" y="8637"/>
                      <a:pt x="4615" y="8563"/>
                      <a:pt x="5009" y="8408"/>
                    </a:cubicBezTo>
                    <a:cubicBezTo>
                      <a:pt x="5851" y="8073"/>
                      <a:pt x="6479" y="7440"/>
                      <a:pt x="6814" y="6681"/>
                    </a:cubicBezTo>
                    <a:cubicBezTo>
                      <a:pt x="6999" y="5951"/>
                      <a:pt x="6939" y="5151"/>
                      <a:pt x="6592" y="4421"/>
                    </a:cubicBezTo>
                    <a:cubicBezTo>
                      <a:pt x="6252" y="3722"/>
                      <a:pt x="5702" y="3196"/>
                      <a:pt x="5068" y="2885"/>
                    </a:cubicBezTo>
                    <a:cubicBezTo>
                      <a:pt x="4291" y="2515"/>
                      <a:pt x="3652" y="1893"/>
                      <a:pt x="3317" y="1104"/>
                    </a:cubicBezTo>
                    <a:cubicBezTo>
                      <a:pt x="3275" y="1003"/>
                      <a:pt x="3228" y="925"/>
                      <a:pt x="3174" y="835"/>
                    </a:cubicBezTo>
                    <a:cubicBezTo>
                      <a:pt x="2844" y="307"/>
                      <a:pt x="2256" y="1"/>
                      <a:pt x="1653" y="1"/>
                    </a:cubicBezTo>
                    <a:close/>
                  </a:path>
                </a:pathLst>
              </a:custGeom>
              <a:solidFill>
                <a:srgbClr val="A3CA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0"/>
              <p:cNvSpPr/>
              <p:nvPr/>
            </p:nvSpPr>
            <p:spPr>
              <a:xfrm>
                <a:off x="3384075" y="1527150"/>
                <a:ext cx="135550" cy="137300"/>
              </a:xfrm>
              <a:custGeom>
                <a:avLst/>
                <a:gdLst/>
                <a:ahLst/>
                <a:cxnLst/>
                <a:rect l="l" t="t" r="r" b="b"/>
                <a:pathLst>
                  <a:path w="5422" h="5492" extrusionOk="0">
                    <a:moveTo>
                      <a:pt x="1902" y="0"/>
                    </a:moveTo>
                    <a:cubicBezTo>
                      <a:pt x="1683" y="0"/>
                      <a:pt x="1473" y="42"/>
                      <a:pt x="1280" y="135"/>
                    </a:cubicBezTo>
                    <a:cubicBezTo>
                      <a:pt x="90" y="702"/>
                      <a:pt x="1" y="2956"/>
                      <a:pt x="568" y="4139"/>
                    </a:cubicBezTo>
                    <a:cubicBezTo>
                      <a:pt x="981" y="4995"/>
                      <a:pt x="1830" y="5492"/>
                      <a:pt x="2715" y="5492"/>
                    </a:cubicBezTo>
                    <a:cubicBezTo>
                      <a:pt x="3060" y="5492"/>
                      <a:pt x="3410" y="5416"/>
                      <a:pt x="3742" y="5257"/>
                    </a:cubicBezTo>
                    <a:cubicBezTo>
                      <a:pt x="4925" y="4689"/>
                      <a:pt x="5421" y="3266"/>
                      <a:pt x="4854" y="2089"/>
                    </a:cubicBezTo>
                    <a:cubicBezTo>
                      <a:pt x="4379" y="1099"/>
                      <a:pt x="3025" y="0"/>
                      <a:pt x="1902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0"/>
              <p:cNvSpPr/>
              <p:nvPr/>
            </p:nvSpPr>
            <p:spPr>
              <a:xfrm>
                <a:off x="3403200" y="1549675"/>
                <a:ext cx="98500" cy="10002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4001" extrusionOk="0">
                    <a:moveTo>
                      <a:pt x="1384" y="0"/>
                    </a:moveTo>
                    <a:cubicBezTo>
                      <a:pt x="1223" y="0"/>
                      <a:pt x="1069" y="31"/>
                      <a:pt x="927" y="100"/>
                    </a:cubicBezTo>
                    <a:cubicBezTo>
                      <a:pt x="66" y="519"/>
                      <a:pt x="1" y="2162"/>
                      <a:pt x="413" y="3023"/>
                    </a:cubicBezTo>
                    <a:cubicBezTo>
                      <a:pt x="709" y="3642"/>
                      <a:pt x="1327" y="4001"/>
                      <a:pt x="1970" y="4001"/>
                    </a:cubicBezTo>
                    <a:cubicBezTo>
                      <a:pt x="2222" y="4001"/>
                      <a:pt x="2478" y="3946"/>
                      <a:pt x="2720" y="3830"/>
                    </a:cubicBezTo>
                    <a:cubicBezTo>
                      <a:pt x="3581" y="3417"/>
                      <a:pt x="3939" y="2383"/>
                      <a:pt x="3527" y="1523"/>
                    </a:cubicBezTo>
                    <a:cubicBezTo>
                      <a:pt x="3182" y="799"/>
                      <a:pt x="2200" y="0"/>
                      <a:pt x="1384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3413950" y="1478875"/>
                <a:ext cx="22500" cy="3012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1205" extrusionOk="0">
                    <a:moveTo>
                      <a:pt x="80" y="1"/>
                    </a:moveTo>
                    <a:cubicBezTo>
                      <a:pt x="39" y="1"/>
                      <a:pt x="1" y="55"/>
                      <a:pt x="43" y="87"/>
                    </a:cubicBezTo>
                    <a:cubicBezTo>
                      <a:pt x="371" y="380"/>
                      <a:pt x="634" y="751"/>
                      <a:pt x="790" y="1163"/>
                    </a:cubicBezTo>
                    <a:cubicBezTo>
                      <a:pt x="800" y="1191"/>
                      <a:pt x="823" y="1204"/>
                      <a:pt x="844" y="1204"/>
                    </a:cubicBezTo>
                    <a:cubicBezTo>
                      <a:pt x="873" y="1204"/>
                      <a:pt x="899" y="1181"/>
                      <a:pt x="885" y="1139"/>
                    </a:cubicBezTo>
                    <a:cubicBezTo>
                      <a:pt x="724" y="709"/>
                      <a:pt x="461" y="327"/>
                      <a:pt x="114" y="16"/>
                    </a:cubicBezTo>
                    <a:cubicBezTo>
                      <a:pt x="104" y="5"/>
                      <a:pt x="92" y="1"/>
                      <a:pt x="8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3420825" y="1498500"/>
                <a:ext cx="9300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52" extrusionOk="0">
                    <a:moveTo>
                      <a:pt x="62" y="0"/>
                    </a:moveTo>
                    <a:cubicBezTo>
                      <a:pt x="54" y="0"/>
                      <a:pt x="45" y="2"/>
                      <a:pt x="37" y="8"/>
                    </a:cubicBezTo>
                    <a:cubicBezTo>
                      <a:pt x="13" y="20"/>
                      <a:pt x="1" y="55"/>
                      <a:pt x="13" y="79"/>
                    </a:cubicBezTo>
                    <a:cubicBezTo>
                      <a:pt x="96" y="193"/>
                      <a:pt x="168" y="312"/>
                      <a:pt x="252" y="426"/>
                    </a:cubicBezTo>
                    <a:cubicBezTo>
                      <a:pt x="264" y="439"/>
                      <a:pt x="283" y="451"/>
                      <a:pt x="304" y="451"/>
                    </a:cubicBezTo>
                    <a:cubicBezTo>
                      <a:pt x="312" y="451"/>
                      <a:pt x="321" y="449"/>
                      <a:pt x="329" y="444"/>
                    </a:cubicBezTo>
                    <a:cubicBezTo>
                      <a:pt x="359" y="432"/>
                      <a:pt x="371" y="402"/>
                      <a:pt x="347" y="372"/>
                    </a:cubicBezTo>
                    <a:cubicBezTo>
                      <a:pt x="270" y="259"/>
                      <a:pt x="192" y="139"/>
                      <a:pt x="108" y="26"/>
                    </a:cubicBezTo>
                    <a:cubicBezTo>
                      <a:pt x="100" y="13"/>
                      <a:pt x="82" y="0"/>
                      <a:pt x="62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3374125" y="1612200"/>
                <a:ext cx="25575" cy="45350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1814" extrusionOk="0">
                    <a:moveTo>
                      <a:pt x="71" y="1"/>
                    </a:moveTo>
                    <a:cubicBezTo>
                      <a:pt x="39" y="1"/>
                      <a:pt x="0" y="28"/>
                      <a:pt x="4" y="68"/>
                    </a:cubicBezTo>
                    <a:cubicBezTo>
                      <a:pt x="112" y="725"/>
                      <a:pt x="434" y="1335"/>
                      <a:pt x="913" y="1801"/>
                    </a:cubicBezTo>
                    <a:cubicBezTo>
                      <a:pt x="921" y="1810"/>
                      <a:pt x="932" y="1813"/>
                      <a:pt x="942" y="1813"/>
                    </a:cubicBezTo>
                    <a:cubicBezTo>
                      <a:pt x="981" y="1813"/>
                      <a:pt x="1022" y="1760"/>
                      <a:pt x="984" y="1717"/>
                    </a:cubicBezTo>
                    <a:cubicBezTo>
                      <a:pt x="524" y="1269"/>
                      <a:pt x="207" y="671"/>
                      <a:pt x="112" y="38"/>
                    </a:cubicBezTo>
                    <a:cubicBezTo>
                      <a:pt x="109" y="12"/>
                      <a:pt x="91" y="1"/>
                      <a:pt x="71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8" name="Google Shape;1318;p30"/>
          <p:cNvGrpSpPr/>
          <p:nvPr/>
        </p:nvGrpSpPr>
        <p:grpSpPr>
          <a:xfrm>
            <a:off x="2423089" y="534990"/>
            <a:ext cx="93825" cy="93829"/>
            <a:chOff x="6089850" y="862325"/>
            <a:chExt cx="38875" cy="38875"/>
          </a:xfrm>
        </p:grpSpPr>
        <p:sp>
          <p:nvSpPr>
            <p:cNvPr id="1319" name="Google Shape;1319;p30"/>
            <p:cNvSpPr/>
            <p:nvPr/>
          </p:nvSpPr>
          <p:spPr>
            <a:xfrm>
              <a:off x="6089850" y="862325"/>
              <a:ext cx="38875" cy="38875"/>
            </a:xfrm>
            <a:custGeom>
              <a:avLst/>
              <a:gdLst/>
              <a:ahLst/>
              <a:cxnLst/>
              <a:rect l="l" t="t" r="r" b="b"/>
              <a:pathLst>
                <a:path w="1555" h="1555" extrusionOk="0">
                  <a:moveTo>
                    <a:pt x="778" y="0"/>
                  </a:moveTo>
                  <a:cubicBezTo>
                    <a:pt x="347" y="0"/>
                    <a:pt x="1" y="347"/>
                    <a:pt x="1" y="777"/>
                  </a:cubicBezTo>
                  <a:cubicBezTo>
                    <a:pt x="1" y="1207"/>
                    <a:pt x="347" y="1554"/>
                    <a:pt x="778" y="1554"/>
                  </a:cubicBezTo>
                  <a:cubicBezTo>
                    <a:pt x="1208" y="1554"/>
                    <a:pt x="1555" y="1207"/>
                    <a:pt x="1555" y="777"/>
                  </a:cubicBezTo>
                  <a:cubicBezTo>
                    <a:pt x="1555" y="347"/>
                    <a:pt x="1208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0" name="Google Shape;1320;p30"/>
            <p:cNvGrpSpPr/>
            <p:nvPr/>
          </p:nvGrpSpPr>
          <p:grpSpPr>
            <a:xfrm>
              <a:off x="6089850" y="862325"/>
              <a:ext cx="38875" cy="38875"/>
              <a:chOff x="3439950" y="862325"/>
              <a:chExt cx="38875" cy="38875"/>
            </a:xfrm>
          </p:grpSpPr>
          <p:sp>
            <p:nvSpPr>
              <p:cNvPr id="1321" name="Google Shape;1321;p30"/>
              <p:cNvSpPr/>
              <p:nvPr/>
            </p:nvSpPr>
            <p:spPr>
              <a:xfrm>
                <a:off x="3439950" y="862325"/>
                <a:ext cx="38875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555" extrusionOk="0">
                    <a:moveTo>
                      <a:pt x="778" y="0"/>
                    </a:moveTo>
                    <a:cubicBezTo>
                      <a:pt x="347" y="0"/>
                      <a:pt x="1" y="347"/>
                      <a:pt x="1" y="777"/>
                    </a:cubicBezTo>
                    <a:cubicBezTo>
                      <a:pt x="1" y="1207"/>
                      <a:pt x="347" y="1554"/>
                      <a:pt x="778" y="1554"/>
                    </a:cubicBezTo>
                    <a:cubicBezTo>
                      <a:pt x="1208" y="1554"/>
                      <a:pt x="1555" y="1207"/>
                      <a:pt x="1555" y="777"/>
                    </a:cubicBezTo>
                    <a:cubicBezTo>
                      <a:pt x="1555" y="347"/>
                      <a:pt x="1208" y="0"/>
                      <a:pt x="778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3443400" y="871125"/>
                <a:ext cx="78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692" extrusionOk="0">
                    <a:moveTo>
                      <a:pt x="227" y="0"/>
                    </a:moveTo>
                    <a:cubicBezTo>
                      <a:pt x="215" y="0"/>
                      <a:pt x="203" y="4"/>
                      <a:pt x="192" y="13"/>
                    </a:cubicBezTo>
                    <a:cubicBezTo>
                      <a:pt x="12" y="186"/>
                      <a:pt x="0" y="485"/>
                      <a:pt x="156" y="676"/>
                    </a:cubicBezTo>
                    <a:cubicBezTo>
                      <a:pt x="164" y="687"/>
                      <a:pt x="177" y="692"/>
                      <a:pt x="191" y="692"/>
                    </a:cubicBezTo>
                    <a:cubicBezTo>
                      <a:pt x="207" y="692"/>
                      <a:pt x="224" y="686"/>
                      <a:pt x="233" y="676"/>
                    </a:cubicBezTo>
                    <a:cubicBezTo>
                      <a:pt x="251" y="658"/>
                      <a:pt x="245" y="628"/>
                      <a:pt x="233" y="604"/>
                    </a:cubicBezTo>
                    <a:cubicBezTo>
                      <a:pt x="120" y="455"/>
                      <a:pt x="144" y="222"/>
                      <a:pt x="269" y="96"/>
                    </a:cubicBezTo>
                    <a:cubicBezTo>
                      <a:pt x="312" y="54"/>
                      <a:pt x="272" y="0"/>
                      <a:pt x="227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3" name="Google Shape;1323;p30"/>
          <p:cNvGrpSpPr/>
          <p:nvPr/>
        </p:nvGrpSpPr>
        <p:grpSpPr>
          <a:xfrm>
            <a:off x="3796983" y="450381"/>
            <a:ext cx="231937" cy="169254"/>
            <a:chOff x="6025900" y="1163650"/>
            <a:chExt cx="96100" cy="70125"/>
          </a:xfrm>
        </p:grpSpPr>
        <p:sp>
          <p:nvSpPr>
            <p:cNvPr id="1324" name="Google Shape;1324;p30"/>
            <p:cNvSpPr/>
            <p:nvPr/>
          </p:nvSpPr>
          <p:spPr>
            <a:xfrm>
              <a:off x="6025900" y="1163650"/>
              <a:ext cx="96100" cy="70125"/>
            </a:xfrm>
            <a:custGeom>
              <a:avLst/>
              <a:gdLst/>
              <a:ahLst/>
              <a:cxnLst/>
              <a:rect l="l" t="t" r="r" b="b"/>
              <a:pathLst>
                <a:path w="3844" h="2805" extrusionOk="0">
                  <a:moveTo>
                    <a:pt x="1674" y="0"/>
                  </a:moveTo>
                  <a:cubicBezTo>
                    <a:pt x="1048" y="0"/>
                    <a:pt x="439" y="304"/>
                    <a:pt x="73" y="851"/>
                  </a:cubicBezTo>
                  <a:cubicBezTo>
                    <a:pt x="1" y="946"/>
                    <a:pt x="31" y="1072"/>
                    <a:pt x="126" y="1126"/>
                  </a:cubicBezTo>
                  <a:lnTo>
                    <a:pt x="772" y="1478"/>
                  </a:lnTo>
                  <a:cubicBezTo>
                    <a:pt x="800" y="1492"/>
                    <a:pt x="830" y="1499"/>
                    <a:pt x="859" y="1499"/>
                  </a:cubicBezTo>
                  <a:cubicBezTo>
                    <a:pt x="918" y="1499"/>
                    <a:pt x="975" y="1472"/>
                    <a:pt x="1011" y="1424"/>
                  </a:cubicBezTo>
                  <a:cubicBezTo>
                    <a:pt x="1174" y="1226"/>
                    <a:pt x="1416" y="1114"/>
                    <a:pt x="1667" y="1114"/>
                  </a:cubicBezTo>
                  <a:cubicBezTo>
                    <a:pt x="1802" y="1114"/>
                    <a:pt x="1939" y="1146"/>
                    <a:pt x="2069" y="1215"/>
                  </a:cubicBezTo>
                  <a:cubicBezTo>
                    <a:pt x="2427" y="1407"/>
                    <a:pt x="2589" y="1837"/>
                    <a:pt x="2469" y="2207"/>
                  </a:cubicBezTo>
                  <a:cubicBezTo>
                    <a:pt x="2439" y="2297"/>
                    <a:pt x="2475" y="2387"/>
                    <a:pt x="2559" y="2435"/>
                  </a:cubicBezTo>
                  <a:lnTo>
                    <a:pt x="3210" y="2781"/>
                  </a:lnTo>
                  <a:cubicBezTo>
                    <a:pt x="3238" y="2797"/>
                    <a:pt x="3269" y="2805"/>
                    <a:pt x="3300" y="2805"/>
                  </a:cubicBezTo>
                  <a:cubicBezTo>
                    <a:pt x="3373" y="2805"/>
                    <a:pt x="3444" y="2761"/>
                    <a:pt x="3473" y="2686"/>
                  </a:cubicBezTo>
                  <a:cubicBezTo>
                    <a:pt x="3844" y="1783"/>
                    <a:pt x="3479" y="713"/>
                    <a:pt x="2595" y="235"/>
                  </a:cubicBezTo>
                  <a:cubicBezTo>
                    <a:pt x="2302" y="76"/>
                    <a:pt x="1986" y="0"/>
                    <a:pt x="1674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5" name="Google Shape;1325;p30"/>
            <p:cNvGrpSpPr/>
            <p:nvPr/>
          </p:nvGrpSpPr>
          <p:grpSpPr>
            <a:xfrm>
              <a:off x="6025975" y="1163775"/>
              <a:ext cx="95950" cy="69975"/>
              <a:chOff x="3376000" y="1163775"/>
              <a:chExt cx="95950" cy="69975"/>
            </a:xfrm>
          </p:grpSpPr>
          <p:sp>
            <p:nvSpPr>
              <p:cNvPr id="1326" name="Google Shape;1326;p30"/>
              <p:cNvSpPr/>
              <p:nvPr/>
            </p:nvSpPr>
            <p:spPr>
              <a:xfrm>
                <a:off x="3376000" y="1163775"/>
                <a:ext cx="95950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2799" extrusionOk="0">
                    <a:moveTo>
                      <a:pt x="1676" y="1"/>
                    </a:moveTo>
                    <a:cubicBezTo>
                      <a:pt x="1048" y="1"/>
                      <a:pt x="435" y="305"/>
                      <a:pt x="67" y="846"/>
                    </a:cubicBezTo>
                    <a:cubicBezTo>
                      <a:pt x="1" y="941"/>
                      <a:pt x="31" y="1067"/>
                      <a:pt x="114" y="1121"/>
                    </a:cubicBezTo>
                    <a:lnTo>
                      <a:pt x="766" y="1467"/>
                    </a:lnTo>
                    <a:cubicBezTo>
                      <a:pt x="794" y="1481"/>
                      <a:pt x="824" y="1488"/>
                      <a:pt x="853" y="1488"/>
                    </a:cubicBezTo>
                    <a:cubicBezTo>
                      <a:pt x="910" y="1488"/>
                      <a:pt x="965" y="1463"/>
                      <a:pt x="1005" y="1419"/>
                    </a:cubicBezTo>
                    <a:cubicBezTo>
                      <a:pt x="1171" y="1218"/>
                      <a:pt x="1412" y="1107"/>
                      <a:pt x="1659" y="1107"/>
                    </a:cubicBezTo>
                    <a:cubicBezTo>
                      <a:pt x="1794" y="1107"/>
                      <a:pt x="1930" y="1141"/>
                      <a:pt x="2057" y="1210"/>
                    </a:cubicBezTo>
                    <a:cubicBezTo>
                      <a:pt x="2427" y="1402"/>
                      <a:pt x="2583" y="1826"/>
                      <a:pt x="2463" y="2202"/>
                    </a:cubicBezTo>
                    <a:cubicBezTo>
                      <a:pt x="2433" y="2292"/>
                      <a:pt x="2469" y="2382"/>
                      <a:pt x="2553" y="2424"/>
                    </a:cubicBezTo>
                    <a:lnTo>
                      <a:pt x="3204" y="2776"/>
                    </a:lnTo>
                    <a:cubicBezTo>
                      <a:pt x="3231" y="2791"/>
                      <a:pt x="3260" y="2799"/>
                      <a:pt x="3289" y="2799"/>
                    </a:cubicBezTo>
                    <a:cubicBezTo>
                      <a:pt x="3362" y="2799"/>
                      <a:pt x="3433" y="2753"/>
                      <a:pt x="3467" y="2681"/>
                    </a:cubicBezTo>
                    <a:cubicBezTo>
                      <a:pt x="3838" y="1772"/>
                      <a:pt x="3473" y="708"/>
                      <a:pt x="2589" y="230"/>
                    </a:cubicBezTo>
                    <a:cubicBezTo>
                      <a:pt x="2299" y="74"/>
                      <a:pt x="1986" y="1"/>
                      <a:pt x="1676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0"/>
              <p:cNvSpPr/>
              <p:nvPr/>
            </p:nvSpPr>
            <p:spPr>
              <a:xfrm>
                <a:off x="3439050" y="1182400"/>
                <a:ext cx="21850" cy="46850"/>
              </a:xfrm>
              <a:custGeom>
                <a:avLst/>
                <a:gdLst/>
                <a:ahLst/>
                <a:cxnLst/>
                <a:rect l="l" t="t" r="r" b="b"/>
                <a:pathLst>
                  <a:path w="874" h="1874" extrusionOk="0">
                    <a:moveTo>
                      <a:pt x="370" y="1"/>
                    </a:moveTo>
                    <a:cubicBezTo>
                      <a:pt x="331" y="1"/>
                      <a:pt x="290" y="39"/>
                      <a:pt x="324" y="77"/>
                    </a:cubicBezTo>
                    <a:cubicBezTo>
                      <a:pt x="646" y="531"/>
                      <a:pt x="772" y="1105"/>
                      <a:pt x="658" y="1655"/>
                    </a:cubicBezTo>
                    <a:cubicBezTo>
                      <a:pt x="485" y="1523"/>
                      <a:pt x="276" y="1451"/>
                      <a:pt x="67" y="1451"/>
                    </a:cubicBezTo>
                    <a:cubicBezTo>
                      <a:pt x="1" y="1451"/>
                      <a:pt x="1" y="1553"/>
                      <a:pt x="67" y="1553"/>
                    </a:cubicBezTo>
                    <a:cubicBezTo>
                      <a:pt x="324" y="1553"/>
                      <a:pt x="563" y="1667"/>
                      <a:pt x="736" y="1852"/>
                    </a:cubicBezTo>
                    <a:cubicBezTo>
                      <a:pt x="745" y="1867"/>
                      <a:pt x="757" y="1874"/>
                      <a:pt x="768" y="1874"/>
                    </a:cubicBezTo>
                    <a:cubicBezTo>
                      <a:pt x="801" y="1874"/>
                      <a:pt x="833" y="1822"/>
                      <a:pt x="802" y="1786"/>
                    </a:cubicBezTo>
                    <a:cubicBezTo>
                      <a:pt x="784" y="1762"/>
                      <a:pt x="766" y="1750"/>
                      <a:pt x="742" y="1726"/>
                    </a:cubicBezTo>
                    <a:cubicBezTo>
                      <a:pt x="748" y="1720"/>
                      <a:pt x="748" y="1714"/>
                      <a:pt x="754" y="1702"/>
                    </a:cubicBezTo>
                    <a:cubicBezTo>
                      <a:pt x="874" y="1123"/>
                      <a:pt x="754" y="507"/>
                      <a:pt x="413" y="23"/>
                    </a:cubicBezTo>
                    <a:cubicBezTo>
                      <a:pt x="403" y="7"/>
                      <a:pt x="387" y="1"/>
                      <a:pt x="37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0"/>
              <p:cNvSpPr/>
              <p:nvPr/>
            </p:nvSpPr>
            <p:spPr>
              <a:xfrm>
                <a:off x="3384250" y="1167975"/>
                <a:ext cx="3660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770" extrusionOk="0">
                    <a:moveTo>
                      <a:pt x="1245" y="0"/>
                    </a:moveTo>
                    <a:cubicBezTo>
                      <a:pt x="757" y="0"/>
                      <a:pt x="285" y="266"/>
                      <a:pt x="29" y="690"/>
                    </a:cubicBezTo>
                    <a:cubicBezTo>
                      <a:pt x="0" y="731"/>
                      <a:pt x="40" y="770"/>
                      <a:pt x="77" y="770"/>
                    </a:cubicBezTo>
                    <a:cubicBezTo>
                      <a:pt x="94" y="770"/>
                      <a:pt x="110" y="762"/>
                      <a:pt x="119" y="743"/>
                    </a:cubicBezTo>
                    <a:cubicBezTo>
                      <a:pt x="350" y="351"/>
                      <a:pt x="795" y="113"/>
                      <a:pt x="1243" y="113"/>
                    </a:cubicBezTo>
                    <a:cubicBezTo>
                      <a:pt x="1293" y="113"/>
                      <a:pt x="1342" y="116"/>
                      <a:pt x="1392" y="122"/>
                    </a:cubicBezTo>
                    <a:cubicBezTo>
                      <a:pt x="1394" y="122"/>
                      <a:pt x="1396" y="122"/>
                      <a:pt x="1398" y="122"/>
                    </a:cubicBezTo>
                    <a:cubicBezTo>
                      <a:pt x="1464" y="122"/>
                      <a:pt x="1462" y="20"/>
                      <a:pt x="1392" y="8"/>
                    </a:cubicBezTo>
                    <a:cubicBezTo>
                      <a:pt x="1343" y="3"/>
                      <a:pt x="1294" y="0"/>
                      <a:pt x="124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0"/>
              <p:cNvSpPr/>
              <p:nvPr/>
            </p:nvSpPr>
            <p:spPr>
              <a:xfrm>
                <a:off x="3388400" y="1179750"/>
                <a:ext cx="1302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50" extrusionOk="0">
                    <a:moveTo>
                      <a:pt x="458" y="0"/>
                    </a:moveTo>
                    <a:cubicBezTo>
                      <a:pt x="450" y="0"/>
                      <a:pt x="440" y="2"/>
                      <a:pt x="431" y="4"/>
                    </a:cubicBezTo>
                    <a:cubicBezTo>
                      <a:pt x="264" y="87"/>
                      <a:pt x="120" y="213"/>
                      <a:pt x="19" y="368"/>
                    </a:cubicBezTo>
                    <a:cubicBezTo>
                      <a:pt x="1" y="392"/>
                      <a:pt x="13" y="428"/>
                      <a:pt x="43" y="440"/>
                    </a:cubicBezTo>
                    <a:cubicBezTo>
                      <a:pt x="54" y="447"/>
                      <a:pt x="64" y="450"/>
                      <a:pt x="74" y="450"/>
                    </a:cubicBezTo>
                    <a:cubicBezTo>
                      <a:pt x="90" y="450"/>
                      <a:pt x="103" y="441"/>
                      <a:pt x="114" y="422"/>
                    </a:cubicBezTo>
                    <a:cubicBezTo>
                      <a:pt x="210" y="284"/>
                      <a:pt x="342" y="171"/>
                      <a:pt x="491" y="99"/>
                    </a:cubicBezTo>
                    <a:cubicBezTo>
                      <a:pt x="509" y="87"/>
                      <a:pt x="521" y="45"/>
                      <a:pt x="503" y="27"/>
                    </a:cubicBezTo>
                    <a:cubicBezTo>
                      <a:pt x="495" y="7"/>
                      <a:pt x="478" y="0"/>
                      <a:pt x="458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0"/>
              <p:cNvSpPr/>
              <p:nvPr/>
            </p:nvSpPr>
            <p:spPr>
              <a:xfrm>
                <a:off x="3395725" y="1186100"/>
                <a:ext cx="5850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22" extrusionOk="0">
                    <a:moveTo>
                      <a:pt x="180" y="1"/>
                    </a:moveTo>
                    <a:cubicBezTo>
                      <a:pt x="168" y="1"/>
                      <a:pt x="150" y="12"/>
                      <a:pt x="144" y="18"/>
                    </a:cubicBezTo>
                    <a:cubicBezTo>
                      <a:pt x="96" y="54"/>
                      <a:pt x="54" y="90"/>
                      <a:pt x="19" y="132"/>
                    </a:cubicBezTo>
                    <a:cubicBezTo>
                      <a:pt x="7" y="138"/>
                      <a:pt x="1" y="150"/>
                      <a:pt x="1" y="168"/>
                    </a:cubicBezTo>
                    <a:cubicBezTo>
                      <a:pt x="1" y="180"/>
                      <a:pt x="7" y="198"/>
                      <a:pt x="19" y="204"/>
                    </a:cubicBezTo>
                    <a:cubicBezTo>
                      <a:pt x="25" y="210"/>
                      <a:pt x="37" y="222"/>
                      <a:pt x="54" y="222"/>
                    </a:cubicBezTo>
                    <a:cubicBezTo>
                      <a:pt x="66" y="222"/>
                      <a:pt x="84" y="210"/>
                      <a:pt x="90" y="204"/>
                    </a:cubicBezTo>
                    <a:lnTo>
                      <a:pt x="216" y="90"/>
                    </a:lnTo>
                    <a:cubicBezTo>
                      <a:pt x="228" y="84"/>
                      <a:pt x="234" y="72"/>
                      <a:pt x="234" y="54"/>
                    </a:cubicBezTo>
                    <a:cubicBezTo>
                      <a:pt x="234" y="42"/>
                      <a:pt x="228" y="24"/>
                      <a:pt x="216" y="18"/>
                    </a:cubicBezTo>
                    <a:cubicBezTo>
                      <a:pt x="210" y="12"/>
                      <a:pt x="198" y="1"/>
                      <a:pt x="18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31" name="Google Shape;1331;p30"/>
          <p:cNvGrpSpPr/>
          <p:nvPr/>
        </p:nvGrpSpPr>
        <p:grpSpPr>
          <a:xfrm>
            <a:off x="1385262" y="4422616"/>
            <a:ext cx="367154" cy="279133"/>
            <a:chOff x="5515663" y="2866075"/>
            <a:chExt cx="152125" cy="115650"/>
          </a:xfrm>
        </p:grpSpPr>
        <p:sp>
          <p:nvSpPr>
            <p:cNvPr id="1332" name="Google Shape;1332;p30"/>
            <p:cNvSpPr/>
            <p:nvPr/>
          </p:nvSpPr>
          <p:spPr>
            <a:xfrm>
              <a:off x="5518200" y="2866075"/>
              <a:ext cx="147050" cy="115650"/>
            </a:xfrm>
            <a:custGeom>
              <a:avLst/>
              <a:gdLst/>
              <a:ahLst/>
              <a:cxnLst/>
              <a:rect l="l" t="t" r="r" b="b"/>
              <a:pathLst>
                <a:path w="5882" h="4626" extrusionOk="0">
                  <a:moveTo>
                    <a:pt x="2538" y="0"/>
                  </a:moveTo>
                  <a:cubicBezTo>
                    <a:pt x="1869" y="0"/>
                    <a:pt x="1207" y="300"/>
                    <a:pt x="765" y="870"/>
                  </a:cubicBezTo>
                  <a:cubicBezTo>
                    <a:pt x="0" y="1850"/>
                    <a:pt x="179" y="3260"/>
                    <a:pt x="1160" y="4025"/>
                  </a:cubicBezTo>
                  <a:cubicBezTo>
                    <a:pt x="1457" y="4256"/>
                    <a:pt x="1734" y="4356"/>
                    <a:pt x="1997" y="4356"/>
                  </a:cubicBezTo>
                  <a:cubicBezTo>
                    <a:pt x="2470" y="4356"/>
                    <a:pt x="2897" y="4033"/>
                    <a:pt x="3311" y="3565"/>
                  </a:cubicBezTo>
                  <a:cubicBezTo>
                    <a:pt x="3424" y="3899"/>
                    <a:pt x="3735" y="4625"/>
                    <a:pt x="4227" y="4625"/>
                  </a:cubicBezTo>
                  <a:cubicBezTo>
                    <a:pt x="4439" y="4625"/>
                    <a:pt x="4684" y="4491"/>
                    <a:pt x="4961" y="4133"/>
                  </a:cubicBezTo>
                  <a:cubicBezTo>
                    <a:pt x="5881" y="2950"/>
                    <a:pt x="4518" y="2698"/>
                    <a:pt x="4022" y="2657"/>
                  </a:cubicBezTo>
                  <a:cubicBezTo>
                    <a:pt x="4548" y="1856"/>
                    <a:pt x="4740" y="1109"/>
                    <a:pt x="3915" y="475"/>
                  </a:cubicBezTo>
                  <a:cubicBezTo>
                    <a:pt x="3505" y="155"/>
                    <a:pt x="3019" y="0"/>
                    <a:pt x="2538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3" name="Google Shape;1333;p30"/>
            <p:cNvGrpSpPr/>
            <p:nvPr/>
          </p:nvGrpSpPr>
          <p:grpSpPr>
            <a:xfrm>
              <a:off x="5515663" y="2866075"/>
              <a:ext cx="152125" cy="115625"/>
              <a:chOff x="2868300" y="2866075"/>
              <a:chExt cx="152125" cy="115625"/>
            </a:xfrm>
          </p:grpSpPr>
          <p:sp>
            <p:nvSpPr>
              <p:cNvPr id="1334" name="Google Shape;1334;p30"/>
              <p:cNvSpPr/>
              <p:nvPr/>
            </p:nvSpPr>
            <p:spPr>
              <a:xfrm>
                <a:off x="2949875" y="2932025"/>
                <a:ext cx="70550" cy="49675"/>
              </a:xfrm>
              <a:custGeom>
                <a:avLst/>
                <a:gdLst/>
                <a:ahLst/>
                <a:cxnLst/>
                <a:rect l="l" t="t" r="r" b="b"/>
                <a:pathLst>
                  <a:path w="2822" h="1987" extrusionOk="0">
                    <a:moveTo>
                      <a:pt x="592" y="1"/>
                    </a:moveTo>
                    <a:lnTo>
                      <a:pt x="0" y="766"/>
                    </a:lnTo>
                    <a:cubicBezTo>
                      <a:pt x="0" y="766"/>
                      <a:pt x="334" y="1986"/>
                      <a:pt x="971" y="1986"/>
                    </a:cubicBezTo>
                    <a:cubicBezTo>
                      <a:pt x="1182" y="1986"/>
                      <a:pt x="1427" y="1852"/>
                      <a:pt x="1704" y="1495"/>
                    </a:cubicBezTo>
                    <a:cubicBezTo>
                      <a:pt x="2821" y="60"/>
                      <a:pt x="592" y="1"/>
                      <a:pt x="5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0"/>
              <p:cNvSpPr/>
              <p:nvPr/>
            </p:nvSpPr>
            <p:spPr>
              <a:xfrm>
                <a:off x="2868300" y="2866075"/>
                <a:ext cx="122525" cy="108925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4357" extrusionOk="0">
                    <a:moveTo>
                      <a:pt x="2541" y="1"/>
                    </a:moveTo>
                    <a:cubicBezTo>
                      <a:pt x="1870" y="1"/>
                      <a:pt x="1207" y="301"/>
                      <a:pt x="765" y="876"/>
                    </a:cubicBezTo>
                    <a:cubicBezTo>
                      <a:pt x="0" y="1856"/>
                      <a:pt x="179" y="3266"/>
                      <a:pt x="1160" y="4031"/>
                    </a:cubicBezTo>
                    <a:cubicBezTo>
                      <a:pt x="1455" y="4258"/>
                      <a:pt x="1730" y="4356"/>
                      <a:pt x="1992" y="4356"/>
                    </a:cubicBezTo>
                    <a:cubicBezTo>
                      <a:pt x="2606" y="4356"/>
                      <a:pt x="3144" y="3818"/>
                      <a:pt x="3676" y="3135"/>
                    </a:cubicBezTo>
                    <a:cubicBezTo>
                      <a:pt x="4441" y="2155"/>
                      <a:pt x="4901" y="1234"/>
                      <a:pt x="3921" y="475"/>
                    </a:cubicBezTo>
                    <a:cubicBezTo>
                      <a:pt x="3509" y="156"/>
                      <a:pt x="3023" y="1"/>
                      <a:pt x="2541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0"/>
              <p:cNvSpPr/>
              <p:nvPr/>
            </p:nvSpPr>
            <p:spPr>
              <a:xfrm>
                <a:off x="2879050" y="2919600"/>
                <a:ext cx="27725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1815" extrusionOk="0">
                    <a:moveTo>
                      <a:pt x="96" y="0"/>
                    </a:moveTo>
                    <a:cubicBezTo>
                      <a:pt x="68" y="0"/>
                      <a:pt x="36" y="17"/>
                      <a:pt x="30" y="49"/>
                    </a:cubicBezTo>
                    <a:cubicBezTo>
                      <a:pt x="0" y="761"/>
                      <a:pt x="389" y="1454"/>
                      <a:pt x="1004" y="1807"/>
                    </a:cubicBezTo>
                    <a:cubicBezTo>
                      <a:pt x="1014" y="1812"/>
                      <a:pt x="1023" y="1815"/>
                      <a:pt x="1031" y="1815"/>
                    </a:cubicBezTo>
                    <a:cubicBezTo>
                      <a:pt x="1078" y="1815"/>
                      <a:pt x="1109" y="1741"/>
                      <a:pt x="1058" y="1711"/>
                    </a:cubicBezTo>
                    <a:cubicBezTo>
                      <a:pt x="479" y="1376"/>
                      <a:pt x="126" y="719"/>
                      <a:pt x="144" y="49"/>
                    </a:cubicBezTo>
                    <a:cubicBezTo>
                      <a:pt x="150" y="17"/>
                      <a:pt x="124" y="0"/>
                      <a:pt x="96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0"/>
              <p:cNvSpPr/>
              <p:nvPr/>
            </p:nvSpPr>
            <p:spPr>
              <a:xfrm>
                <a:off x="2897875" y="2947050"/>
                <a:ext cx="1395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558" h="487" extrusionOk="0">
                    <a:moveTo>
                      <a:pt x="83" y="0"/>
                    </a:moveTo>
                    <a:cubicBezTo>
                      <a:pt x="38" y="0"/>
                      <a:pt x="0" y="57"/>
                      <a:pt x="42" y="99"/>
                    </a:cubicBezTo>
                    <a:cubicBezTo>
                      <a:pt x="174" y="224"/>
                      <a:pt x="311" y="344"/>
                      <a:pt x="449" y="470"/>
                    </a:cubicBezTo>
                    <a:cubicBezTo>
                      <a:pt x="458" y="482"/>
                      <a:pt x="470" y="487"/>
                      <a:pt x="481" y="487"/>
                    </a:cubicBezTo>
                    <a:cubicBezTo>
                      <a:pt x="519" y="487"/>
                      <a:pt x="557" y="427"/>
                      <a:pt x="520" y="386"/>
                    </a:cubicBezTo>
                    <a:cubicBezTo>
                      <a:pt x="389" y="260"/>
                      <a:pt x="251" y="141"/>
                      <a:pt x="120" y="15"/>
                    </a:cubicBezTo>
                    <a:cubicBezTo>
                      <a:pt x="108" y="5"/>
                      <a:pt x="95" y="0"/>
                      <a:pt x="83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0"/>
              <p:cNvSpPr/>
              <p:nvPr/>
            </p:nvSpPr>
            <p:spPr>
              <a:xfrm>
                <a:off x="2958325" y="2882225"/>
                <a:ext cx="180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721" h="1235" extrusionOk="0">
                    <a:moveTo>
                      <a:pt x="78" y="1"/>
                    </a:moveTo>
                    <a:cubicBezTo>
                      <a:pt x="31" y="1"/>
                      <a:pt x="0" y="74"/>
                      <a:pt x="51" y="104"/>
                    </a:cubicBezTo>
                    <a:cubicBezTo>
                      <a:pt x="397" y="331"/>
                      <a:pt x="607" y="756"/>
                      <a:pt x="553" y="1168"/>
                    </a:cubicBezTo>
                    <a:cubicBezTo>
                      <a:pt x="549" y="1208"/>
                      <a:pt x="585" y="1235"/>
                      <a:pt x="617" y="1235"/>
                    </a:cubicBezTo>
                    <a:cubicBezTo>
                      <a:pt x="637" y="1235"/>
                      <a:pt x="656" y="1224"/>
                      <a:pt x="660" y="1198"/>
                    </a:cubicBezTo>
                    <a:cubicBezTo>
                      <a:pt x="720" y="726"/>
                      <a:pt x="499" y="254"/>
                      <a:pt x="105" y="8"/>
                    </a:cubicBezTo>
                    <a:cubicBezTo>
                      <a:pt x="95" y="3"/>
                      <a:pt x="86" y="1"/>
                      <a:pt x="78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39" name="Google Shape;1339;p30"/>
          <p:cNvGrpSpPr/>
          <p:nvPr/>
        </p:nvGrpSpPr>
        <p:grpSpPr>
          <a:xfrm>
            <a:off x="2139189" y="736103"/>
            <a:ext cx="93825" cy="93829"/>
            <a:chOff x="6089850" y="862325"/>
            <a:chExt cx="38875" cy="38875"/>
          </a:xfrm>
        </p:grpSpPr>
        <p:sp>
          <p:nvSpPr>
            <p:cNvPr id="1340" name="Google Shape;1340;p30"/>
            <p:cNvSpPr/>
            <p:nvPr/>
          </p:nvSpPr>
          <p:spPr>
            <a:xfrm>
              <a:off x="6089850" y="862325"/>
              <a:ext cx="38875" cy="38875"/>
            </a:xfrm>
            <a:custGeom>
              <a:avLst/>
              <a:gdLst/>
              <a:ahLst/>
              <a:cxnLst/>
              <a:rect l="l" t="t" r="r" b="b"/>
              <a:pathLst>
                <a:path w="1555" h="1555" extrusionOk="0">
                  <a:moveTo>
                    <a:pt x="778" y="0"/>
                  </a:moveTo>
                  <a:cubicBezTo>
                    <a:pt x="347" y="0"/>
                    <a:pt x="1" y="347"/>
                    <a:pt x="1" y="777"/>
                  </a:cubicBezTo>
                  <a:cubicBezTo>
                    <a:pt x="1" y="1207"/>
                    <a:pt x="347" y="1554"/>
                    <a:pt x="778" y="1554"/>
                  </a:cubicBezTo>
                  <a:cubicBezTo>
                    <a:pt x="1208" y="1554"/>
                    <a:pt x="1555" y="1207"/>
                    <a:pt x="1555" y="777"/>
                  </a:cubicBezTo>
                  <a:cubicBezTo>
                    <a:pt x="1555" y="347"/>
                    <a:pt x="1208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1" name="Google Shape;1341;p30"/>
            <p:cNvGrpSpPr/>
            <p:nvPr/>
          </p:nvGrpSpPr>
          <p:grpSpPr>
            <a:xfrm>
              <a:off x="6089850" y="862325"/>
              <a:ext cx="38875" cy="38875"/>
              <a:chOff x="3439950" y="862325"/>
              <a:chExt cx="38875" cy="38875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3439950" y="862325"/>
                <a:ext cx="38875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555" extrusionOk="0">
                    <a:moveTo>
                      <a:pt x="778" y="0"/>
                    </a:moveTo>
                    <a:cubicBezTo>
                      <a:pt x="347" y="0"/>
                      <a:pt x="1" y="347"/>
                      <a:pt x="1" y="777"/>
                    </a:cubicBezTo>
                    <a:cubicBezTo>
                      <a:pt x="1" y="1207"/>
                      <a:pt x="347" y="1554"/>
                      <a:pt x="778" y="1554"/>
                    </a:cubicBezTo>
                    <a:cubicBezTo>
                      <a:pt x="1208" y="1554"/>
                      <a:pt x="1555" y="1207"/>
                      <a:pt x="1555" y="777"/>
                    </a:cubicBezTo>
                    <a:cubicBezTo>
                      <a:pt x="1555" y="347"/>
                      <a:pt x="1208" y="0"/>
                      <a:pt x="778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3443400" y="871125"/>
                <a:ext cx="78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692" extrusionOk="0">
                    <a:moveTo>
                      <a:pt x="227" y="0"/>
                    </a:moveTo>
                    <a:cubicBezTo>
                      <a:pt x="215" y="0"/>
                      <a:pt x="203" y="4"/>
                      <a:pt x="192" y="13"/>
                    </a:cubicBezTo>
                    <a:cubicBezTo>
                      <a:pt x="12" y="186"/>
                      <a:pt x="0" y="485"/>
                      <a:pt x="156" y="676"/>
                    </a:cubicBezTo>
                    <a:cubicBezTo>
                      <a:pt x="164" y="687"/>
                      <a:pt x="177" y="692"/>
                      <a:pt x="191" y="692"/>
                    </a:cubicBezTo>
                    <a:cubicBezTo>
                      <a:pt x="207" y="692"/>
                      <a:pt x="224" y="686"/>
                      <a:pt x="233" y="676"/>
                    </a:cubicBezTo>
                    <a:cubicBezTo>
                      <a:pt x="251" y="658"/>
                      <a:pt x="245" y="628"/>
                      <a:pt x="233" y="604"/>
                    </a:cubicBezTo>
                    <a:cubicBezTo>
                      <a:pt x="120" y="455"/>
                      <a:pt x="144" y="222"/>
                      <a:pt x="269" y="96"/>
                    </a:cubicBezTo>
                    <a:cubicBezTo>
                      <a:pt x="312" y="54"/>
                      <a:pt x="272" y="0"/>
                      <a:pt x="227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4" name="Google Shape;1344;p30"/>
          <p:cNvGrpSpPr/>
          <p:nvPr/>
        </p:nvGrpSpPr>
        <p:grpSpPr>
          <a:xfrm>
            <a:off x="6894522" y="684593"/>
            <a:ext cx="706000" cy="621310"/>
            <a:chOff x="4874681" y="524403"/>
            <a:chExt cx="353194" cy="310842"/>
          </a:xfrm>
        </p:grpSpPr>
        <p:sp>
          <p:nvSpPr>
            <p:cNvPr id="1345" name="Google Shape;1345;p30"/>
            <p:cNvSpPr/>
            <p:nvPr/>
          </p:nvSpPr>
          <p:spPr>
            <a:xfrm>
              <a:off x="4874681" y="524403"/>
              <a:ext cx="353194" cy="310842"/>
            </a:xfrm>
            <a:custGeom>
              <a:avLst/>
              <a:gdLst/>
              <a:ahLst/>
              <a:cxnLst/>
              <a:rect l="l" t="t" r="r" b="b"/>
              <a:pathLst>
                <a:path w="5996" h="5277" extrusionOk="0">
                  <a:moveTo>
                    <a:pt x="3433" y="1"/>
                  </a:moveTo>
                  <a:cubicBezTo>
                    <a:pt x="3401" y="1"/>
                    <a:pt x="3368" y="2"/>
                    <a:pt x="3336" y="3"/>
                  </a:cubicBezTo>
                  <a:cubicBezTo>
                    <a:pt x="2690" y="39"/>
                    <a:pt x="2117" y="416"/>
                    <a:pt x="1728" y="1073"/>
                  </a:cubicBezTo>
                  <a:lnTo>
                    <a:pt x="1722" y="1085"/>
                  </a:lnTo>
                  <a:lnTo>
                    <a:pt x="1704" y="1085"/>
                  </a:lnTo>
                  <a:cubicBezTo>
                    <a:pt x="1376" y="1169"/>
                    <a:pt x="1083" y="1300"/>
                    <a:pt x="856" y="1474"/>
                  </a:cubicBezTo>
                  <a:cubicBezTo>
                    <a:pt x="563" y="1689"/>
                    <a:pt x="348" y="1976"/>
                    <a:pt x="228" y="2310"/>
                  </a:cubicBezTo>
                  <a:cubicBezTo>
                    <a:pt x="1" y="2938"/>
                    <a:pt x="138" y="3661"/>
                    <a:pt x="605" y="4283"/>
                  </a:cubicBezTo>
                  <a:cubicBezTo>
                    <a:pt x="1095" y="4940"/>
                    <a:pt x="1805" y="5277"/>
                    <a:pt x="2563" y="5277"/>
                  </a:cubicBezTo>
                  <a:cubicBezTo>
                    <a:pt x="3164" y="5277"/>
                    <a:pt x="3794" y="5066"/>
                    <a:pt x="4370" y="4635"/>
                  </a:cubicBezTo>
                  <a:cubicBezTo>
                    <a:pt x="5679" y="3661"/>
                    <a:pt x="5995" y="2101"/>
                    <a:pt x="5117" y="930"/>
                  </a:cubicBezTo>
                  <a:cubicBezTo>
                    <a:pt x="4679" y="333"/>
                    <a:pt x="4068" y="1"/>
                    <a:pt x="3433" y="1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6" name="Google Shape;1346;p30"/>
            <p:cNvGrpSpPr/>
            <p:nvPr/>
          </p:nvGrpSpPr>
          <p:grpSpPr>
            <a:xfrm>
              <a:off x="4874681" y="524403"/>
              <a:ext cx="353194" cy="310606"/>
              <a:chOff x="3791675" y="2185325"/>
              <a:chExt cx="149900" cy="131825"/>
            </a:xfrm>
          </p:grpSpPr>
          <p:sp>
            <p:nvSpPr>
              <p:cNvPr id="1347" name="Google Shape;1347;p30"/>
              <p:cNvSpPr/>
              <p:nvPr/>
            </p:nvSpPr>
            <p:spPr>
              <a:xfrm>
                <a:off x="3791675" y="2185325"/>
                <a:ext cx="149900" cy="131825"/>
              </a:xfrm>
              <a:custGeom>
                <a:avLst/>
                <a:gdLst/>
                <a:ahLst/>
                <a:cxnLst/>
                <a:rect l="l" t="t" r="r" b="b"/>
                <a:pathLst>
                  <a:path w="5996" h="5273" extrusionOk="0">
                    <a:moveTo>
                      <a:pt x="3433" y="1"/>
                    </a:moveTo>
                    <a:cubicBezTo>
                      <a:pt x="3401" y="1"/>
                      <a:pt x="3368" y="2"/>
                      <a:pt x="3336" y="3"/>
                    </a:cubicBezTo>
                    <a:cubicBezTo>
                      <a:pt x="2684" y="39"/>
                      <a:pt x="2117" y="410"/>
                      <a:pt x="1728" y="1067"/>
                    </a:cubicBezTo>
                    <a:lnTo>
                      <a:pt x="1722" y="1085"/>
                    </a:lnTo>
                    <a:lnTo>
                      <a:pt x="1704" y="1085"/>
                    </a:lnTo>
                    <a:cubicBezTo>
                      <a:pt x="1375" y="1169"/>
                      <a:pt x="1095" y="1294"/>
                      <a:pt x="856" y="1474"/>
                    </a:cubicBezTo>
                    <a:cubicBezTo>
                      <a:pt x="563" y="1689"/>
                      <a:pt x="347" y="1976"/>
                      <a:pt x="228" y="2310"/>
                    </a:cubicBezTo>
                    <a:cubicBezTo>
                      <a:pt x="1" y="2938"/>
                      <a:pt x="144" y="3655"/>
                      <a:pt x="604" y="4283"/>
                    </a:cubicBezTo>
                    <a:cubicBezTo>
                      <a:pt x="1095" y="4937"/>
                      <a:pt x="1806" y="5272"/>
                      <a:pt x="2565" y="5272"/>
                    </a:cubicBezTo>
                    <a:cubicBezTo>
                      <a:pt x="3165" y="5272"/>
                      <a:pt x="3795" y="5063"/>
                      <a:pt x="4370" y="4635"/>
                    </a:cubicBezTo>
                    <a:cubicBezTo>
                      <a:pt x="5679" y="3661"/>
                      <a:pt x="5995" y="2101"/>
                      <a:pt x="5117" y="930"/>
                    </a:cubicBezTo>
                    <a:cubicBezTo>
                      <a:pt x="4679" y="333"/>
                      <a:pt x="4068" y="1"/>
                      <a:pt x="3433" y="1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0"/>
              <p:cNvSpPr/>
              <p:nvPr/>
            </p:nvSpPr>
            <p:spPr>
              <a:xfrm>
                <a:off x="3791825" y="2217675"/>
                <a:ext cx="96850" cy="94825"/>
              </a:xfrm>
              <a:custGeom>
                <a:avLst/>
                <a:gdLst/>
                <a:ahLst/>
                <a:cxnLst/>
                <a:rect l="l" t="t" r="r" b="b"/>
                <a:pathLst>
                  <a:path w="3874" h="3793" extrusionOk="0">
                    <a:moveTo>
                      <a:pt x="1627" y="0"/>
                    </a:moveTo>
                    <a:cubicBezTo>
                      <a:pt x="1585" y="0"/>
                      <a:pt x="1543" y="8"/>
                      <a:pt x="1501" y="24"/>
                    </a:cubicBezTo>
                    <a:cubicBezTo>
                      <a:pt x="276" y="502"/>
                      <a:pt x="1" y="1817"/>
                      <a:pt x="796" y="2875"/>
                    </a:cubicBezTo>
                    <a:cubicBezTo>
                      <a:pt x="844" y="2947"/>
                      <a:pt x="897" y="3013"/>
                      <a:pt x="957" y="3072"/>
                    </a:cubicBezTo>
                    <a:cubicBezTo>
                      <a:pt x="1401" y="3561"/>
                      <a:pt x="1977" y="3792"/>
                      <a:pt x="2577" y="3792"/>
                    </a:cubicBezTo>
                    <a:cubicBezTo>
                      <a:pt x="2930" y="3792"/>
                      <a:pt x="3292" y="3712"/>
                      <a:pt x="3641" y="3556"/>
                    </a:cubicBezTo>
                    <a:cubicBezTo>
                      <a:pt x="3802" y="3485"/>
                      <a:pt x="3874" y="3287"/>
                      <a:pt x="3796" y="3126"/>
                    </a:cubicBezTo>
                    <a:lnTo>
                      <a:pt x="3778" y="3078"/>
                    </a:lnTo>
                    <a:lnTo>
                      <a:pt x="3419" y="2337"/>
                    </a:lnTo>
                    <a:cubicBezTo>
                      <a:pt x="3408" y="2325"/>
                      <a:pt x="3408" y="2319"/>
                      <a:pt x="3402" y="2307"/>
                    </a:cubicBezTo>
                    <a:cubicBezTo>
                      <a:pt x="3402" y="2301"/>
                      <a:pt x="3402" y="2301"/>
                      <a:pt x="3396" y="2295"/>
                    </a:cubicBezTo>
                    <a:cubicBezTo>
                      <a:pt x="3353" y="2231"/>
                      <a:pt x="3279" y="2194"/>
                      <a:pt x="3201" y="2194"/>
                    </a:cubicBezTo>
                    <a:cubicBezTo>
                      <a:pt x="3170" y="2194"/>
                      <a:pt x="3139" y="2200"/>
                      <a:pt x="3109" y="2212"/>
                    </a:cubicBezTo>
                    <a:cubicBezTo>
                      <a:pt x="3026" y="2246"/>
                      <a:pt x="2947" y="2261"/>
                      <a:pt x="2873" y="2261"/>
                    </a:cubicBezTo>
                    <a:cubicBezTo>
                      <a:pt x="2545" y="2261"/>
                      <a:pt x="2297" y="1966"/>
                      <a:pt x="2093" y="1698"/>
                    </a:cubicBezTo>
                    <a:cubicBezTo>
                      <a:pt x="1913" y="1441"/>
                      <a:pt x="2057" y="1220"/>
                      <a:pt x="2158" y="1106"/>
                    </a:cubicBezTo>
                    <a:cubicBezTo>
                      <a:pt x="2236" y="1034"/>
                      <a:pt x="2248" y="921"/>
                      <a:pt x="2206" y="831"/>
                    </a:cubicBezTo>
                    <a:cubicBezTo>
                      <a:pt x="2206" y="831"/>
                      <a:pt x="2206" y="825"/>
                      <a:pt x="2200" y="813"/>
                    </a:cubicBezTo>
                    <a:cubicBezTo>
                      <a:pt x="2188" y="807"/>
                      <a:pt x="2188" y="795"/>
                      <a:pt x="2182" y="783"/>
                    </a:cubicBezTo>
                    <a:cubicBezTo>
                      <a:pt x="2182" y="777"/>
                      <a:pt x="2182" y="771"/>
                      <a:pt x="2176" y="765"/>
                    </a:cubicBezTo>
                    <a:cubicBezTo>
                      <a:pt x="2170" y="747"/>
                      <a:pt x="2158" y="724"/>
                      <a:pt x="2152" y="712"/>
                    </a:cubicBezTo>
                    <a:cubicBezTo>
                      <a:pt x="2093" y="574"/>
                      <a:pt x="1997" y="365"/>
                      <a:pt x="1919" y="198"/>
                    </a:cubicBezTo>
                    <a:cubicBezTo>
                      <a:pt x="1870" y="72"/>
                      <a:pt x="1753" y="0"/>
                      <a:pt x="1627" y="0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0"/>
              <p:cNvSpPr/>
              <p:nvPr/>
            </p:nvSpPr>
            <p:spPr>
              <a:xfrm>
                <a:off x="3838900" y="2190950"/>
                <a:ext cx="93400" cy="97275"/>
              </a:xfrm>
              <a:custGeom>
                <a:avLst/>
                <a:gdLst/>
                <a:ahLst/>
                <a:cxnLst/>
                <a:rect l="l" t="t" r="r" b="b"/>
                <a:pathLst>
                  <a:path w="3736" h="3891" extrusionOk="0">
                    <a:moveTo>
                      <a:pt x="1492" y="1"/>
                    </a:moveTo>
                    <a:cubicBezTo>
                      <a:pt x="990" y="1"/>
                      <a:pt x="492" y="232"/>
                      <a:pt x="108" y="717"/>
                    </a:cubicBezTo>
                    <a:cubicBezTo>
                      <a:pt x="0" y="854"/>
                      <a:pt x="18" y="1051"/>
                      <a:pt x="150" y="1165"/>
                    </a:cubicBezTo>
                    <a:cubicBezTo>
                      <a:pt x="293" y="1290"/>
                      <a:pt x="473" y="1440"/>
                      <a:pt x="580" y="1541"/>
                    </a:cubicBezTo>
                    <a:lnTo>
                      <a:pt x="598" y="1559"/>
                    </a:lnTo>
                    <a:cubicBezTo>
                      <a:pt x="610" y="1571"/>
                      <a:pt x="616" y="1571"/>
                      <a:pt x="622" y="1577"/>
                    </a:cubicBezTo>
                    <a:lnTo>
                      <a:pt x="628" y="1577"/>
                    </a:lnTo>
                    <a:lnTo>
                      <a:pt x="658" y="1607"/>
                    </a:lnTo>
                    <a:cubicBezTo>
                      <a:pt x="658" y="1613"/>
                      <a:pt x="670" y="1613"/>
                      <a:pt x="670" y="1613"/>
                    </a:cubicBezTo>
                    <a:lnTo>
                      <a:pt x="682" y="1631"/>
                    </a:lnTo>
                    <a:cubicBezTo>
                      <a:pt x="729" y="1671"/>
                      <a:pt x="788" y="1691"/>
                      <a:pt x="847" y="1691"/>
                    </a:cubicBezTo>
                    <a:cubicBezTo>
                      <a:pt x="884" y="1691"/>
                      <a:pt x="922" y="1683"/>
                      <a:pt x="957" y="1667"/>
                    </a:cubicBezTo>
                    <a:cubicBezTo>
                      <a:pt x="1034" y="1627"/>
                      <a:pt x="1132" y="1591"/>
                      <a:pt x="1235" y="1591"/>
                    </a:cubicBezTo>
                    <a:cubicBezTo>
                      <a:pt x="1348" y="1591"/>
                      <a:pt x="1466" y="1634"/>
                      <a:pt x="1566" y="1763"/>
                    </a:cubicBezTo>
                    <a:cubicBezTo>
                      <a:pt x="1811" y="2091"/>
                      <a:pt x="2074" y="2510"/>
                      <a:pt x="1764" y="2886"/>
                    </a:cubicBezTo>
                    <a:cubicBezTo>
                      <a:pt x="1758" y="2886"/>
                      <a:pt x="1758" y="2892"/>
                      <a:pt x="1752" y="2898"/>
                    </a:cubicBezTo>
                    <a:cubicBezTo>
                      <a:pt x="1734" y="2916"/>
                      <a:pt x="1728" y="2928"/>
                      <a:pt x="1722" y="2952"/>
                    </a:cubicBezTo>
                    <a:cubicBezTo>
                      <a:pt x="1692" y="3036"/>
                      <a:pt x="1704" y="3113"/>
                      <a:pt x="1758" y="3185"/>
                    </a:cubicBezTo>
                    <a:lnTo>
                      <a:pt x="1776" y="3197"/>
                    </a:lnTo>
                    <a:lnTo>
                      <a:pt x="1793" y="3221"/>
                    </a:lnTo>
                    <a:lnTo>
                      <a:pt x="2403" y="3771"/>
                    </a:lnTo>
                    <a:lnTo>
                      <a:pt x="2439" y="3801"/>
                    </a:lnTo>
                    <a:cubicBezTo>
                      <a:pt x="2500" y="3862"/>
                      <a:pt x="2577" y="3891"/>
                      <a:pt x="2654" y="3891"/>
                    </a:cubicBezTo>
                    <a:cubicBezTo>
                      <a:pt x="2742" y="3891"/>
                      <a:pt x="2829" y="3853"/>
                      <a:pt x="2893" y="3783"/>
                    </a:cubicBezTo>
                    <a:cubicBezTo>
                      <a:pt x="3569" y="2994"/>
                      <a:pt x="3736" y="1972"/>
                      <a:pt x="3198" y="1069"/>
                    </a:cubicBezTo>
                    <a:cubicBezTo>
                      <a:pt x="3156" y="1004"/>
                      <a:pt x="3108" y="926"/>
                      <a:pt x="3061" y="860"/>
                    </a:cubicBezTo>
                    <a:cubicBezTo>
                      <a:pt x="2638" y="298"/>
                      <a:pt x="2062" y="1"/>
                      <a:pt x="1492" y="1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0"/>
              <p:cNvSpPr/>
              <p:nvPr/>
            </p:nvSpPr>
            <p:spPr>
              <a:xfrm>
                <a:off x="3836950" y="2215575"/>
                <a:ext cx="6547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334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252" y="574"/>
                      <a:pt x="359" y="808"/>
                    </a:cubicBezTo>
                    <a:cubicBezTo>
                      <a:pt x="365" y="813"/>
                      <a:pt x="371" y="825"/>
                      <a:pt x="371" y="831"/>
                    </a:cubicBezTo>
                    <a:cubicBezTo>
                      <a:pt x="371" y="837"/>
                      <a:pt x="377" y="843"/>
                      <a:pt x="377" y="855"/>
                    </a:cubicBezTo>
                    <a:cubicBezTo>
                      <a:pt x="389" y="867"/>
                      <a:pt x="395" y="873"/>
                      <a:pt x="395" y="885"/>
                    </a:cubicBezTo>
                    <a:cubicBezTo>
                      <a:pt x="401" y="891"/>
                      <a:pt x="401" y="897"/>
                      <a:pt x="401" y="897"/>
                    </a:cubicBezTo>
                    <a:cubicBezTo>
                      <a:pt x="437" y="993"/>
                      <a:pt x="425" y="1100"/>
                      <a:pt x="359" y="1172"/>
                    </a:cubicBezTo>
                    <a:cubicBezTo>
                      <a:pt x="240" y="1304"/>
                      <a:pt x="96" y="1531"/>
                      <a:pt x="282" y="1782"/>
                    </a:cubicBezTo>
                    <a:cubicBezTo>
                      <a:pt x="481" y="2050"/>
                      <a:pt x="733" y="2345"/>
                      <a:pt x="1061" y="2345"/>
                    </a:cubicBezTo>
                    <a:cubicBezTo>
                      <a:pt x="1136" y="2345"/>
                      <a:pt x="1215" y="2330"/>
                      <a:pt x="1298" y="2296"/>
                    </a:cubicBezTo>
                    <a:cubicBezTo>
                      <a:pt x="1325" y="2282"/>
                      <a:pt x="1354" y="2276"/>
                      <a:pt x="1384" y="2276"/>
                    </a:cubicBezTo>
                    <a:cubicBezTo>
                      <a:pt x="1457" y="2276"/>
                      <a:pt x="1532" y="2315"/>
                      <a:pt x="1579" y="2379"/>
                    </a:cubicBezTo>
                    <a:cubicBezTo>
                      <a:pt x="1597" y="2391"/>
                      <a:pt x="1603" y="2409"/>
                      <a:pt x="1614" y="2421"/>
                    </a:cubicBezTo>
                    <a:lnTo>
                      <a:pt x="1973" y="3162"/>
                    </a:lnTo>
                    <a:cubicBezTo>
                      <a:pt x="1979" y="3174"/>
                      <a:pt x="1985" y="3198"/>
                      <a:pt x="2003" y="3216"/>
                    </a:cubicBezTo>
                    <a:cubicBezTo>
                      <a:pt x="2064" y="3299"/>
                      <a:pt x="2162" y="3345"/>
                      <a:pt x="2262" y="3345"/>
                    </a:cubicBezTo>
                    <a:cubicBezTo>
                      <a:pt x="2328" y="3345"/>
                      <a:pt x="2394" y="3325"/>
                      <a:pt x="2451" y="3282"/>
                    </a:cubicBezTo>
                    <a:cubicBezTo>
                      <a:pt x="2607" y="3162"/>
                      <a:pt x="2619" y="2923"/>
                      <a:pt x="2469" y="2792"/>
                    </a:cubicBezTo>
                    <a:lnTo>
                      <a:pt x="1865" y="2236"/>
                    </a:lnTo>
                    <a:cubicBezTo>
                      <a:pt x="1854" y="2230"/>
                      <a:pt x="1836" y="2212"/>
                      <a:pt x="1830" y="2200"/>
                    </a:cubicBezTo>
                    <a:cubicBezTo>
                      <a:pt x="1776" y="2134"/>
                      <a:pt x="1770" y="2045"/>
                      <a:pt x="1794" y="1967"/>
                    </a:cubicBezTo>
                    <a:cubicBezTo>
                      <a:pt x="1800" y="1955"/>
                      <a:pt x="1806" y="1931"/>
                      <a:pt x="1824" y="1913"/>
                    </a:cubicBezTo>
                    <a:lnTo>
                      <a:pt x="1836" y="1901"/>
                    </a:lnTo>
                    <a:cubicBezTo>
                      <a:pt x="2140" y="1525"/>
                      <a:pt x="1883" y="1106"/>
                      <a:pt x="1632" y="778"/>
                    </a:cubicBezTo>
                    <a:cubicBezTo>
                      <a:pt x="1535" y="649"/>
                      <a:pt x="1417" y="606"/>
                      <a:pt x="1304" y="606"/>
                    </a:cubicBezTo>
                    <a:cubicBezTo>
                      <a:pt x="1201" y="606"/>
                      <a:pt x="1103" y="642"/>
                      <a:pt x="1029" y="682"/>
                    </a:cubicBezTo>
                    <a:cubicBezTo>
                      <a:pt x="994" y="698"/>
                      <a:pt x="955" y="706"/>
                      <a:pt x="917" y="706"/>
                    </a:cubicBezTo>
                    <a:cubicBezTo>
                      <a:pt x="857" y="706"/>
                      <a:pt x="798" y="686"/>
                      <a:pt x="754" y="646"/>
                    </a:cubicBezTo>
                    <a:lnTo>
                      <a:pt x="736" y="628"/>
                    </a:lnTo>
                    <a:lnTo>
                      <a:pt x="730" y="622"/>
                    </a:lnTo>
                    <a:cubicBezTo>
                      <a:pt x="724" y="616"/>
                      <a:pt x="718" y="598"/>
                      <a:pt x="700" y="592"/>
                    </a:cubicBezTo>
                    <a:lnTo>
                      <a:pt x="694" y="592"/>
                    </a:lnTo>
                    <a:cubicBezTo>
                      <a:pt x="688" y="592"/>
                      <a:pt x="676" y="586"/>
                      <a:pt x="670" y="574"/>
                    </a:cubicBezTo>
                    <a:cubicBezTo>
                      <a:pt x="485" y="413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84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0"/>
              <p:cNvSpPr/>
              <p:nvPr/>
            </p:nvSpPr>
            <p:spPr>
              <a:xfrm>
                <a:off x="3810950" y="2229475"/>
                <a:ext cx="65925" cy="73225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929" extrusionOk="0">
                    <a:moveTo>
                      <a:pt x="602" y="0"/>
                    </a:moveTo>
                    <a:cubicBezTo>
                      <a:pt x="337" y="0"/>
                      <a:pt x="60" y="161"/>
                      <a:pt x="19" y="449"/>
                    </a:cubicBezTo>
                    <a:cubicBezTo>
                      <a:pt x="1" y="592"/>
                      <a:pt x="73" y="718"/>
                      <a:pt x="162" y="819"/>
                    </a:cubicBezTo>
                    <a:cubicBezTo>
                      <a:pt x="282" y="939"/>
                      <a:pt x="431" y="1058"/>
                      <a:pt x="401" y="1250"/>
                    </a:cubicBezTo>
                    <a:cubicBezTo>
                      <a:pt x="371" y="1429"/>
                      <a:pt x="228" y="1560"/>
                      <a:pt x="174" y="1734"/>
                    </a:cubicBezTo>
                    <a:cubicBezTo>
                      <a:pt x="126" y="1865"/>
                      <a:pt x="120" y="2009"/>
                      <a:pt x="150" y="2152"/>
                    </a:cubicBezTo>
                    <a:cubicBezTo>
                      <a:pt x="180" y="2278"/>
                      <a:pt x="240" y="2391"/>
                      <a:pt x="324" y="2481"/>
                    </a:cubicBezTo>
                    <a:cubicBezTo>
                      <a:pt x="431" y="2600"/>
                      <a:pt x="581" y="2684"/>
                      <a:pt x="748" y="2714"/>
                    </a:cubicBezTo>
                    <a:cubicBezTo>
                      <a:pt x="783" y="2718"/>
                      <a:pt x="819" y="2721"/>
                      <a:pt x="854" y="2721"/>
                    </a:cubicBezTo>
                    <a:cubicBezTo>
                      <a:pt x="963" y="2721"/>
                      <a:pt x="1073" y="2699"/>
                      <a:pt x="1172" y="2654"/>
                    </a:cubicBezTo>
                    <a:cubicBezTo>
                      <a:pt x="1264" y="2610"/>
                      <a:pt x="1345" y="2564"/>
                      <a:pt x="1426" y="2564"/>
                    </a:cubicBezTo>
                    <a:cubicBezTo>
                      <a:pt x="1478" y="2564"/>
                      <a:pt x="1529" y="2582"/>
                      <a:pt x="1585" y="2630"/>
                    </a:cubicBezTo>
                    <a:cubicBezTo>
                      <a:pt x="1680" y="2720"/>
                      <a:pt x="1746" y="2839"/>
                      <a:pt x="1878" y="2899"/>
                    </a:cubicBezTo>
                    <a:cubicBezTo>
                      <a:pt x="1920" y="2920"/>
                      <a:pt x="1965" y="2929"/>
                      <a:pt x="2010" y="2929"/>
                    </a:cubicBezTo>
                    <a:cubicBezTo>
                      <a:pt x="2096" y="2929"/>
                      <a:pt x="2181" y="2894"/>
                      <a:pt x="2248" y="2839"/>
                    </a:cubicBezTo>
                    <a:cubicBezTo>
                      <a:pt x="2487" y="2642"/>
                      <a:pt x="2601" y="2278"/>
                      <a:pt x="2631" y="1985"/>
                    </a:cubicBezTo>
                    <a:cubicBezTo>
                      <a:pt x="2631" y="1937"/>
                      <a:pt x="2637" y="1889"/>
                      <a:pt x="2637" y="1835"/>
                    </a:cubicBezTo>
                    <a:cubicBezTo>
                      <a:pt x="2637" y="1829"/>
                      <a:pt x="2637" y="1829"/>
                      <a:pt x="2631" y="1823"/>
                    </a:cubicBezTo>
                    <a:cubicBezTo>
                      <a:pt x="2591" y="1764"/>
                      <a:pt x="2525" y="1728"/>
                      <a:pt x="2450" y="1728"/>
                    </a:cubicBezTo>
                    <a:cubicBezTo>
                      <a:pt x="2412" y="1728"/>
                      <a:pt x="2372" y="1737"/>
                      <a:pt x="2332" y="1758"/>
                    </a:cubicBezTo>
                    <a:cubicBezTo>
                      <a:pt x="2250" y="1792"/>
                      <a:pt x="2172" y="1807"/>
                      <a:pt x="2098" y="1807"/>
                    </a:cubicBezTo>
                    <a:cubicBezTo>
                      <a:pt x="1768" y="1807"/>
                      <a:pt x="1516" y="1506"/>
                      <a:pt x="1316" y="1238"/>
                    </a:cubicBezTo>
                    <a:cubicBezTo>
                      <a:pt x="1124" y="993"/>
                      <a:pt x="1268" y="760"/>
                      <a:pt x="1387" y="634"/>
                    </a:cubicBezTo>
                    <a:cubicBezTo>
                      <a:pt x="1465" y="562"/>
                      <a:pt x="1477" y="449"/>
                      <a:pt x="1435" y="359"/>
                    </a:cubicBezTo>
                    <a:cubicBezTo>
                      <a:pt x="1435" y="359"/>
                      <a:pt x="1435" y="353"/>
                      <a:pt x="1423" y="341"/>
                    </a:cubicBezTo>
                    <a:cubicBezTo>
                      <a:pt x="1417" y="335"/>
                      <a:pt x="1417" y="323"/>
                      <a:pt x="1411" y="311"/>
                    </a:cubicBezTo>
                    <a:cubicBezTo>
                      <a:pt x="1411" y="305"/>
                      <a:pt x="1411" y="299"/>
                      <a:pt x="1405" y="293"/>
                    </a:cubicBezTo>
                    <a:cubicBezTo>
                      <a:pt x="1393" y="275"/>
                      <a:pt x="1387" y="252"/>
                      <a:pt x="1381" y="240"/>
                    </a:cubicBezTo>
                    <a:cubicBezTo>
                      <a:pt x="1136" y="132"/>
                      <a:pt x="897" y="0"/>
                      <a:pt x="616" y="0"/>
                    </a:cubicBezTo>
                    <a:cubicBezTo>
                      <a:pt x="612" y="0"/>
                      <a:pt x="607" y="0"/>
                      <a:pt x="602" y="0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0"/>
              <p:cNvSpPr/>
              <p:nvPr/>
            </p:nvSpPr>
            <p:spPr>
              <a:xfrm>
                <a:off x="3851300" y="2198050"/>
                <a:ext cx="66675" cy="74375"/>
              </a:xfrm>
              <a:custGeom>
                <a:avLst/>
                <a:gdLst/>
                <a:ahLst/>
                <a:cxnLst/>
                <a:rect l="l" t="t" r="r" b="b"/>
                <a:pathLst>
                  <a:path w="2667" h="2975" extrusionOk="0">
                    <a:moveTo>
                      <a:pt x="597" y="1"/>
                    </a:moveTo>
                    <a:cubicBezTo>
                      <a:pt x="344" y="1"/>
                      <a:pt x="142" y="213"/>
                      <a:pt x="72" y="451"/>
                    </a:cubicBezTo>
                    <a:cubicBezTo>
                      <a:pt x="1" y="720"/>
                      <a:pt x="54" y="989"/>
                      <a:pt x="84" y="1257"/>
                    </a:cubicBezTo>
                    <a:lnTo>
                      <a:pt x="102" y="1275"/>
                    </a:lnTo>
                    <a:cubicBezTo>
                      <a:pt x="108" y="1287"/>
                      <a:pt x="120" y="1287"/>
                      <a:pt x="126" y="1293"/>
                    </a:cubicBezTo>
                    <a:lnTo>
                      <a:pt x="132" y="1293"/>
                    </a:lnTo>
                    <a:lnTo>
                      <a:pt x="162" y="1323"/>
                    </a:lnTo>
                    <a:cubicBezTo>
                      <a:pt x="162" y="1329"/>
                      <a:pt x="168" y="1329"/>
                      <a:pt x="168" y="1329"/>
                    </a:cubicBezTo>
                    <a:lnTo>
                      <a:pt x="186" y="1347"/>
                    </a:lnTo>
                    <a:cubicBezTo>
                      <a:pt x="230" y="1387"/>
                      <a:pt x="289" y="1407"/>
                      <a:pt x="349" y="1407"/>
                    </a:cubicBezTo>
                    <a:cubicBezTo>
                      <a:pt x="387" y="1407"/>
                      <a:pt x="426" y="1399"/>
                      <a:pt x="461" y="1383"/>
                    </a:cubicBezTo>
                    <a:cubicBezTo>
                      <a:pt x="535" y="1343"/>
                      <a:pt x="633" y="1307"/>
                      <a:pt x="736" y="1307"/>
                    </a:cubicBezTo>
                    <a:cubicBezTo>
                      <a:pt x="849" y="1307"/>
                      <a:pt x="967" y="1350"/>
                      <a:pt x="1064" y="1479"/>
                    </a:cubicBezTo>
                    <a:cubicBezTo>
                      <a:pt x="1315" y="1807"/>
                      <a:pt x="1572" y="2226"/>
                      <a:pt x="1268" y="2602"/>
                    </a:cubicBezTo>
                    <a:cubicBezTo>
                      <a:pt x="1262" y="2602"/>
                      <a:pt x="1262" y="2608"/>
                      <a:pt x="1256" y="2614"/>
                    </a:cubicBezTo>
                    <a:cubicBezTo>
                      <a:pt x="1238" y="2632"/>
                      <a:pt x="1232" y="2644"/>
                      <a:pt x="1226" y="2668"/>
                    </a:cubicBezTo>
                    <a:cubicBezTo>
                      <a:pt x="1196" y="2752"/>
                      <a:pt x="1208" y="2829"/>
                      <a:pt x="1262" y="2901"/>
                    </a:cubicBezTo>
                    <a:lnTo>
                      <a:pt x="1274" y="2913"/>
                    </a:lnTo>
                    <a:cubicBezTo>
                      <a:pt x="1321" y="2919"/>
                      <a:pt x="1363" y="2937"/>
                      <a:pt x="1417" y="2943"/>
                    </a:cubicBezTo>
                    <a:cubicBezTo>
                      <a:pt x="1522" y="2962"/>
                      <a:pt x="1638" y="2975"/>
                      <a:pt x="1756" y="2975"/>
                    </a:cubicBezTo>
                    <a:cubicBezTo>
                      <a:pt x="1967" y="2975"/>
                      <a:pt x="2182" y="2935"/>
                      <a:pt x="2343" y="2823"/>
                    </a:cubicBezTo>
                    <a:cubicBezTo>
                      <a:pt x="2457" y="2752"/>
                      <a:pt x="2535" y="2614"/>
                      <a:pt x="2511" y="2483"/>
                    </a:cubicBezTo>
                    <a:cubicBezTo>
                      <a:pt x="2487" y="2345"/>
                      <a:pt x="2391" y="2244"/>
                      <a:pt x="2331" y="2124"/>
                    </a:cubicBezTo>
                    <a:cubicBezTo>
                      <a:pt x="2248" y="1951"/>
                      <a:pt x="2361" y="1855"/>
                      <a:pt x="2463" y="1736"/>
                    </a:cubicBezTo>
                    <a:cubicBezTo>
                      <a:pt x="2565" y="1628"/>
                      <a:pt x="2630" y="1491"/>
                      <a:pt x="2642" y="1347"/>
                    </a:cubicBezTo>
                    <a:cubicBezTo>
                      <a:pt x="2666" y="1180"/>
                      <a:pt x="2630" y="1012"/>
                      <a:pt x="2547" y="875"/>
                    </a:cubicBezTo>
                    <a:cubicBezTo>
                      <a:pt x="2487" y="767"/>
                      <a:pt x="2397" y="684"/>
                      <a:pt x="2278" y="618"/>
                    </a:cubicBezTo>
                    <a:cubicBezTo>
                      <a:pt x="2168" y="552"/>
                      <a:pt x="2038" y="522"/>
                      <a:pt x="1911" y="522"/>
                    </a:cubicBezTo>
                    <a:cubicBezTo>
                      <a:pt x="1900" y="522"/>
                      <a:pt x="1889" y="522"/>
                      <a:pt x="1877" y="522"/>
                    </a:cubicBezTo>
                    <a:cubicBezTo>
                      <a:pt x="1706" y="528"/>
                      <a:pt x="1554" y="610"/>
                      <a:pt x="1395" y="610"/>
                    </a:cubicBezTo>
                    <a:cubicBezTo>
                      <a:pt x="1377" y="610"/>
                      <a:pt x="1358" y="609"/>
                      <a:pt x="1339" y="606"/>
                    </a:cubicBezTo>
                    <a:cubicBezTo>
                      <a:pt x="1148" y="582"/>
                      <a:pt x="1082" y="397"/>
                      <a:pt x="993" y="253"/>
                    </a:cubicBezTo>
                    <a:cubicBezTo>
                      <a:pt x="927" y="134"/>
                      <a:pt x="819" y="32"/>
                      <a:pt x="682" y="8"/>
                    </a:cubicBezTo>
                    <a:cubicBezTo>
                      <a:pt x="653" y="3"/>
                      <a:pt x="625" y="1"/>
                      <a:pt x="597" y="1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0"/>
              <p:cNvSpPr/>
              <p:nvPr/>
            </p:nvSpPr>
            <p:spPr>
              <a:xfrm>
                <a:off x="3820225" y="2266975"/>
                <a:ext cx="2347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939" h="573" extrusionOk="0">
                    <a:moveTo>
                      <a:pt x="939" y="1"/>
                    </a:moveTo>
                    <a:lnTo>
                      <a:pt x="939" y="1"/>
                    </a:lnTo>
                    <a:cubicBezTo>
                      <a:pt x="939" y="1"/>
                      <a:pt x="0" y="7"/>
                      <a:pt x="329" y="449"/>
                    </a:cubicBezTo>
                    <a:cubicBezTo>
                      <a:pt x="394" y="537"/>
                      <a:pt x="458" y="572"/>
                      <a:pt x="518" y="572"/>
                    </a:cubicBezTo>
                    <a:cubicBezTo>
                      <a:pt x="758" y="572"/>
                      <a:pt x="939" y="1"/>
                      <a:pt x="939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0"/>
              <p:cNvSpPr/>
              <p:nvPr/>
            </p:nvSpPr>
            <p:spPr>
              <a:xfrm>
                <a:off x="3820125" y="2241475"/>
                <a:ext cx="194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489" extrusionOk="0">
                    <a:moveTo>
                      <a:pt x="219" y="1"/>
                    </a:moveTo>
                    <a:cubicBezTo>
                      <a:pt x="127" y="1"/>
                      <a:pt x="53" y="57"/>
                      <a:pt x="28" y="214"/>
                    </a:cubicBezTo>
                    <a:cubicBezTo>
                      <a:pt x="1" y="424"/>
                      <a:pt x="106" y="489"/>
                      <a:pt x="246" y="489"/>
                    </a:cubicBezTo>
                    <a:cubicBezTo>
                      <a:pt x="468" y="489"/>
                      <a:pt x="775" y="327"/>
                      <a:pt x="775" y="327"/>
                    </a:cubicBezTo>
                    <a:cubicBezTo>
                      <a:pt x="775" y="327"/>
                      <a:pt x="443" y="1"/>
                      <a:pt x="219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0"/>
              <p:cNvSpPr/>
              <p:nvPr/>
            </p:nvSpPr>
            <p:spPr>
              <a:xfrm>
                <a:off x="3842625" y="2275800"/>
                <a:ext cx="26325" cy="18800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752" extrusionOk="0">
                    <a:moveTo>
                      <a:pt x="652" y="0"/>
                    </a:moveTo>
                    <a:cubicBezTo>
                      <a:pt x="652" y="0"/>
                      <a:pt x="1" y="670"/>
                      <a:pt x="539" y="747"/>
                    </a:cubicBezTo>
                    <a:cubicBezTo>
                      <a:pt x="562" y="750"/>
                      <a:pt x="583" y="752"/>
                      <a:pt x="603" y="752"/>
                    </a:cubicBezTo>
                    <a:cubicBezTo>
                      <a:pt x="1053" y="752"/>
                      <a:pt x="652" y="0"/>
                      <a:pt x="652" y="0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0"/>
              <p:cNvSpPr/>
              <p:nvPr/>
            </p:nvSpPr>
            <p:spPr>
              <a:xfrm>
                <a:off x="3884925" y="2221900"/>
                <a:ext cx="2332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933" h="573" extrusionOk="0">
                    <a:moveTo>
                      <a:pt x="416" y="1"/>
                    </a:moveTo>
                    <a:cubicBezTo>
                      <a:pt x="177" y="1"/>
                      <a:pt x="0" y="572"/>
                      <a:pt x="0" y="572"/>
                    </a:cubicBezTo>
                    <a:cubicBezTo>
                      <a:pt x="0" y="572"/>
                      <a:pt x="933" y="566"/>
                      <a:pt x="604" y="124"/>
                    </a:cubicBezTo>
                    <a:cubicBezTo>
                      <a:pt x="539" y="36"/>
                      <a:pt x="475" y="1"/>
                      <a:pt x="416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0"/>
              <p:cNvSpPr/>
              <p:nvPr/>
            </p:nvSpPr>
            <p:spPr>
              <a:xfrm>
                <a:off x="3859775" y="2208550"/>
                <a:ext cx="26075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754" extrusionOk="0">
                    <a:moveTo>
                      <a:pt x="433" y="1"/>
                    </a:moveTo>
                    <a:cubicBezTo>
                      <a:pt x="1" y="1"/>
                      <a:pt x="391" y="754"/>
                      <a:pt x="391" y="754"/>
                    </a:cubicBezTo>
                    <a:cubicBezTo>
                      <a:pt x="391" y="754"/>
                      <a:pt x="1042" y="90"/>
                      <a:pt x="504" y="7"/>
                    </a:cubicBezTo>
                    <a:cubicBezTo>
                      <a:pt x="478" y="3"/>
                      <a:pt x="454" y="1"/>
                      <a:pt x="433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0"/>
              <p:cNvSpPr/>
              <p:nvPr/>
            </p:nvSpPr>
            <p:spPr>
              <a:xfrm>
                <a:off x="3888950" y="2249550"/>
                <a:ext cx="19525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781" h="487" extrusionOk="0">
                    <a:moveTo>
                      <a:pt x="534" y="1"/>
                    </a:moveTo>
                    <a:cubicBezTo>
                      <a:pt x="312" y="1"/>
                      <a:pt x="1" y="160"/>
                      <a:pt x="1" y="160"/>
                    </a:cubicBezTo>
                    <a:cubicBezTo>
                      <a:pt x="1" y="160"/>
                      <a:pt x="336" y="486"/>
                      <a:pt x="560" y="486"/>
                    </a:cubicBezTo>
                    <a:cubicBezTo>
                      <a:pt x="652" y="486"/>
                      <a:pt x="725" y="430"/>
                      <a:pt x="748" y="273"/>
                    </a:cubicBezTo>
                    <a:cubicBezTo>
                      <a:pt x="780" y="65"/>
                      <a:pt x="675" y="1"/>
                      <a:pt x="534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0"/>
              <p:cNvSpPr/>
              <p:nvPr/>
            </p:nvSpPr>
            <p:spPr>
              <a:xfrm>
                <a:off x="3801850" y="2223600"/>
                <a:ext cx="21400" cy="33850"/>
              </a:xfrm>
              <a:custGeom>
                <a:avLst/>
                <a:gdLst/>
                <a:ahLst/>
                <a:cxnLst/>
                <a:rect l="l" t="t" r="r" b="b"/>
                <a:pathLst>
                  <a:path w="856" h="1354" extrusionOk="0">
                    <a:moveTo>
                      <a:pt x="781" y="0"/>
                    </a:moveTo>
                    <a:cubicBezTo>
                      <a:pt x="772" y="0"/>
                      <a:pt x="763" y="3"/>
                      <a:pt x="753" y="8"/>
                    </a:cubicBezTo>
                    <a:cubicBezTo>
                      <a:pt x="311" y="289"/>
                      <a:pt x="18" y="779"/>
                      <a:pt x="0" y="1299"/>
                    </a:cubicBezTo>
                    <a:cubicBezTo>
                      <a:pt x="0" y="1335"/>
                      <a:pt x="26" y="1353"/>
                      <a:pt x="51" y="1353"/>
                    </a:cubicBezTo>
                    <a:cubicBezTo>
                      <a:pt x="76" y="1353"/>
                      <a:pt x="102" y="1335"/>
                      <a:pt x="102" y="1299"/>
                    </a:cubicBezTo>
                    <a:cubicBezTo>
                      <a:pt x="126" y="815"/>
                      <a:pt x="395" y="361"/>
                      <a:pt x="795" y="98"/>
                    </a:cubicBezTo>
                    <a:cubicBezTo>
                      <a:pt x="855" y="68"/>
                      <a:pt x="827" y="0"/>
                      <a:pt x="781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3801850" y="2261750"/>
                <a:ext cx="9625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99" extrusionOk="0">
                    <a:moveTo>
                      <a:pt x="57" y="0"/>
                    </a:moveTo>
                    <a:cubicBezTo>
                      <a:pt x="32" y="0"/>
                      <a:pt x="6" y="18"/>
                      <a:pt x="6" y="54"/>
                    </a:cubicBezTo>
                    <a:cubicBezTo>
                      <a:pt x="0" y="323"/>
                      <a:pt x="96" y="580"/>
                      <a:pt x="275" y="783"/>
                    </a:cubicBezTo>
                    <a:cubicBezTo>
                      <a:pt x="284" y="794"/>
                      <a:pt x="295" y="798"/>
                      <a:pt x="306" y="798"/>
                    </a:cubicBezTo>
                    <a:cubicBezTo>
                      <a:pt x="345" y="798"/>
                      <a:pt x="384" y="743"/>
                      <a:pt x="347" y="706"/>
                    </a:cubicBezTo>
                    <a:cubicBezTo>
                      <a:pt x="186" y="520"/>
                      <a:pt x="102" y="293"/>
                      <a:pt x="108" y="54"/>
                    </a:cubicBezTo>
                    <a:cubicBezTo>
                      <a:pt x="108" y="18"/>
                      <a:pt x="82" y="0"/>
                      <a:pt x="57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3865200" y="2233775"/>
                <a:ext cx="19150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080" extrusionOk="0">
                    <a:moveTo>
                      <a:pt x="62" y="1"/>
                    </a:moveTo>
                    <a:cubicBezTo>
                      <a:pt x="1" y="1"/>
                      <a:pt x="4" y="103"/>
                      <a:pt x="72" y="103"/>
                    </a:cubicBezTo>
                    <a:cubicBezTo>
                      <a:pt x="263" y="121"/>
                      <a:pt x="443" y="229"/>
                      <a:pt x="544" y="396"/>
                    </a:cubicBezTo>
                    <a:cubicBezTo>
                      <a:pt x="652" y="576"/>
                      <a:pt x="652" y="815"/>
                      <a:pt x="556" y="1000"/>
                    </a:cubicBezTo>
                    <a:cubicBezTo>
                      <a:pt x="536" y="1041"/>
                      <a:pt x="572" y="1080"/>
                      <a:pt x="606" y="1080"/>
                    </a:cubicBezTo>
                    <a:cubicBezTo>
                      <a:pt x="622" y="1080"/>
                      <a:pt x="637" y="1072"/>
                      <a:pt x="646" y="1054"/>
                    </a:cubicBezTo>
                    <a:cubicBezTo>
                      <a:pt x="765" y="833"/>
                      <a:pt x="759" y="558"/>
                      <a:pt x="634" y="342"/>
                    </a:cubicBezTo>
                    <a:cubicBezTo>
                      <a:pt x="514" y="151"/>
                      <a:pt x="293" y="20"/>
                      <a:pt x="72" y="2"/>
                    </a:cubicBezTo>
                    <a:cubicBezTo>
                      <a:pt x="68" y="1"/>
                      <a:pt x="65" y="1"/>
                      <a:pt x="62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3881925" y="2273525"/>
                <a:ext cx="148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593" h="724" extrusionOk="0">
                    <a:moveTo>
                      <a:pt x="62" y="0"/>
                    </a:moveTo>
                    <a:cubicBezTo>
                      <a:pt x="54" y="0"/>
                      <a:pt x="45" y="3"/>
                      <a:pt x="37" y="8"/>
                    </a:cubicBezTo>
                    <a:cubicBezTo>
                      <a:pt x="13" y="26"/>
                      <a:pt x="1" y="61"/>
                      <a:pt x="13" y="85"/>
                    </a:cubicBezTo>
                    <a:cubicBezTo>
                      <a:pt x="174" y="283"/>
                      <a:pt x="323" y="486"/>
                      <a:pt x="479" y="695"/>
                    </a:cubicBezTo>
                    <a:cubicBezTo>
                      <a:pt x="488" y="712"/>
                      <a:pt x="506" y="723"/>
                      <a:pt x="527" y="723"/>
                    </a:cubicBezTo>
                    <a:cubicBezTo>
                      <a:pt x="535" y="723"/>
                      <a:pt x="543" y="722"/>
                      <a:pt x="551" y="719"/>
                    </a:cubicBezTo>
                    <a:cubicBezTo>
                      <a:pt x="575" y="701"/>
                      <a:pt x="592" y="665"/>
                      <a:pt x="575" y="641"/>
                    </a:cubicBezTo>
                    <a:cubicBezTo>
                      <a:pt x="419" y="438"/>
                      <a:pt x="270" y="241"/>
                      <a:pt x="114" y="31"/>
                    </a:cubicBezTo>
                    <a:cubicBezTo>
                      <a:pt x="101" y="14"/>
                      <a:pt x="82" y="0"/>
                      <a:pt x="62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63" name="Google Shape;1363;p30"/>
          <p:cNvGrpSpPr/>
          <p:nvPr/>
        </p:nvGrpSpPr>
        <p:grpSpPr>
          <a:xfrm>
            <a:off x="3066417" y="4309575"/>
            <a:ext cx="367173" cy="298933"/>
            <a:chOff x="6004400" y="1925250"/>
            <a:chExt cx="105325" cy="85750"/>
          </a:xfrm>
        </p:grpSpPr>
        <p:sp>
          <p:nvSpPr>
            <p:cNvPr id="1364" name="Google Shape;1364;p30"/>
            <p:cNvSpPr/>
            <p:nvPr/>
          </p:nvSpPr>
          <p:spPr>
            <a:xfrm>
              <a:off x="6004400" y="1925625"/>
              <a:ext cx="105325" cy="85375"/>
            </a:xfrm>
            <a:custGeom>
              <a:avLst/>
              <a:gdLst/>
              <a:ahLst/>
              <a:cxnLst/>
              <a:rect l="l" t="t" r="r" b="b"/>
              <a:pathLst>
                <a:path w="4213" h="3415" extrusionOk="0">
                  <a:moveTo>
                    <a:pt x="4168" y="1"/>
                  </a:moveTo>
                  <a:cubicBezTo>
                    <a:pt x="4163" y="1"/>
                    <a:pt x="4158" y="2"/>
                    <a:pt x="4154" y="4"/>
                  </a:cubicBezTo>
                  <a:cubicBezTo>
                    <a:pt x="3748" y="225"/>
                    <a:pt x="3299" y="345"/>
                    <a:pt x="2845" y="363"/>
                  </a:cubicBezTo>
                  <a:cubicBezTo>
                    <a:pt x="2801" y="365"/>
                    <a:pt x="2756" y="366"/>
                    <a:pt x="2712" y="366"/>
                  </a:cubicBezTo>
                  <a:cubicBezTo>
                    <a:pt x="2534" y="366"/>
                    <a:pt x="2354" y="347"/>
                    <a:pt x="2182" y="309"/>
                  </a:cubicBezTo>
                  <a:cubicBezTo>
                    <a:pt x="1966" y="273"/>
                    <a:pt x="1745" y="219"/>
                    <a:pt x="1530" y="189"/>
                  </a:cubicBezTo>
                  <a:cubicBezTo>
                    <a:pt x="1456" y="183"/>
                    <a:pt x="1381" y="179"/>
                    <a:pt x="1306" y="179"/>
                  </a:cubicBezTo>
                  <a:cubicBezTo>
                    <a:pt x="1169" y="179"/>
                    <a:pt x="1032" y="192"/>
                    <a:pt x="897" y="231"/>
                  </a:cubicBezTo>
                  <a:cubicBezTo>
                    <a:pt x="717" y="291"/>
                    <a:pt x="550" y="392"/>
                    <a:pt x="425" y="542"/>
                  </a:cubicBezTo>
                  <a:cubicBezTo>
                    <a:pt x="173" y="835"/>
                    <a:pt x="60" y="1253"/>
                    <a:pt x="185" y="1630"/>
                  </a:cubicBezTo>
                  <a:cubicBezTo>
                    <a:pt x="299" y="1952"/>
                    <a:pt x="568" y="2215"/>
                    <a:pt x="897" y="2317"/>
                  </a:cubicBezTo>
                  <a:cubicBezTo>
                    <a:pt x="813" y="2359"/>
                    <a:pt x="723" y="2395"/>
                    <a:pt x="634" y="2419"/>
                  </a:cubicBezTo>
                  <a:cubicBezTo>
                    <a:pt x="538" y="2442"/>
                    <a:pt x="442" y="2442"/>
                    <a:pt x="341" y="2442"/>
                  </a:cubicBezTo>
                  <a:cubicBezTo>
                    <a:pt x="316" y="2439"/>
                    <a:pt x="290" y="2436"/>
                    <a:pt x="263" y="2436"/>
                  </a:cubicBezTo>
                  <a:cubicBezTo>
                    <a:pt x="207" y="2436"/>
                    <a:pt x="149" y="2448"/>
                    <a:pt x="96" y="2484"/>
                  </a:cubicBezTo>
                  <a:cubicBezTo>
                    <a:pt x="24" y="2538"/>
                    <a:pt x="0" y="2634"/>
                    <a:pt x="30" y="2717"/>
                  </a:cubicBezTo>
                  <a:cubicBezTo>
                    <a:pt x="60" y="2813"/>
                    <a:pt x="156" y="2867"/>
                    <a:pt x="251" y="2873"/>
                  </a:cubicBezTo>
                  <a:cubicBezTo>
                    <a:pt x="264" y="2874"/>
                    <a:pt x="277" y="2875"/>
                    <a:pt x="289" y="2875"/>
                  </a:cubicBezTo>
                  <a:cubicBezTo>
                    <a:pt x="383" y="2875"/>
                    <a:pt x="471" y="2838"/>
                    <a:pt x="550" y="2801"/>
                  </a:cubicBezTo>
                  <a:cubicBezTo>
                    <a:pt x="652" y="2753"/>
                    <a:pt x="741" y="2693"/>
                    <a:pt x="819" y="2628"/>
                  </a:cubicBezTo>
                  <a:cubicBezTo>
                    <a:pt x="903" y="2568"/>
                    <a:pt x="980" y="2502"/>
                    <a:pt x="1046" y="2425"/>
                  </a:cubicBezTo>
                  <a:lnTo>
                    <a:pt x="1046" y="2425"/>
                  </a:lnTo>
                  <a:cubicBezTo>
                    <a:pt x="1040" y="2604"/>
                    <a:pt x="1076" y="2795"/>
                    <a:pt x="1172" y="2956"/>
                  </a:cubicBezTo>
                  <a:cubicBezTo>
                    <a:pt x="1358" y="3263"/>
                    <a:pt x="1710" y="3414"/>
                    <a:pt x="2057" y="3414"/>
                  </a:cubicBezTo>
                  <a:cubicBezTo>
                    <a:pt x="2089" y="3414"/>
                    <a:pt x="2120" y="3413"/>
                    <a:pt x="2152" y="3411"/>
                  </a:cubicBezTo>
                  <a:cubicBezTo>
                    <a:pt x="2528" y="3381"/>
                    <a:pt x="2881" y="3160"/>
                    <a:pt x="3144" y="2873"/>
                  </a:cubicBezTo>
                  <a:cubicBezTo>
                    <a:pt x="3461" y="2532"/>
                    <a:pt x="3652" y="2096"/>
                    <a:pt x="3801" y="1659"/>
                  </a:cubicBezTo>
                  <a:cubicBezTo>
                    <a:pt x="3987" y="1134"/>
                    <a:pt x="4124" y="590"/>
                    <a:pt x="4208" y="46"/>
                  </a:cubicBezTo>
                  <a:cubicBezTo>
                    <a:pt x="4213" y="21"/>
                    <a:pt x="4189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5" name="Google Shape;1365;p30"/>
            <p:cNvGrpSpPr/>
            <p:nvPr/>
          </p:nvGrpSpPr>
          <p:grpSpPr>
            <a:xfrm>
              <a:off x="6004400" y="1925250"/>
              <a:ext cx="105325" cy="85600"/>
              <a:chOff x="3354650" y="1925250"/>
              <a:chExt cx="105325" cy="85600"/>
            </a:xfrm>
          </p:grpSpPr>
          <p:sp>
            <p:nvSpPr>
              <p:cNvPr id="1366" name="Google Shape;1366;p30"/>
              <p:cNvSpPr/>
              <p:nvPr/>
            </p:nvSpPr>
            <p:spPr>
              <a:xfrm>
                <a:off x="3354650" y="1925250"/>
                <a:ext cx="105325" cy="85600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24" extrusionOk="0">
                    <a:moveTo>
                      <a:pt x="4172" y="1"/>
                    </a:moveTo>
                    <a:cubicBezTo>
                      <a:pt x="4166" y="1"/>
                      <a:pt x="4160" y="3"/>
                      <a:pt x="4154" y="7"/>
                    </a:cubicBezTo>
                    <a:cubicBezTo>
                      <a:pt x="3742" y="222"/>
                      <a:pt x="3305" y="348"/>
                      <a:pt x="2845" y="366"/>
                    </a:cubicBezTo>
                    <a:cubicBezTo>
                      <a:pt x="2822" y="366"/>
                      <a:pt x="2799" y="367"/>
                      <a:pt x="2776" y="367"/>
                    </a:cubicBezTo>
                    <a:cubicBezTo>
                      <a:pt x="2577" y="367"/>
                      <a:pt x="2375" y="344"/>
                      <a:pt x="2182" y="312"/>
                    </a:cubicBezTo>
                    <a:cubicBezTo>
                      <a:pt x="1966" y="276"/>
                      <a:pt x="1751" y="222"/>
                      <a:pt x="1530" y="192"/>
                    </a:cubicBezTo>
                    <a:cubicBezTo>
                      <a:pt x="1446" y="180"/>
                      <a:pt x="1360" y="173"/>
                      <a:pt x="1274" y="173"/>
                    </a:cubicBezTo>
                    <a:cubicBezTo>
                      <a:pt x="1146" y="173"/>
                      <a:pt x="1018" y="189"/>
                      <a:pt x="897" y="228"/>
                    </a:cubicBezTo>
                    <a:cubicBezTo>
                      <a:pt x="717" y="288"/>
                      <a:pt x="556" y="395"/>
                      <a:pt x="424" y="545"/>
                    </a:cubicBezTo>
                    <a:cubicBezTo>
                      <a:pt x="173" y="844"/>
                      <a:pt x="60" y="1250"/>
                      <a:pt x="185" y="1627"/>
                    </a:cubicBezTo>
                    <a:cubicBezTo>
                      <a:pt x="299" y="1961"/>
                      <a:pt x="574" y="2218"/>
                      <a:pt x="897" y="2314"/>
                    </a:cubicBezTo>
                    <a:cubicBezTo>
                      <a:pt x="813" y="2368"/>
                      <a:pt x="723" y="2398"/>
                      <a:pt x="634" y="2416"/>
                    </a:cubicBezTo>
                    <a:cubicBezTo>
                      <a:pt x="561" y="2434"/>
                      <a:pt x="488" y="2442"/>
                      <a:pt x="414" y="2442"/>
                    </a:cubicBezTo>
                    <a:cubicBezTo>
                      <a:pt x="392" y="2442"/>
                      <a:pt x="369" y="2441"/>
                      <a:pt x="347" y="2440"/>
                    </a:cubicBezTo>
                    <a:cubicBezTo>
                      <a:pt x="332" y="2440"/>
                      <a:pt x="316" y="2439"/>
                      <a:pt x="301" y="2439"/>
                    </a:cubicBezTo>
                    <a:cubicBezTo>
                      <a:pt x="231" y="2439"/>
                      <a:pt x="159" y="2443"/>
                      <a:pt x="96" y="2487"/>
                    </a:cubicBezTo>
                    <a:cubicBezTo>
                      <a:pt x="24" y="2541"/>
                      <a:pt x="0" y="2637"/>
                      <a:pt x="30" y="2714"/>
                    </a:cubicBezTo>
                    <a:cubicBezTo>
                      <a:pt x="66" y="2816"/>
                      <a:pt x="156" y="2864"/>
                      <a:pt x="257" y="2876"/>
                    </a:cubicBezTo>
                    <a:cubicBezTo>
                      <a:pt x="269" y="2877"/>
                      <a:pt x="281" y="2878"/>
                      <a:pt x="293" y="2878"/>
                    </a:cubicBezTo>
                    <a:cubicBezTo>
                      <a:pt x="384" y="2878"/>
                      <a:pt x="477" y="2840"/>
                      <a:pt x="556" y="2798"/>
                    </a:cubicBezTo>
                    <a:cubicBezTo>
                      <a:pt x="652" y="2750"/>
                      <a:pt x="741" y="2696"/>
                      <a:pt x="825" y="2631"/>
                    </a:cubicBezTo>
                    <a:cubicBezTo>
                      <a:pt x="903" y="2565"/>
                      <a:pt x="980" y="2499"/>
                      <a:pt x="1046" y="2428"/>
                    </a:cubicBezTo>
                    <a:lnTo>
                      <a:pt x="1046" y="2428"/>
                    </a:lnTo>
                    <a:cubicBezTo>
                      <a:pt x="1034" y="2613"/>
                      <a:pt x="1076" y="2810"/>
                      <a:pt x="1172" y="2965"/>
                    </a:cubicBezTo>
                    <a:cubicBezTo>
                      <a:pt x="1358" y="3272"/>
                      <a:pt x="1715" y="3423"/>
                      <a:pt x="2059" y="3423"/>
                    </a:cubicBezTo>
                    <a:cubicBezTo>
                      <a:pt x="2090" y="3423"/>
                      <a:pt x="2121" y="3422"/>
                      <a:pt x="2152" y="3420"/>
                    </a:cubicBezTo>
                    <a:cubicBezTo>
                      <a:pt x="2534" y="3390"/>
                      <a:pt x="2887" y="3163"/>
                      <a:pt x="3144" y="2882"/>
                    </a:cubicBezTo>
                    <a:cubicBezTo>
                      <a:pt x="3461" y="2541"/>
                      <a:pt x="3646" y="2099"/>
                      <a:pt x="3801" y="1663"/>
                    </a:cubicBezTo>
                    <a:cubicBezTo>
                      <a:pt x="3993" y="1143"/>
                      <a:pt x="4124" y="605"/>
                      <a:pt x="4208" y="43"/>
                    </a:cubicBezTo>
                    <a:cubicBezTo>
                      <a:pt x="4212" y="20"/>
                      <a:pt x="4193" y="1"/>
                      <a:pt x="4172" y="1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0"/>
              <p:cNvSpPr/>
              <p:nvPr/>
            </p:nvSpPr>
            <p:spPr>
              <a:xfrm>
                <a:off x="3383900" y="1941225"/>
                <a:ext cx="61450" cy="44925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1797" extrusionOk="0">
                    <a:moveTo>
                      <a:pt x="2386" y="0"/>
                    </a:moveTo>
                    <a:cubicBezTo>
                      <a:pt x="2374" y="0"/>
                      <a:pt x="2361" y="6"/>
                      <a:pt x="2350" y="19"/>
                    </a:cubicBezTo>
                    <a:cubicBezTo>
                      <a:pt x="1992" y="396"/>
                      <a:pt x="1579" y="725"/>
                      <a:pt x="1131" y="1006"/>
                    </a:cubicBezTo>
                    <a:cubicBezTo>
                      <a:pt x="1131" y="994"/>
                      <a:pt x="1131" y="994"/>
                      <a:pt x="1137" y="988"/>
                    </a:cubicBezTo>
                    <a:cubicBezTo>
                      <a:pt x="1155" y="952"/>
                      <a:pt x="1161" y="904"/>
                      <a:pt x="1179" y="868"/>
                    </a:cubicBezTo>
                    <a:cubicBezTo>
                      <a:pt x="1197" y="784"/>
                      <a:pt x="1227" y="707"/>
                      <a:pt x="1251" y="623"/>
                    </a:cubicBezTo>
                    <a:cubicBezTo>
                      <a:pt x="1304" y="456"/>
                      <a:pt x="1358" y="294"/>
                      <a:pt x="1406" y="139"/>
                    </a:cubicBezTo>
                    <a:cubicBezTo>
                      <a:pt x="1420" y="96"/>
                      <a:pt x="1390" y="68"/>
                      <a:pt x="1357" y="68"/>
                    </a:cubicBezTo>
                    <a:cubicBezTo>
                      <a:pt x="1336" y="68"/>
                      <a:pt x="1314" y="80"/>
                      <a:pt x="1304" y="109"/>
                    </a:cubicBezTo>
                    <a:cubicBezTo>
                      <a:pt x="1245" y="294"/>
                      <a:pt x="1185" y="486"/>
                      <a:pt x="1125" y="677"/>
                    </a:cubicBezTo>
                    <a:cubicBezTo>
                      <a:pt x="1095" y="767"/>
                      <a:pt x="1065" y="856"/>
                      <a:pt x="1041" y="934"/>
                    </a:cubicBezTo>
                    <a:cubicBezTo>
                      <a:pt x="1024" y="982"/>
                      <a:pt x="1012" y="1024"/>
                      <a:pt x="1018" y="1065"/>
                    </a:cubicBezTo>
                    <a:cubicBezTo>
                      <a:pt x="808" y="1185"/>
                      <a:pt x="599" y="1292"/>
                      <a:pt x="378" y="1382"/>
                    </a:cubicBezTo>
                    <a:cubicBezTo>
                      <a:pt x="378" y="1364"/>
                      <a:pt x="384" y="1340"/>
                      <a:pt x="390" y="1322"/>
                    </a:cubicBezTo>
                    <a:cubicBezTo>
                      <a:pt x="408" y="1233"/>
                      <a:pt x="432" y="1155"/>
                      <a:pt x="444" y="1065"/>
                    </a:cubicBezTo>
                    <a:lnTo>
                      <a:pt x="551" y="527"/>
                    </a:lnTo>
                    <a:cubicBezTo>
                      <a:pt x="559" y="484"/>
                      <a:pt x="525" y="456"/>
                      <a:pt x="493" y="456"/>
                    </a:cubicBezTo>
                    <a:cubicBezTo>
                      <a:pt x="472" y="456"/>
                      <a:pt x="451" y="469"/>
                      <a:pt x="444" y="498"/>
                    </a:cubicBezTo>
                    <a:cubicBezTo>
                      <a:pt x="408" y="689"/>
                      <a:pt x="360" y="892"/>
                      <a:pt x="324" y="1083"/>
                    </a:cubicBezTo>
                    <a:cubicBezTo>
                      <a:pt x="300" y="1185"/>
                      <a:pt x="282" y="1281"/>
                      <a:pt x="265" y="1382"/>
                    </a:cubicBezTo>
                    <a:lnTo>
                      <a:pt x="265" y="1424"/>
                    </a:lnTo>
                    <a:cubicBezTo>
                      <a:pt x="199" y="1454"/>
                      <a:pt x="133" y="1472"/>
                      <a:pt x="61" y="1496"/>
                    </a:cubicBezTo>
                    <a:cubicBezTo>
                      <a:pt x="1" y="1518"/>
                      <a:pt x="21" y="1605"/>
                      <a:pt x="76" y="1605"/>
                    </a:cubicBezTo>
                    <a:cubicBezTo>
                      <a:pt x="81" y="1605"/>
                      <a:pt x="86" y="1605"/>
                      <a:pt x="91" y="1603"/>
                    </a:cubicBezTo>
                    <a:cubicBezTo>
                      <a:pt x="169" y="1573"/>
                      <a:pt x="235" y="1544"/>
                      <a:pt x="312" y="1520"/>
                    </a:cubicBezTo>
                    <a:cubicBezTo>
                      <a:pt x="324" y="1532"/>
                      <a:pt x="342" y="1544"/>
                      <a:pt x="360" y="1549"/>
                    </a:cubicBezTo>
                    <a:cubicBezTo>
                      <a:pt x="444" y="1585"/>
                      <a:pt x="551" y="1591"/>
                      <a:pt x="629" y="1609"/>
                    </a:cubicBezTo>
                    <a:cubicBezTo>
                      <a:pt x="731" y="1627"/>
                      <a:pt x="832" y="1645"/>
                      <a:pt x="928" y="1669"/>
                    </a:cubicBezTo>
                    <a:cubicBezTo>
                      <a:pt x="1131" y="1711"/>
                      <a:pt x="1334" y="1753"/>
                      <a:pt x="1538" y="1795"/>
                    </a:cubicBezTo>
                    <a:cubicBezTo>
                      <a:pt x="1543" y="1796"/>
                      <a:pt x="1547" y="1797"/>
                      <a:pt x="1552" y="1797"/>
                    </a:cubicBezTo>
                    <a:cubicBezTo>
                      <a:pt x="1607" y="1797"/>
                      <a:pt x="1628" y="1704"/>
                      <a:pt x="1567" y="1693"/>
                    </a:cubicBezTo>
                    <a:cubicBezTo>
                      <a:pt x="1215" y="1615"/>
                      <a:pt x="856" y="1549"/>
                      <a:pt x="504" y="1472"/>
                    </a:cubicBezTo>
                    <a:cubicBezTo>
                      <a:pt x="492" y="1472"/>
                      <a:pt x="468" y="1466"/>
                      <a:pt x="444" y="1466"/>
                    </a:cubicBezTo>
                    <a:cubicBezTo>
                      <a:pt x="659" y="1376"/>
                      <a:pt x="868" y="1263"/>
                      <a:pt x="1071" y="1143"/>
                    </a:cubicBezTo>
                    <a:cubicBezTo>
                      <a:pt x="1103" y="1161"/>
                      <a:pt x="1141" y="1166"/>
                      <a:pt x="1179" y="1166"/>
                    </a:cubicBezTo>
                    <a:cubicBezTo>
                      <a:pt x="1206" y="1166"/>
                      <a:pt x="1232" y="1163"/>
                      <a:pt x="1257" y="1161"/>
                    </a:cubicBezTo>
                    <a:cubicBezTo>
                      <a:pt x="1358" y="1155"/>
                      <a:pt x="1454" y="1155"/>
                      <a:pt x="1549" y="1143"/>
                    </a:cubicBezTo>
                    <a:cubicBezTo>
                      <a:pt x="1753" y="1131"/>
                      <a:pt x="1956" y="1125"/>
                      <a:pt x="2153" y="1107"/>
                    </a:cubicBezTo>
                    <a:cubicBezTo>
                      <a:pt x="2221" y="1102"/>
                      <a:pt x="2225" y="1005"/>
                      <a:pt x="2164" y="1005"/>
                    </a:cubicBezTo>
                    <a:cubicBezTo>
                      <a:pt x="2160" y="1005"/>
                      <a:pt x="2157" y="1005"/>
                      <a:pt x="2153" y="1006"/>
                    </a:cubicBezTo>
                    <a:cubicBezTo>
                      <a:pt x="1986" y="1012"/>
                      <a:pt x="1806" y="1024"/>
                      <a:pt x="1633" y="1035"/>
                    </a:cubicBezTo>
                    <a:cubicBezTo>
                      <a:pt x="1544" y="1041"/>
                      <a:pt x="1460" y="1041"/>
                      <a:pt x="1370" y="1047"/>
                    </a:cubicBezTo>
                    <a:cubicBezTo>
                      <a:pt x="1328" y="1047"/>
                      <a:pt x="1281" y="1053"/>
                      <a:pt x="1245" y="1053"/>
                    </a:cubicBezTo>
                    <a:lnTo>
                      <a:pt x="1221" y="1053"/>
                    </a:lnTo>
                    <a:cubicBezTo>
                      <a:pt x="1669" y="796"/>
                      <a:pt x="2075" y="468"/>
                      <a:pt x="2422" y="91"/>
                    </a:cubicBezTo>
                    <a:cubicBezTo>
                      <a:pt x="2458" y="51"/>
                      <a:pt x="2423" y="0"/>
                      <a:pt x="2386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3362100" y="1939225"/>
                <a:ext cx="11125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974" extrusionOk="0">
                    <a:moveTo>
                      <a:pt x="367" y="1"/>
                    </a:moveTo>
                    <a:cubicBezTo>
                      <a:pt x="354" y="1"/>
                      <a:pt x="342" y="5"/>
                      <a:pt x="330" y="16"/>
                    </a:cubicBezTo>
                    <a:cubicBezTo>
                      <a:pt x="91" y="255"/>
                      <a:pt x="1" y="613"/>
                      <a:pt x="97" y="936"/>
                    </a:cubicBezTo>
                    <a:cubicBezTo>
                      <a:pt x="106" y="962"/>
                      <a:pt x="126" y="973"/>
                      <a:pt x="147" y="973"/>
                    </a:cubicBezTo>
                    <a:cubicBezTo>
                      <a:pt x="179" y="973"/>
                      <a:pt x="211" y="946"/>
                      <a:pt x="204" y="906"/>
                    </a:cubicBezTo>
                    <a:cubicBezTo>
                      <a:pt x="120" y="619"/>
                      <a:pt x="198" y="297"/>
                      <a:pt x="407" y="88"/>
                    </a:cubicBezTo>
                    <a:cubicBezTo>
                      <a:pt x="445" y="55"/>
                      <a:pt x="409" y="1"/>
                      <a:pt x="367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3367950" y="1968900"/>
                <a:ext cx="777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61" extrusionOk="0">
                    <a:moveTo>
                      <a:pt x="60" y="0"/>
                    </a:moveTo>
                    <a:cubicBezTo>
                      <a:pt x="45" y="0"/>
                      <a:pt x="30" y="6"/>
                      <a:pt x="24" y="18"/>
                    </a:cubicBezTo>
                    <a:cubicBezTo>
                      <a:pt x="0" y="36"/>
                      <a:pt x="6" y="66"/>
                      <a:pt x="24" y="90"/>
                    </a:cubicBezTo>
                    <a:cubicBezTo>
                      <a:pt x="90" y="174"/>
                      <a:pt x="155" y="257"/>
                      <a:pt x="215" y="347"/>
                    </a:cubicBezTo>
                    <a:cubicBezTo>
                      <a:pt x="224" y="356"/>
                      <a:pt x="239" y="360"/>
                      <a:pt x="254" y="360"/>
                    </a:cubicBezTo>
                    <a:cubicBezTo>
                      <a:pt x="269" y="360"/>
                      <a:pt x="284" y="356"/>
                      <a:pt x="293" y="347"/>
                    </a:cubicBezTo>
                    <a:cubicBezTo>
                      <a:pt x="311" y="323"/>
                      <a:pt x="311" y="293"/>
                      <a:pt x="293" y="269"/>
                    </a:cubicBezTo>
                    <a:cubicBezTo>
                      <a:pt x="221" y="185"/>
                      <a:pt x="155" y="108"/>
                      <a:pt x="96" y="18"/>
                    </a:cubicBezTo>
                    <a:cubicBezTo>
                      <a:pt x="90" y="6"/>
                      <a:pt x="75" y="0"/>
                      <a:pt x="60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3430050" y="1957375"/>
                <a:ext cx="20600" cy="35900"/>
              </a:xfrm>
              <a:custGeom>
                <a:avLst/>
                <a:gdLst/>
                <a:ahLst/>
                <a:cxnLst/>
                <a:rect l="l" t="t" r="r" b="b"/>
                <a:pathLst>
                  <a:path w="824" h="1436" extrusionOk="0">
                    <a:moveTo>
                      <a:pt x="758" y="0"/>
                    </a:moveTo>
                    <a:cubicBezTo>
                      <a:pt x="738" y="0"/>
                      <a:pt x="718" y="11"/>
                      <a:pt x="714" y="37"/>
                    </a:cubicBezTo>
                    <a:cubicBezTo>
                      <a:pt x="606" y="521"/>
                      <a:pt x="379" y="975"/>
                      <a:pt x="32" y="1346"/>
                    </a:cubicBezTo>
                    <a:cubicBezTo>
                      <a:pt x="0" y="1382"/>
                      <a:pt x="34" y="1436"/>
                      <a:pt x="73" y="1436"/>
                    </a:cubicBezTo>
                    <a:cubicBezTo>
                      <a:pt x="86" y="1436"/>
                      <a:pt x="98" y="1430"/>
                      <a:pt x="110" y="1417"/>
                    </a:cubicBezTo>
                    <a:cubicBezTo>
                      <a:pt x="457" y="1035"/>
                      <a:pt x="708" y="575"/>
                      <a:pt x="809" y="67"/>
                    </a:cubicBezTo>
                    <a:cubicBezTo>
                      <a:pt x="824" y="27"/>
                      <a:pt x="790" y="0"/>
                      <a:pt x="758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1" name="Google Shape;1371;p30"/>
          <p:cNvGrpSpPr/>
          <p:nvPr/>
        </p:nvGrpSpPr>
        <p:grpSpPr>
          <a:xfrm rot="-10112720">
            <a:off x="7947293" y="1592117"/>
            <a:ext cx="367167" cy="298927"/>
            <a:chOff x="6004400" y="1925250"/>
            <a:chExt cx="105325" cy="85750"/>
          </a:xfrm>
        </p:grpSpPr>
        <p:sp>
          <p:nvSpPr>
            <p:cNvPr id="1372" name="Google Shape;1372;p30"/>
            <p:cNvSpPr/>
            <p:nvPr/>
          </p:nvSpPr>
          <p:spPr>
            <a:xfrm>
              <a:off x="6004400" y="1925625"/>
              <a:ext cx="105325" cy="85375"/>
            </a:xfrm>
            <a:custGeom>
              <a:avLst/>
              <a:gdLst/>
              <a:ahLst/>
              <a:cxnLst/>
              <a:rect l="l" t="t" r="r" b="b"/>
              <a:pathLst>
                <a:path w="4213" h="3415" extrusionOk="0">
                  <a:moveTo>
                    <a:pt x="4168" y="1"/>
                  </a:moveTo>
                  <a:cubicBezTo>
                    <a:pt x="4163" y="1"/>
                    <a:pt x="4158" y="2"/>
                    <a:pt x="4154" y="4"/>
                  </a:cubicBezTo>
                  <a:cubicBezTo>
                    <a:pt x="3748" y="225"/>
                    <a:pt x="3299" y="345"/>
                    <a:pt x="2845" y="363"/>
                  </a:cubicBezTo>
                  <a:cubicBezTo>
                    <a:pt x="2801" y="365"/>
                    <a:pt x="2756" y="366"/>
                    <a:pt x="2712" y="366"/>
                  </a:cubicBezTo>
                  <a:cubicBezTo>
                    <a:pt x="2534" y="366"/>
                    <a:pt x="2354" y="347"/>
                    <a:pt x="2182" y="309"/>
                  </a:cubicBezTo>
                  <a:cubicBezTo>
                    <a:pt x="1966" y="273"/>
                    <a:pt x="1745" y="219"/>
                    <a:pt x="1530" y="189"/>
                  </a:cubicBezTo>
                  <a:cubicBezTo>
                    <a:pt x="1456" y="183"/>
                    <a:pt x="1381" y="179"/>
                    <a:pt x="1306" y="179"/>
                  </a:cubicBezTo>
                  <a:cubicBezTo>
                    <a:pt x="1169" y="179"/>
                    <a:pt x="1032" y="192"/>
                    <a:pt x="897" y="231"/>
                  </a:cubicBezTo>
                  <a:cubicBezTo>
                    <a:pt x="717" y="291"/>
                    <a:pt x="550" y="392"/>
                    <a:pt x="425" y="542"/>
                  </a:cubicBezTo>
                  <a:cubicBezTo>
                    <a:pt x="173" y="835"/>
                    <a:pt x="60" y="1253"/>
                    <a:pt x="185" y="1630"/>
                  </a:cubicBezTo>
                  <a:cubicBezTo>
                    <a:pt x="299" y="1952"/>
                    <a:pt x="568" y="2215"/>
                    <a:pt x="897" y="2317"/>
                  </a:cubicBezTo>
                  <a:cubicBezTo>
                    <a:pt x="813" y="2359"/>
                    <a:pt x="723" y="2395"/>
                    <a:pt x="634" y="2419"/>
                  </a:cubicBezTo>
                  <a:cubicBezTo>
                    <a:pt x="538" y="2442"/>
                    <a:pt x="442" y="2442"/>
                    <a:pt x="341" y="2442"/>
                  </a:cubicBezTo>
                  <a:cubicBezTo>
                    <a:pt x="316" y="2439"/>
                    <a:pt x="290" y="2436"/>
                    <a:pt x="263" y="2436"/>
                  </a:cubicBezTo>
                  <a:cubicBezTo>
                    <a:pt x="207" y="2436"/>
                    <a:pt x="149" y="2448"/>
                    <a:pt x="96" y="2484"/>
                  </a:cubicBezTo>
                  <a:cubicBezTo>
                    <a:pt x="24" y="2538"/>
                    <a:pt x="0" y="2634"/>
                    <a:pt x="30" y="2717"/>
                  </a:cubicBezTo>
                  <a:cubicBezTo>
                    <a:pt x="60" y="2813"/>
                    <a:pt x="156" y="2867"/>
                    <a:pt x="251" y="2873"/>
                  </a:cubicBezTo>
                  <a:cubicBezTo>
                    <a:pt x="264" y="2874"/>
                    <a:pt x="277" y="2875"/>
                    <a:pt x="289" y="2875"/>
                  </a:cubicBezTo>
                  <a:cubicBezTo>
                    <a:pt x="383" y="2875"/>
                    <a:pt x="471" y="2838"/>
                    <a:pt x="550" y="2801"/>
                  </a:cubicBezTo>
                  <a:cubicBezTo>
                    <a:pt x="652" y="2753"/>
                    <a:pt x="741" y="2693"/>
                    <a:pt x="819" y="2628"/>
                  </a:cubicBezTo>
                  <a:cubicBezTo>
                    <a:pt x="903" y="2568"/>
                    <a:pt x="980" y="2502"/>
                    <a:pt x="1046" y="2425"/>
                  </a:cubicBezTo>
                  <a:lnTo>
                    <a:pt x="1046" y="2425"/>
                  </a:lnTo>
                  <a:cubicBezTo>
                    <a:pt x="1040" y="2604"/>
                    <a:pt x="1076" y="2795"/>
                    <a:pt x="1172" y="2956"/>
                  </a:cubicBezTo>
                  <a:cubicBezTo>
                    <a:pt x="1358" y="3263"/>
                    <a:pt x="1710" y="3414"/>
                    <a:pt x="2057" y="3414"/>
                  </a:cubicBezTo>
                  <a:cubicBezTo>
                    <a:pt x="2089" y="3414"/>
                    <a:pt x="2120" y="3413"/>
                    <a:pt x="2152" y="3411"/>
                  </a:cubicBezTo>
                  <a:cubicBezTo>
                    <a:pt x="2528" y="3381"/>
                    <a:pt x="2881" y="3160"/>
                    <a:pt x="3144" y="2873"/>
                  </a:cubicBezTo>
                  <a:cubicBezTo>
                    <a:pt x="3461" y="2532"/>
                    <a:pt x="3652" y="2096"/>
                    <a:pt x="3801" y="1659"/>
                  </a:cubicBezTo>
                  <a:cubicBezTo>
                    <a:pt x="3987" y="1134"/>
                    <a:pt x="4124" y="590"/>
                    <a:pt x="4208" y="46"/>
                  </a:cubicBezTo>
                  <a:cubicBezTo>
                    <a:pt x="4213" y="21"/>
                    <a:pt x="4189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3" name="Google Shape;1373;p30"/>
            <p:cNvGrpSpPr/>
            <p:nvPr/>
          </p:nvGrpSpPr>
          <p:grpSpPr>
            <a:xfrm>
              <a:off x="6004400" y="1925250"/>
              <a:ext cx="105325" cy="85600"/>
              <a:chOff x="3354650" y="1925250"/>
              <a:chExt cx="105325" cy="85600"/>
            </a:xfrm>
          </p:grpSpPr>
          <p:sp>
            <p:nvSpPr>
              <p:cNvPr id="1374" name="Google Shape;1374;p30"/>
              <p:cNvSpPr/>
              <p:nvPr/>
            </p:nvSpPr>
            <p:spPr>
              <a:xfrm>
                <a:off x="3354650" y="1925250"/>
                <a:ext cx="105325" cy="85600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24" extrusionOk="0">
                    <a:moveTo>
                      <a:pt x="4172" y="1"/>
                    </a:moveTo>
                    <a:cubicBezTo>
                      <a:pt x="4166" y="1"/>
                      <a:pt x="4160" y="3"/>
                      <a:pt x="4154" y="7"/>
                    </a:cubicBezTo>
                    <a:cubicBezTo>
                      <a:pt x="3742" y="222"/>
                      <a:pt x="3305" y="348"/>
                      <a:pt x="2845" y="366"/>
                    </a:cubicBezTo>
                    <a:cubicBezTo>
                      <a:pt x="2822" y="366"/>
                      <a:pt x="2799" y="367"/>
                      <a:pt x="2776" y="367"/>
                    </a:cubicBezTo>
                    <a:cubicBezTo>
                      <a:pt x="2577" y="367"/>
                      <a:pt x="2375" y="344"/>
                      <a:pt x="2182" y="312"/>
                    </a:cubicBezTo>
                    <a:cubicBezTo>
                      <a:pt x="1966" y="276"/>
                      <a:pt x="1751" y="222"/>
                      <a:pt x="1530" y="192"/>
                    </a:cubicBezTo>
                    <a:cubicBezTo>
                      <a:pt x="1446" y="180"/>
                      <a:pt x="1360" y="173"/>
                      <a:pt x="1274" y="173"/>
                    </a:cubicBezTo>
                    <a:cubicBezTo>
                      <a:pt x="1146" y="173"/>
                      <a:pt x="1018" y="189"/>
                      <a:pt x="897" y="228"/>
                    </a:cubicBezTo>
                    <a:cubicBezTo>
                      <a:pt x="717" y="288"/>
                      <a:pt x="556" y="395"/>
                      <a:pt x="424" y="545"/>
                    </a:cubicBezTo>
                    <a:cubicBezTo>
                      <a:pt x="173" y="844"/>
                      <a:pt x="60" y="1250"/>
                      <a:pt x="185" y="1627"/>
                    </a:cubicBezTo>
                    <a:cubicBezTo>
                      <a:pt x="299" y="1961"/>
                      <a:pt x="574" y="2218"/>
                      <a:pt x="897" y="2314"/>
                    </a:cubicBezTo>
                    <a:cubicBezTo>
                      <a:pt x="813" y="2368"/>
                      <a:pt x="723" y="2398"/>
                      <a:pt x="634" y="2416"/>
                    </a:cubicBezTo>
                    <a:cubicBezTo>
                      <a:pt x="561" y="2434"/>
                      <a:pt x="488" y="2442"/>
                      <a:pt x="414" y="2442"/>
                    </a:cubicBezTo>
                    <a:cubicBezTo>
                      <a:pt x="392" y="2442"/>
                      <a:pt x="369" y="2441"/>
                      <a:pt x="347" y="2440"/>
                    </a:cubicBezTo>
                    <a:cubicBezTo>
                      <a:pt x="332" y="2440"/>
                      <a:pt x="316" y="2439"/>
                      <a:pt x="301" y="2439"/>
                    </a:cubicBezTo>
                    <a:cubicBezTo>
                      <a:pt x="231" y="2439"/>
                      <a:pt x="159" y="2443"/>
                      <a:pt x="96" y="2487"/>
                    </a:cubicBezTo>
                    <a:cubicBezTo>
                      <a:pt x="24" y="2541"/>
                      <a:pt x="0" y="2637"/>
                      <a:pt x="30" y="2714"/>
                    </a:cubicBezTo>
                    <a:cubicBezTo>
                      <a:pt x="66" y="2816"/>
                      <a:pt x="156" y="2864"/>
                      <a:pt x="257" y="2876"/>
                    </a:cubicBezTo>
                    <a:cubicBezTo>
                      <a:pt x="269" y="2877"/>
                      <a:pt x="281" y="2878"/>
                      <a:pt x="293" y="2878"/>
                    </a:cubicBezTo>
                    <a:cubicBezTo>
                      <a:pt x="384" y="2878"/>
                      <a:pt x="477" y="2840"/>
                      <a:pt x="556" y="2798"/>
                    </a:cubicBezTo>
                    <a:cubicBezTo>
                      <a:pt x="652" y="2750"/>
                      <a:pt x="741" y="2696"/>
                      <a:pt x="825" y="2631"/>
                    </a:cubicBezTo>
                    <a:cubicBezTo>
                      <a:pt x="903" y="2565"/>
                      <a:pt x="980" y="2499"/>
                      <a:pt x="1046" y="2428"/>
                    </a:cubicBezTo>
                    <a:lnTo>
                      <a:pt x="1046" y="2428"/>
                    </a:lnTo>
                    <a:cubicBezTo>
                      <a:pt x="1034" y="2613"/>
                      <a:pt x="1076" y="2810"/>
                      <a:pt x="1172" y="2965"/>
                    </a:cubicBezTo>
                    <a:cubicBezTo>
                      <a:pt x="1358" y="3272"/>
                      <a:pt x="1715" y="3423"/>
                      <a:pt x="2059" y="3423"/>
                    </a:cubicBezTo>
                    <a:cubicBezTo>
                      <a:pt x="2090" y="3423"/>
                      <a:pt x="2121" y="3422"/>
                      <a:pt x="2152" y="3420"/>
                    </a:cubicBezTo>
                    <a:cubicBezTo>
                      <a:pt x="2534" y="3390"/>
                      <a:pt x="2887" y="3163"/>
                      <a:pt x="3144" y="2882"/>
                    </a:cubicBezTo>
                    <a:cubicBezTo>
                      <a:pt x="3461" y="2541"/>
                      <a:pt x="3646" y="2099"/>
                      <a:pt x="3801" y="1663"/>
                    </a:cubicBezTo>
                    <a:cubicBezTo>
                      <a:pt x="3993" y="1143"/>
                      <a:pt x="4124" y="605"/>
                      <a:pt x="4208" y="43"/>
                    </a:cubicBezTo>
                    <a:cubicBezTo>
                      <a:pt x="4212" y="20"/>
                      <a:pt x="4193" y="1"/>
                      <a:pt x="4172" y="1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0"/>
              <p:cNvSpPr/>
              <p:nvPr/>
            </p:nvSpPr>
            <p:spPr>
              <a:xfrm>
                <a:off x="3383900" y="1941225"/>
                <a:ext cx="61450" cy="44925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1797" extrusionOk="0">
                    <a:moveTo>
                      <a:pt x="2386" y="0"/>
                    </a:moveTo>
                    <a:cubicBezTo>
                      <a:pt x="2374" y="0"/>
                      <a:pt x="2361" y="6"/>
                      <a:pt x="2350" y="19"/>
                    </a:cubicBezTo>
                    <a:cubicBezTo>
                      <a:pt x="1992" y="396"/>
                      <a:pt x="1579" y="725"/>
                      <a:pt x="1131" y="1006"/>
                    </a:cubicBezTo>
                    <a:cubicBezTo>
                      <a:pt x="1131" y="994"/>
                      <a:pt x="1131" y="994"/>
                      <a:pt x="1137" y="988"/>
                    </a:cubicBezTo>
                    <a:cubicBezTo>
                      <a:pt x="1155" y="952"/>
                      <a:pt x="1161" y="904"/>
                      <a:pt x="1179" y="868"/>
                    </a:cubicBezTo>
                    <a:cubicBezTo>
                      <a:pt x="1197" y="784"/>
                      <a:pt x="1227" y="707"/>
                      <a:pt x="1251" y="623"/>
                    </a:cubicBezTo>
                    <a:cubicBezTo>
                      <a:pt x="1304" y="456"/>
                      <a:pt x="1358" y="294"/>
                      <a:pt x="1406" y="139"/>
                    </a:cubicBezTo>
                    <a:cubicBezTo>
                      <a:pt x="1420" y="96"/>
                      <a:pt x="1390" y="68"/>
                      <a:pt x="1357" y="68"/>
                    </a:cubicBezTo>
                    <a:cubicBezTo>
                      <a:pt x="1336" y="68"/>
                      <a:pt x="1314" y="80"/>
                      <a:pt x="1304" y="109"/>
                    </a:cubicBezTo>
                    <a:cubicBezTo>
                      <a:pt x="1245" y="294"/>
                      <a:pt x="1185" y="486"/>
                      <a:pt x="1125" y="677"/>
                    </a:cubicBezTo>
                    <a:cubicBezTo>
                      <a:pt x="1095" y="767"/>
                      <a:pt x="1065" y="856"/>
                      <a:pt x="1041" y="934"/>
                    </a:cubicBezTo>
                    <a:cubicBezTo>
                      <a:pt x="1024" y="982"/>
                      <a:pt x="1012" y="1024"/>
                      <a:pt x="1018" y="1065"/>
                    </a:cubicBezTo>
                    <a:cubicBezTo>
                      <a:pt x="808" y="1185"/>
                      <a:pt x="599" y="1292"/>
                      <a:pt x="378" y="1382"/>
                    </a:cubicBezTo>
                    <a:cubicBezTo>
                      <a:pt x="378" y="1364"/>
                      <a:pt x="384" y="1340"/>
                      <a:pt x="390" y="1322"/>
                    </a:cubicBezTo>
                    <a:cubicBezTo>
                      <a:pt x="408" y="1233"/>
                      <a:pt x="432" y="1155"/>
                      <a:pt x="444" y="1065"/>
                    </a:cubicBezTo>
                    <a:lnTo>
                      <a:pt x="551" y="527"/>
                    </a:lnTo>
                    <a:cubicBezTo>
                      <a:pt x="559" y="484"/>
                      <a:pt x="525" y="456"/>
                      <a:pt x="493" y="456"/>
                    </a:cubicBezTo>
                    <a:cubicBezTo>
                      <a:pt x="472" y="456"/>
                      <a:pt x="451" y="469"/>
                      <a:pt x="444" y="498"/>
                    </a:cubicBezTo>
                    <a:cubicBezTo>
                      <a:pt x="408" y="689"/>
                      <a:pt x="360" y="892"/>
                      <a:pt x="324" y="1083"/>
                    </a:cubicBezTo>
                    <a:cubicBezTo>
                      <a:pt x="300" y="1185"/>
                      <a:pt x="282" y="1281"/>
                      <a:pt x="265" y="1382"/>
                    </a:cubicBezTo>
                    <a:lnTo>
                      <a:pt x="265" y="1424"/>
                    </a:lnTo>
                    <a:cubicBezTo>
                      <a:pt x="199" y="1454"/>
                      <a:pt x="133" y="1472"/>
                      <a:pt x="61" y="1496"/>
                    </a:cubicBezTo>
                    <a:cubicBezTo>
                      <a:pt x="1" y="1518"/>
                      <a:pt x="21" y="1605"/>
                      <a:pt x="76" y="1605"/>
                    </a:cubicBezTo>
                    <a:cubicBezTo>
                      <a:pt x="81" y="1605"/>
                      <a:pt x="86" y="1605"/>
                      <a:pt x="91" y="1603"/>
                    </a:cubicBezTo>
                    <a:cubicBezTo>
                      <a:pt x="169" y="1573"/>
                      <a:pt x="235" y="1544"/>
                      <a:pt x="312" y="1520"/>
                    </a:cubicBezTo>
                    <a:cubicBezTo>
                      <a:pt x="324" y="1532"/>
                      <a:pt x="342" y="1544"/>
                      <a:pt x="360" y="1549"/>
                    </a:cubicBezTo>
                    <a:cubicBezTo>
                      <a:pt x="444" y="1585"/>
                      <a:pt x="551" y="1591"/>
                      <a:pt x="629" y="1609"/>
                    </a:cubicBezTo>
                    <a:cubicBezTo>
                      <a:pt x="731" y="1627"/>
                      <a:pt x="832" y="1645"/>
                      <a:pt x="928" y="1669"/>
                    </a:cubicBezTo>
                    <a:cubicBezTo>
                      <a:pt x="1131" y="1711"/>
                      <a:pt x="1334" y="1753"/>
                      <a:pt x="1538" y="1795"/>
                    </a:cubicBezTo>
                    <a:cubicBezTo>
                      <a:pt x="1543" y="1796"/>
                      <a:pt x="1547" y="1797"/>
                      <a:pt x="1552" y="1797"/>
                    </a:cubicBezTo>
                    <a:cubicBezTo>
                      <a:pt x="1607" y="1797"/>
                      <a:pt x="1628" y="1704"/>
                      <a:pt x="1567" y="1693"/>
                    </a:cubicBezTo>
                    <a:cubicBezTo>
                      <a:pt x="1215" y="1615"/>
                      <a:pt x="856" y="1549"/>
                      <a:pt x="504" y="1472"/>
                    </a:cubicBezTo>
                    <a:cubicBezTo>
                      <a:pt x="492" y="1472"/>
                      <a:pt x="468" y="1466"/>
                      <a:pt x="444" y="1466"/>
                    </a:cubicBezTo>
                    <a:cubicBezTo>
                      <a:pt x="659" y="1376"/>
                      <a:pt x="868" y="1263"/>
                      <a:pt x="1071" y="1143"/>
                    </a:cubicBezTo>
                    <a:cubicBezTo>
                      <a:pt x="1103" y="1161"/>
                      <a:pt x="1141" y="1166"/>
                      <a:pt x="1179" y="1166"/>
                    </a:cubicBezTo>
                    <a:cubicBezTo>
                      <a:pt x="1206" y="1166"/>
                      <a:pt x="1232" y="1163"/>
                      <a:pt x="1257" y="1161"/>
                    </a:cubicBezTo>
                    <a:cubicBezTo>
                      <a:pt x="1358" y="1155"/>
                      <a:pt x="1454" y="1155"/>
                      <a:pt x="1549" y="1143"/>
                    </a:cubicBezTo>
                    <a:cubicBezTo>
                      <a:pt x="1753" y="1131"/>
                      <a:pt x="1956" y="1125"/>
                      <a:pt x="2153" y="1107"/>
                    </a:cubicBezTo>
                    <a:cubicBezTo>
                      <a:pt x="2221" y="1102"/>
                      <a:pt x="2225" y="1005"/>
                      <a:pt x="2164" y="1005"/>
                    </a:cubicBezTo>
                    <a:cubicBezTo>
                      <a:pt x="2160" y="1005"/>
                      <a:pt x="2157" y="1005"/>
                      <a:pt x="2153" y="1006"/>
                    </a:cubicBezTo>
                    <a:cubicBezTo>
                      <a:pt x="1986" y="1012"/>
                      <a:pt x="1806" y="1024"/>
                      <a:pt x="1633" y="1035"/>
                    </a:cubicBezTo>
                    <a:cubicBezTo>
                      <a:pt x="1544" y="1041"/>
                      <a:pt x="1460" y="1041"/>
                      <a:pt x="1370" y="1047"/>
                    </a:cubicBezTo>
                    <a:cubicBezTo>
                      <a:pt x="1328" y="1047"/>
                      <a:pt x="1281" y="1053"/>
                      <a:pt x="1245" y="1053"/>
                    </a:cubicBezTo>
                    <a:lnTo>
                      <a:pt x="1221" y="1053"/>
                    </a:lnTo>
                    <a:cubicBezTo>
                      <a:pt x="1669" y="796"/>
                      <a:pt x="2075" y="468"/>
                      <a:pt x="2422" y="91"/>
                    </a:cubicBezTo>
                    <a:cubicBezTo>
                      <a:pt x="2458" y="51"/>
                      <a:pt x="2423" y="0"/>
                      <a:pt x="2386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0"/>
              <p:cNvSpPr/>
              <p:nvPr/>
            </p:nvSpPr>
            <p:spPr>
              <a:xfrm>
                <a:off x="3362100" y="1939225"/>
                <a:ext cx="11125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974" extrusionOk="0">
                    <a:moveTo>
                      <a:pt x="367" y="1"/>
                    </a:moveTo>
                    <a:cubicBezTo>
                      <a:pt x="354" y="1"/>
                      <a:pt x="342" y="5"/>
                      <a:pt x="330" y="16"/>
                    </a:cubicBezTo>
                    <a:cubicBezTo>
                      <a:pt x="91" y="255"/>
                      <a:pt x="1" y="613"/>
                      <a:pt x="97" y="936"/>
                    </a:cubicBezTo>
                    <a:cubicBezTo>
                      <a:pt x="106" y="962"/>
                      <a:pt x="126" y="973"/>
                      <a:pt x="147" y="973"/>
                    </a:cubicBezTo>
                    <a:cubicBezTo>
                      <a:pt x="179" y="973"/>
                      <a:pt x="211" y="946"/>
                      <a:pt x="204" y="906"/>
                    </a:cubicBezTo>
                    <a:cubicBezTo>
                      <a:pt x="120" y="619"/>
                      <a:pt x="198" y="297"/>
                      <a:pt x="407" y="88"/>
                    </a:cubicBezTo>
                    <a:cubicBezTo>
                      <a:pt x="445" y="55"/>
                      <a:pt x="409" y="1"/>
                      <a:pt x="367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0"/>
              <p:cNvSpPr/>
              <p:nvPr/>
            </p:nvSpPr>
            <p:spPr>
              <a:xfrm>
                <a:off x="3367950" y="1968900"/>
                <a:ext cx="777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61" extrusionOk="0">
                    <a:moveTo>
                      <a:pt x="60" y="0"/>
                    </a:moveTo>
                    <a:cubicBezTo>
                      <a:pt x="45" y="0"/>
                      <a:pt x="30" y="6"/>
                      <a:pt x="24" y="18"/>
                    </a:cubicBezTo>
                    <a:cubicBezTo>
                      <a:pt x="0" y="36"/>
                      <a:pt x="6" y="66"/>
                      <a:pt x="24" y="90"/>
                    </a:cubicBezTo>
                    <a:cubicBezTo>
                      <a:pt x="90" y="174"/>
                      <a:pt x="155" y="257"/>
                      <a:pt x="215" y="347"/>
                    </a:cubicBezTo>
                    <a:cubicBezTo>
                      <a:pt x="224" y="356"/>
                      <a:pt x="239" y="360"/>
                      <a:pt x="254" y="360"/>
                    </a:cubicBezTo>
                    <a:cubicBezTo>
                      <a:pt x="269" y="360"/>
                      <a:pt x="284" y="356"/>
                      <a:pt x="293" y="347"/>
                    </a:cubicBezTo>
                    <a:cubicBezTo>
                      <a:pt x="311" y="323"/>
                      <a:pt x="311" y="293"/>
                      <a:pt x="293" y="269"/>
                    </a:cubicBezTo>
                    <a:cubicBezTo>
                      <a:pt x="221" y="185"/>
                      <a:pt x="155" y="108"/>
                      <a:pt x="96" y="18"/>
                    </a:cubicBezTo>
                    <a:cubicBezTo>
                      <a:pt x="90" y="6"/>
                      <a:pt x="75" y="0"/>
                      <a:pt x="60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0"/>
              <p:cNvSpPr/>
              <p:nvPr/>
            </p:nvSpPr>
            <p:spPr>
              <a:xfrm>
                <a:off x="3430050" y="1957375"/>
                <a:ext cx="20600" cy="35900"/>
              </a:xfrm>
              <a:custGeom>
                <a:avLst/>
                <a:gdLst/>
                <a:ahLst/>
                <a:cxnLst/>
                <a:rect l="l" t="t" r="r" b="b"/>
                <a:pathLst>
                  <a:path w="824" h="1436" extrusionOk="0">
                    <a:moveTo>
                      <a:pt x="758" y="0"/>
                    </a:moveTo>
                    <a:cubicBezTo>
                      <a:pt x="738" y="0"/>
                      <a:pt x="718" y="11"/>
                      <a:pt x="714" y="37"/>
                    </a:cubicBezTo>
                    <a:cubicBezTo>
                      <a:pt x="606" y="521"/>
                      <a:pt x="379" y="975"/>
                      <a:pt x="32" y="1346"/>
                    </a:cubicBezTo>
                    <a:cubicBezTo>
                      <a:pt x="0" y="1382"/>
                      <a:pt x="34" y="1436"/>
                      <a:pt x="73" y="1436"/>
                    </a:cubicBezTo>
                    <a:cubicBezTo>
                      <a:pt x="86" y="1436"/>
                      <a:pt x="98" y="1430"/>
                      <a:pt x="110" y="1417"/>
                    </a:cubicBezTo>
                    <a:cubicBezTo>
                      <a:pt x="457" y="1035"/>
                      <a:pt x="708" y="575"/>
                      <a:pt x="809" y="67"/>
                    </a:cubicBezTo>
                    <a:cubicBezTo>
                      <a:pt x="824" y="27"/>
                      <a:pt x="790" y="0"/>
                      <a:pt x="758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2B6A9-E5A5-8031-EC3F-0F3D96734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212" y="1659725"/>
            <a:ext cx="5875577" cy="1681800"/>
          </a:xfrm>
        </p:spPr>
        <p:txBody>
          <a:bodyPr/>
          <a:lstStyle/>
          <a:p>
            <a:r>
              <a:rPr lang="pt-BR" dirty="0"/>
              <a:t>Qual o problema a solucionar?</a:t>
            </a:r>
          </a:p>
        </p:txBody>
      </p:sp>
    </p:spTree>
    <p:extLst>
      <p:ext uri="{BB962C8B-B14F-4D97-AF65-F5344CB8AC3E}">
        <p14:creationId xmlns:p14="http://schemas.microsoft.com/office/powerpoint/2010/main" val="394163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35"/>
          <p:cNvSpPr txBox="1">
            <a:spLocks noGrp="1"/>
          </p:cNvSpPr>
          <p:nvPr>
            <p:ph type="subTitle" idx="3"/>
          </p:nvPr>
        </p:nvSpPr>
        <p:spPr>
          <a:xfrm>
            <a:off x="2590465" y="2545482"/>
            <a:ext cx="3792503" cy="23668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600" dirty="0" err="1"/>
              <a:t>Mesmo</a:t>
            </a:r>
            <a:r>
              <a:rPr lang="en" sz="1600" dirty="0"/>
              <a:t> com a </a:t>
            </a:r>
            <a:r>
              <a:rPr lang="en" sz="1600" dirty="0" err="1"/>
              <a:t>grande</a:t>
            </a:r>
            <a:r>
              <a:rPr lang="en" sz="1600" dirty="0"/>
              <a:t> </a:t>
            </a:r>
            <a:r>
              <a:rPr lang="en" sz="1600" dirty="0" err="1"/>
              <a:t>massa</a:t>
            </a:r>
            <a:r>
              <a:rPr lang="en" sz="1600" dirty="0"/>
              <a:t> de </a:t>
            </a:r>
            <a:r>
              <a:rPr lang="en" sz="1600" dirty="0" err="1"/>
              <a:t>pessoas</a:t>
            </a:r>
            <a:r>
              <a:rPr lang="en" sz="1600" dirty="0"/>
              <a:t> que </a:t>
            </a:r>
            <a:r>
              <a:rPr lang="en" sz="1600" dirty="0" err="1"/>
              <a:t>vem</a:t>
            </a:r>
            <a:r>
              <a:rPr lang="en" sz="1600" dirty="0"/>
              <a:t> </a:t>
            </a:r>
            <a:r>
              <a:rPr lang="en" sz="1600" dirty="0" err="1"/>
              <a:t>aderindo</a:t>
            </a:r>
            <a:r>
              <a:rPr lang="en" sz="1600" dirty="0"/>
              <a:t> </a:t>
            </a:r>
            <a:r>
              <a:rPr lang="en" sz="1600" dirty="0" err="1"/>
              <a:t>ao</a:t>
            </a:r>
            <a:r>
              <a:rPr lang="en" sz="1600" dirty="0"/>
              <a:t> </a:t>
            </a:r>
            <a:r>
              <a:rPr lang="en" sz="1600" dirty="0" err="1"/>
              <a:t>veganismo</a:t>
            </a:r>
            <a:r>
              <a:rPr lang="en" sz="1600" dirty="0"/>
              <a:t> </a:t>
            </a:r>
            <a:r>
              <a:rPr lang="en" sz="1600" dirty="0" err="1"/>
              <a:t>ou</a:t>
            </a:r>
            <a:r>
              <a:rPr lang="en" sz="1600" dirty="0"/>
              <a:t> </a:t>
            </a:r>
            <a:r>
              <a:rPr lang="en" sz="1600" dirty="0" err="1"/>
              <a:t>vegetarianismo</a:t>
            </a:r>
            <a:r>
              <a:rPr lang="en" sz="1600" dirty="0"/>
              <a:t>, </a:t>
            </a:r>
            <a:r>
              <a:rPr lang="en" sz="1600" dirty="0" err="1"/>
              <a:t>ou</a:t>
            </a:r>
            <a:r>
              <a:rPr lang="en" sz="1600" dirty="0"/>
              <a:t> com </a:t>
            </a:r>
            <a:r>
              <a:rPr lang="en" sz="1600" dirty="0" err="1"/>
              <a:t>restrições</a:t>
            </a:r>
            <a:r>
              <a:rPr lang="en" sz="1600" dirty="0"/>
              <a:t> </a:t>
            </a:r>
            <a:r>
              <a:rPr lang="en" sz="1600" dirty="0" err="1"/>
              <a:t>alimentares</a:t>
            </a:r>
            <a:r>
              <a:rPr lang="en" sz="1600" dirty="0"/>
              <a:t>, </a:t>
            </a:r>
            <a:r>
              <a:rPr lang="en" sz="1600" dirty="0" err="1"/>
              <a:t>ainda</a:t>
            </a:r>
            <a:r>
              <a:rPr lang="en" sz="1600" dirty="0"/>
              <a:t> segue </a:t>
            </a:r>
            <a:r>
              <a:rPr lang="en" sz="1600" dirty="0" err="1"/>
              <a:t>dificil</a:t>
            </a:r>
            <a:r>
              <a:rPr lang="en" sz="1600" dirty="0"/>
              <a:t> de achar um </a:t>
            </a:r>
            <a:r>
              <a:rPr lang="en" sz="1600" dirty="0" err="1"/>
              <a:t>conteúdo</a:t>
            </a:r>
            <a:r>
              <a:rPr lang="en" sz="1600" dirty="0"/>
              <a:t> </a:t>
            </a:r>
            <a:r>
              <a:rPr lang="en" sz="1600" dirty="0" err="1"/>
              <a:t>direcionado</a:t>
            </a:r>
            <a:r>
              <a:rPr lang="en" sz="1600" dirty="0"/>
              <a:t> a </a:t>
            </a:r>
            <a:r>
              <a:rPr lang="en" sz="1600" dirty="0" err="1"/>
              <a:t>esse</a:t>
            </a:r>
            <a:r>
              <a:rPr lang="en" sz="1600" dirty="0"/>
              <a:t> </a:t>
            </a:r>
            <a:r>
              <a:rPr lang="en" sz="1600" dirty="0" err="1"/>
              <a:t>público</a:t>
            </a:r>
            <a:r>
              <a:rPr lang="en" sz="1600" dirty="0"/>
              <a:t> </a:t>
            </a:r>
            <a:r>
              <a:rPr lang="en" sz="1600" dirty="0" err="1"/>
              <a:t>na</a:t>
            </a:r>
            <a:r>
              <a:rPr lang="en" sz="1600" dirty="0"/>
              <a:t> web.</a:t>
            </a:r>
          </a:p>
        </p:txBody>
      </p:sp>
      <p:sp>
        <p:nvSpPr>
          <p:cNvPr id="1567" name="Google Shape;1567;p35"/>
          <p:cNvSpPr txBox="1">
            <a:spLocks noGrp="1"/>
          </p:cNvSpPr>
          <p:nvPr>
            <p:ph type="subTitle" idx="1"/>
          </p:nvPr>
        </p:nvSpPr>
        <p:spPr>
          <a:xfrm>
            <a:off x="1751650" y="2109925"/>
            <a:ext cx="5359519" cy="5209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2800" dirty="0" err="1"/>
              <a:t>Díficil</a:t>
            </a:r>
            <a:r>
              <a:rPr lang="en" sz="2800" dirty="0"/>
              <a:t> </a:t>
            </a:r>
            <a:r>
              <a:rPr lang="en" sz="2800" dirty="0" err="1"/>
              <a:t>acesso</a:t>
            </a:r>
            <a:r>
              <a:rPr lang="en" sz="2800" dirty="0"/>
              <a:t> </a:t>
            </a:r>
            <a:r>
              <a:rPr lang="en" sz="2800" dirty="0" err="1"/>
              <a:t>ao</a:t>
            </a:r>
            <a:r>
              <a:rPr lang="en" sz="2800" dirty="0"/>
              <a:t> </a:t>
            </a:r>
            <a:r>
              <a:rPr lang="en" sz="2800" dirty="0" err="1"/>
              <a:t>conteúdo</a:t>
            </a:r>
            <a:r>
              <a:rPr lang="en" sz="2800" dirty="0"/>
              <a:t> </a:t>
            </a:r>
          </a:p>
        </p:txBody>
      </p:sp>
      <p:grpSp>
        <p:nvGrpSpPr>
          <p:cNvPr id="1584" name="Google Shape;1584;p35"/>
          <p:cNvGrpSpPr/>
          <p:nvPr/>
        </p:nvGrpSpPr>
        <p:grpSpPr>
          <a:xfrm>
            <a:off x="3993307" y="477433"/>
            <a:ext cx="618107" cy="1265938"/>
            <a:chOff x="3268118" y="2084652"/>
            <a:chExt cx="194092" cy="390254"/>
          </a:xfrm>
        </p:grpSpPr>
        <p:sp>
          <p:nvSpPr>
            <p:cNvPr id="1585" name="Google Shape;1585;p35"/>
            <p:cNvSpPr/>
            <p:nvPr/>
          </p:nvSpPr>
          <p:spPr>
            <a:xfrm>
              <a:off x="3268118" y="2134077"/>
              <a:ext cx="105027" cy="159495"/>
            </a:xfrm>
            <a:custGeom>
              <a:avLst/>
              <a:gdLst/>
              <a:ahLst/>
              <a:cxnLst/>
              <a:rect l="l" t="t" r="r" b="b"/>
              <a:pathLst>
                <a:path w="3145" h="4776" extrusionOk="0">
                  <a:moveTo>
                    <a:pt x="1200" y="1"/>
                  </a:moveTo>
                  <a:cubicBezTo>
                    <a:pt x="1096" y="1"/>
                    <a:pt x="988" y="20"/>
                    <a:pt x="882" y="60"/>
                  </a:cubicBezTo>
                  <a:cubicBezTo>
                    <a:pt x="358" y="275"/>
                    <a:pt x="358" y="751"/>
                    <a:pt x="358" y="965"/>
                  </a:cubicBezTo>
                  <a:cubicBezTo>
                    <a:pt x="358" y="1013"/>
                    <a:pt x="358" y="1108"/>
                    <a:pt x="334" y="1156"/>
                  </a:cubicBezTo>
                  <a:cubicBezTo>
                    <a:pt x="1" y="1823"/>
                    <a:pt x="429" y="2204"/>
                    <a:pt x="691" y="2394"/>
                  </a:cubicBezTo>
                  <a:cubicBezTo>
                    <a:pt x="739" y="2418"/>
                    <a:pt x="763" y="2513"/>
                    <a:pt x="739" y="2561"/>
                  </a:cubicBezTo>
                  <a:cubicBezTo>
                    <a:pt x="691" y="2751"/>
                    <a:pt x="715" y="3109"/>
                    <a:pt x="1620" y="3537"/>
                  </a:cubicBezTo>
                  <a:cubicBezTo>
                    <a:pt x="2263" y="3847"/>
                    <a:pt x="2644" y="4347"/>
                    <a:pt x="2906" y="4776"/>
                  </a:cubicBezTo>
                  <a:cubicBezTo>
                    <a:pt x="3001" y="4776"/>
                    <a:pt x="3073" y="4728"/>
                    <a:pt x="3144" y="4728"/>
                  </a:cubicBezTo>
                  <a:cubicBezTo>
                    <a:pt x="2882" y="3823"/>
                    <a:pt x="2382" y="3585"/>
                    <a:pt x="2620" y="2751"/>
                  </a:cubicBezTo>
                  <a:cubicBezTo>
                    <a:pt x="2834" y="1965"/>
                    <a:pt x="2477" y="1632"/>
                    <a:pt x="2239" y="1489"/>
                  </a:cubicBezTo>
                  <a:cubicBezTo>
                    <a:pt x="2144" y="1442"/>
                    <a:pt x="2120" y="1346"/>
                    <a:pt x="2144" y="1251"/>
                  </a:cubicBezTo>
                  <a:cubicBezTo>
                    <a:pt x="2265" y="566"/>
                    <a:pt x="1773" y="1"/>
                    <a:pt x="1200" y="1"/>
                  </a:cubicBezTo>
                  <a:close/>
                </a:path>
              </a:pathLst>
            </a:custGeom>
            <a:solidFill>
              <a:srgbClr val="6C9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5"/>
            <p:cNvSpPr/>
            <p:nvPr/>
          </p:nvSpPr>
          <p:spPr>
            <a:xfrm>
              <a:off x="3268920" y="2134177"/>
              <a:ext cx="105795" cy="159394"/>
            </a:xfrm>
            <a:custGeom>
              <a:avLst/>
              <a:gdLst/>
              <a:ahLst/>
              <a:cxnLst/>
              <a:rect l="l" t="t" r="r" b="b"/>
              <a:pathLst>
                <a:path w="3168" h="4773" extrusionOk="0">
                  <a:moveTo>
                    <a:pt x="1194" y="0"/>
                  </a:moveTo>
                  <a:cubicBezTo>
                    <a:pt x="1096" y="0"/>
                    <a:pt x="997" y="18"/>
                    <a:pt x="905" y="57"/>
                  </a:cubicBezTo>
                  <a:cubicBezTo>
                    <a:pt x="358" y="272"/>
                    <a:pt x="358" y="748"/>
                    <a:pt x="358" y="962"/>
                  </a:cubicBezTo>
                  <a:cubicBezTo>
                    <a:pt x="358" y="1010"/>
                    <a:pt x="358" y="1105"/>
                    <a:pt x="334" y="1177"/>
                  </a:cubicBezTo>
                  <a:cubicBezTo>
                    <a:pt x="0" y="1820"/>
                    <a:pt x="453" y="2201"/>
                    <a:pt x="691" y="2391"/>
                  </a:cubicBezTo>
                  <a:cubicBezTo>
                    <a:pt x="739" y="2415"/>
                    <a:pt x="786" y="2510"/>
                    <a:pt x="739" y="2558"/>
                  </a:cubicBezTo>
                  <a:cubicBezTo>
                    <a:pt x="691" y="2748"/>
                    <a:pt x="715" y="3106"/>
                    <a:pt x="1644" y="3558"/>
                  </a:cubicBezTo>
                  <a:cubicBezTo>
                    <a:pt x="2263" y="3844"/>
                    <a:pt x="2644" y="4392"/>
                    <a:pt x="2930" y="4773"/>
                  </a:cubicBezTo>
                  <a:cubicBezTo>
                    <a:pt x="3001" y="4773"/>
                    <a:pt x="3072" y="4749"/>
                    <a:pt x="3168" y="4749"/>
                  </a:cubicBezTo>
                  <a:cubicBezTo>
                    <a:pt x="3096" y="4511"/>
                    <a:pt x="3001" y="4296"/>
                    <a:pt x="2930" y="4153"/>
                  </a:cubicBezTo>
                  <a:cubicBezTo>
                    <a:pt x="2691" y="3915"/>
                    <a:pt x="2406" y="3701"/>
                    <a:pt x="2120" y="3558"/>
                  </a:cubicBezTo>
                  <a:cubicBezTo>
                    <a:pt x="1191" y="3082"/>
                    <a:pt x="1167" y="2725"/>
                    <a:pt x="1215" y="2558"/>
                  </a:cubicBezTo>
                  <a:cubicBezTo>
                    <a:pt x="1263" y="2510"/>
                    <a:pt x="1215" y="2415"/>
                    <a:pt x="1167" y="2391"/>
                  </a:cubicBezTo>
                  <a:cubicBezTo>
                    <a:pt x="929" y="2248"/>
                    <a:pt x="477" y="1820"/>
                    <a:pt x="810" y="1177"/>
                  </a:cubicBezTo>
                  <a:cubicBezTo>
                    <a:pt x="834" y="1105"/>
                    <a:pt x="858" y="1058"/>
                    <a:pt x="834" y="962"/>
                  </a:cubicBezTo>
                  <a:cubicBezTo>
                    <a:pt x="810" y="748"/>
                    <a:pt x="810" y="272"/>
                    <a:pt x="1382" y="57"/>
                  </a:cubicBezTo>
                  <a:cubicBezTo>
                    <a:pt x="1405" y="57"/>
                    <a:pt x="1405" y="57"/>
                    <a:pt x="1429" y="34"/>
                  </a:cubicBezTo>
                  <a:cubicBezTo>
                    <a:pt x="1354" y="12"/>
                    <a:pt x="1275" y="0"/>
                    <a:pt x="1194" y="0"/>
                  </a:cubicBezTo>
                  <a:close/>
                </a:path>
              </a:pathLst>
            </a:custGeom>
            <a:solidFill>
              <a:srgbClr val="6C9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5"/>
            <p:cNvSpPr/>
            <p:nvPr/>
          </p:nvSpPr>
          <p:spPr>
            <a:xfrm>
              <a:off x="3353209" y="2085186"/>
              <a:ext cx="109001" cy="209186"/>
            </a:xfrm>
            <a:custGeom>
              <a:avLst/>
              <a:gdLst/>
              <a:ahLst/>
              <a:cxnLst/>
              <a:rect l="l" t="t" r="r" b="b"/>
              <a:pathLst>
                <a:path w="3264" h="6264" extrusionOk="0">
                  <a:moveTo>
                    <a:pt x="1856" y="0"/>
                  </a:moveTo>
                  <a:cubicBezTo>
                    <a:pt x="1440" y="0"/>
                    <a:pt x="1199" y="323"/>
                    <a:pt x="1120" y="500"/>
                  </a:cubicBezTo>
                  <a:cubicBezTo>
                    <a:pt x="1072" y="548"/>
                    <a:pt x="1025" y="619"/>
                    <a:pt x="929" y="643"/>
                  </a:cubicBezTo>
                  <a:cubicBezTo>
                    <a:pt x="215" y="977"/>
                    <a:pt x="334" y="1620"/>
                    <a:pt x="429" y="1929"/>
                  </a:cubicBezTo>
                  <a:cubicBezTo>
                    <a:pt x="453" y="2001"/>
                    <a:pt x="429" y="2072"/>
                    <a:pt x="358" y="2120"/>
                  </a:cubicBezTo>
                  <a:cubicBezTo>
                    <a:pt x="191" y="2239"/>
                    <a:pt x="1" y="2572"/>
                    <a:pt x="525" y="3596"/>
                  </a:cubicBezTo>
                  <a:cubicBezTo>
                    <a:pt x="1025" y="4596"/>
                    <a:pt x="858" y="5668"/>
                    <a:pt x="715" y="6216"/>
                  </a:cubicBezTo>
                  <a:cubicBezTo>
                    <a:pt x="834" y="6216"/>
                    <a:pt x="977" y="6240"/>
                    <a:pt x="1120" y="6263"/>
                  </a:cubicBezTo>
                  <a:cubicBezTo>
                    <a:pt x="2120" y="5859"/>
                    <a:pt x="3263" y="5073"/>
                    <a:pt x="2573" y="4573"/>
                  </a:cubicBezTo>
                  <a:cubicBezTo>
                    <a:pt x="2502" y="4523"/>
                    <a:pt x="2427" y="4501"/>
                    <a:pt x="2349" y="4501"/>
                  </a:cubicBezTo>
                  <a:cubicBezTo>
                    <a:pt x="1898" y="4501"/>
                    <a:pt x="1346" y="5239"/>
                    <a:pt x="1001" y="5787"/>
                  </a:cubicBezTo>
                  <a:cubicBezTo>
                    <a:pt x="1501" y="4668"/>
                    <a:pt x="1072" y="4144"/>
                    <a:pt x="1882" y="3525"/>
                  </a:cubicBezTo>
                  <a:cubicBezTo>
                    <a:pt x="2573" y="3001"/>
                    <a:pt x="2477" y="2453"/>
                    <a:pt x="2382" y="2191"/>
                  </a:cubicBezTo>
                  <a:cubicBezTo>
                    <a:pt x="2358" y="2096"/>
                    <a:pt x="2382" y="1977"/>
                    <a:pt x="2454" y="1929"/>
                  </a:cubicBezTo>
                  <a:cubicBezTo>
                    <a:pt x="3097" y="1334"/>
                    <a:pt x="2906" y="262"/>
                    <a:pt x="2144" y="48"/>
                  </a:cubicBezTo>
                  <a:cubicBezTo>
                    <a:pt x="2040" y="15"/>
                    <a:pt x="1944" y="0"/>
                    <a:pt x="1856" y="0"/>
                  </a:cubicBezTo>
                  <a:close/>
                </a:path>
              </a:pathLst>
            </a:custGeom>
            <a:solidFill>
              <a:srgbClr val="6C9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5"/>
            <p:cNvSpPr/>
            <p:nvPr/>
          </p:nvSpPr>
          <p:spPr>
            <a:xfrm>
              <a:off x="3352408" y="2084652"/>
              <a:ext cx="70831" cy="208919"/>
            </a:xfrm>
            <a:custGeom>
              <a:avLst/>
              <a:gdLst/>
              <a:ahLst/>
              <a:cxnLst/>
              <a:rect l="l" t="t" r="r" b="b"/>
              <a:pathLst>
                <a:path w="2121" h="6256" extrusionOk="0">
                  <a:moveTo>
                    <a:pt x="1849" y="1"/>
                  </a:moveTo>
                  <a:cubicBezTo>
                    <a:pt x="1428" y="1"/>
                    <a:pt x="1196" y="309"/>
                    <a:pt x="1096" y="469"/>
                  </a:cubicBezTo>
                  <a:cubicBezTo>
                    <a:pt x="1073" y="540"/>
                    <a:pt x="1001" y="588"/>
                    <a:pt x="930" y="635"/>
                  </a:cubicBezTo>
                  <a:cubicBezTo>
                    <a:pt x="215" y="945"/>
                    <a:pt x="334" y="1612"/>
                    <a:pt x="406" y="1898"/>
                  </a:cubicBezTo>
                  <a:cubicBezTo>
                    <a:pt x="453" y="1993"/>
                    <a:pt x="406" y="2064"/>
                    <a:pt x="358" y="2112"/>
                  </a:cubicBezTo>
                  <a:cubicBezTo>
                    <a:pt x="168" y="2231"/>
                    <a:pt x="1" y="2564"/>
                    <a:pt x="501" y="3565"/>
                  </a:cubicBezTo>
                  <a:cubicBezTo>
                    <a:pt x="1001" y="4612"/>
                    <a:pt x="858" y="5660"/>
                    <a:pt x="715" y="6184"/>
                  </a:cubicBezTo>
                  <a:cubicBezTo>
                    <a:pt x="834" y="6184"/>
                    <a:pt x="977" y="6232"/>
                    <a:pt x="1096" y="6256"/>
                  </a:cubicBezTo>
                  <a:cubicBezTo>
                    <a:pt x="1168" y="6256"/>
                    <a:pt x="1192" y="6232"/>
                    <a:pt x="1215" y="6232"/>
                  </a:cubicBezTo>
                  <a:cubicBezTo>
                    <a:pt x="1287" y="6017"/>
                    <a:pt x="1334" y="5708"/>
                    <a:pt x="1334" y="5327"/>
                  </a:cubicBezTo>
                  <a:lnTo>
                    <a:pt x="1334" y="5327"/>
                  </a:lnTo>
                  <a:cubicBezTo>
                    <a:pt x="1215" y="5470"/>
                    <a:pt x="1096" y="5660"/>
                    <a:pt x="1001" y="5803"/>
                  </a:cubicBezTo>
                  <a:cubicBezTo>
                    <a:pt x="1215" y="5351"/>
                    <a:pt x="1287" y="4993"/>
                    <a:pt x="1311" y="4684"/>
                  </a:cubicBezTo>
                  <a:cubicBezTo>
                    <a:pt x="1287" y="4327"/>
                    <a:pt x="1168" y="3969"/>
                    <a:pt x="977" y="3565"/>
                  </a:cubicBezTo>
                  <a:cubicBezTo>
                    <a:pt x="477" y="2564"/>
                    <a:pt x="692" y="2231"/>
                    <a:pt x="834" y="2112"/>
                  </a:cubicBezTo>
                  <a:cubicBezTo>
                    <a:pt x="882" y="2088"/>
                    <a:pt x="930" y="1993"/>
                    <a:pt x="882" y="1898"/>
                  </a:cubicBezTo>
                  <a:cubicBezTo>
                    <a:pt x="811" y="1612"/>
                    <a:pt x="644" y="945"/>
                    <a:pt x="1406" y="635"/>
                  </a:cubicBezTo>
                  <a:cubicBezTo>
                    <a:pt x="1454" y="588"/>
                    <a:pt x="1525" y="540"/>
                    <a:pt x="1573" y="469"/>
                  </a:cubicBezTo>
                  <a:cubicBezTo>
                    <a:pt x="1668" y="326"/>
                    <a:pt x="1811" y="111"/>
                    <a:pt x="2120" y="40"/>
                  </a:cubicBezTo>
                  <a:cubicBezTo>
                    <a:pt x="2022" y="13"/>
                    <a:pt x="1932" y="1"/>
                    <a:pt x="1849" y="1"/>
                  </a:cubicBezTo>
                  <a:close/>
                </a:path>
              </a:pathLst>
            </a:custGeom>
            <a:solidFill>
              <a:srgbClr val="6C9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5"/>
            <p:cNvSpPr/>
            <p:nvPr/>
          </p:nvSpPr>
          <p:spPr>
            <a:xfrm>
              <a:off x="3295970" y="2290332"/>
              <a:ext cx="139992" cy="184574"/>
            </a:xfrm>
            <a:custGeom>
              <a:avLst/>
              <a:gdLst/>
              <a:ahLst/>
              <a:cxnLst/>
              <a:rect l="l" t="t" r="r" b="b"/>
              <a:pathLst>
                <a:path w="4192" h="5527" extrusionOk="0">
                  <a:moveTo>
                    <a:pt x="2354" y="1"/>
                  </a:moveTo>
                  <a:cubicBezTo>
                    <a:pt x="2339" y="1"/>
                    <a:pt x="2325" y="1"/>
                    <a:pt x="2310" y="1"/>
                  </a:cubicBezTo>
                  <a:cubicBezTo>
                    <a:pt x="738" y="49"/>
                    <a:pt x="0" y="2026"/>
                    <a:pt x="1167" y="3121"/>
                  </a:cubicBezTo>
                  <a:cubicBezTo>
                    <a:pt x="1691" y="3621"/>
                    <a:pt x="2072" y="4264"/>
                    <a:pt x="2239" y="4979"/>
                  </a:cubicBezTo>
                  <a:lnTo>
                    <a:pt x="2358" y="5455"/>
                  </a:lnTo>
                  <a:cubicBezTo>
                    <a:pt x="2370" y="5502"/>
                    <a:pt x="2399" y="5526"/>
                    <a:pt x="2429" y="5526"/>
                  </a:cubicBezTo>
                  <a:cubicBezTo>
                    <a:pt x="2459" y="5526"/>
                    <a:pt x="2489" y="5502"/>
                    <a:pt x="2501" y="5455"/>
                  </a:cubicBezTo>
                  <a:cubicBezTo>
                    <a:pt x="2620" y="4907"/>
                    <a:pt x="2763" y="3931"/>
                    <a:pt x="3620" y="3121"/>
                  </a:cubicBezTo>
                  <a:cubicBezTo>
                    <a:pt x="3977" y="2835"/>
                    <a:pt x="4191" y="2359"/>
                    <a:pt x="4191" y="1811"/>
                  </a:cubicBezTo>
                  <a:cubicBezTo>
                    <a:pt x="4191" y="825"/>
                    <a:pt x="3381" y="1"/>
                    <a:pt x="2354" y="1"/>
                  </a:cubicBezTo>
                  <a:close/>
                </a:path>
              </a:pathLst>
            </a:custGeom>
            <a:solidFill>
              <a:srgbClr val="CC6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5"/>
            <p:cNvSpPr/>
            <p:nvPr/>
          </p:nvSpPr>
          <p:spPr>
            <a:xfrm>
              <a:off x="3350838" y="2394558"/>
              <a:ext cx="33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BD4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5"/>
            <p:cNvSpPr/>
            <p:nvPr/>
          </p:nvSpPr>
          <p:spPr>
            <a:xfrm>
              <a:off x="3342890" y="2290800"/>
              <a:ext cx="41376" cy="15495"/>
            </a:xfrm>
            <a:custGeom>
              <a:avLst/>
              <a:gdLst/>
              <a:ahLst/>
              <a:cxnLst/>
              <a:rect l="l" t="t" r="r" b="b"/>
              <a:pathLst>
                <a:path w="1239" h="464" extrusionOk="0">
                  <a:moveTo>
                    <a:pt x="1037" y="1"/>
                  </a:moveTo>
                  <a:cubicBezTo>
                    <a:pt x="1006" y="1"/>
                    <a:pt x="977" y="3"/>
                    <a:pt x="953" y="11"/>
                  </a:cubicBezTo>
                  <a:lnTo>
                    <a:pt x="881" y="11"/>
                  </a:lnTo>
                  <a:cubicBezTo>
                    <a:pt x="548" y="59"/>
                    <a:pt x="262" y="178"/>
                    <a:pt x="0" y="321"/>
                  </a:cubicBezTo>
                  <a:cubicBezTo>
                    <a:pt x="72" y="368"/>
                    <a:pt x="167" y="440"/>
                    <a:pt x="262" y="464"/>
                  </a:cubicBezTo>
                  <a:cubicBezTo>
                    <a:pt x="500" y="225"/>
                    <a:pt x="834" y="59"/>
                    <a:pt x="1238" y="11"/>
                  </a:cubicBezTo>
                  <a:cubicBezTo>
                    <a:pt x="1175" y="11"/>
                    <a:pt x="1101" y="1"/>
                    <a:pt x="1037" y="1"/>
                  </a:cubicBezTo>
                  <a:close/>
                </a:path>
              </a:pathLst>
            </a:custGeom>
            <a:solidFill>
              <a:srgbClr val="3F2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5"/>
            <p:cNvSpPr/>
            <p:nvPr/>
          </p:nvSpPr>
          <p:spPr>
            <a:xfrm>
              <a:off x="3377087" y="2380232"/>
              <a:ext cx="33" cy="3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D4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5"/>
            <p:cNvSpPr/>
            <p:nvPr/>
          </p:nvSpPr>
          <p:spPr>
            <a:xfrm>
              <a:off x="3359588" y="2324562"/>
              <a:ext cx="74771" cy="26282"/>
            </a:xfrm>
            <a:custGeom>
              <a:avLst/>
              <a:gdLst/>
              <a:ahLst/>
              <a:cxnLst/>
              <a:rect l="l" t="t" r="r" b="b"/>
              <a:pathLst>
                <a:path w="2239" h="787" extrusionOk="0">
                  <a:moveTo>
                    <a:pt x="2120" y="0"/>
                  </a:moveTo>
                  <a:cubicBezTo>
                    <a:pt x="2120" y="0"/>
                    <a:pt x="2072" y="0"/>
                    <a:pt x="2072" y="24"/>
                  </a:cubicBezTo>
                  <a:cubicBezTo>
                    <a:pt x="1762" y="286"/>
                    <a:pt x="1119" y="477"/>
                    <a:pt x="500" y="477"/>
                  </a:cubicBezTo>
                  <a:cubicBezTo>
                    <a:pt x="381" y="477"/>
                    <a:pt x="262" y="477"/>
                    <a:pt x="167" y="429"/>
                  </a:cubicBezTo>
                  <a:cubicBezTo>
                    <a:pt x="72" y="429"/>
                    <a:pt x="0" y="500"/>
                    <a:pt x="0" y="596"/>
                  </a:cubicBezTo>
                  <a:cubicBezTo>
                    <a:pt x="0" y="667"/>
                    <a:pt x="48" y="762"/>
                    <a:pt x="143" y="762"/>
                  </a:cubicBezTo>
                  <a:cubicBezTo>
                    <a:pt x="262" y="762"/>
                    <a:pt x="381" y="786"/>
                    <a:pt x="500" y="786"/>
                  </a:cubicBezTo>
                  <a:cubicBezTo>
                    <a:pt x="1191" y="786"/>
                    <a:pt x="1834" y="643"/>
                    <a:pt x="2239" y="358"/>
                  </a:cubicBezTo>
                  <a:cubicBezTo>
                    <a:pt x="2191" y="238"/>
                    <a:pt x="2167" y="96"/>
                    <a:pt x="2120" y="0"/>
                  </a:cubicBezTo>
                  <a:close/>
                </a:path>
              </a:pathLst>
            </a:custGeom>
            <a:solidFill>
              <a:srgbClr val="BD4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5"/>
            <p:cNvSpPr/>
            <p:nvPr/>
          </p:nvSpPr>
          <p:spPr>
            <a:xfrm>
              <a:off x="3319013" y="2324562"/>
              <a:ext cx="27885" cy="20705"/>
            </a:xfrm>
            <a:custGeom>
              <a:avLst/>
              <a:gdLst/>
              <a:ahLst/>
              <a:cxnLst/>
              <a:rect l="l" t="t" r="r" b="b"/>
              <a:pathLst>
                <a:path w="835" h="620" extrusionOk="0">
                  <a:moveTo>
                    <a:pt x="96" y="0"/>
                  </a:moveTo>
                  <a:cubicBezTo>
                    <a:pt x="48" y="96"/>
                    <a:pt x="24" y="191"/>
                    <a:pt x="1" y="310"/>
                  </a:cubicBezTo>
                  <a:cubicBezTo>
                    <a:pt x="144" y="429"/>
                    <a:pt x="358" y="524"/>
                    <a:pt x="596" y="620"/>
                  </a:cubicBezTo>
                  <a:lnTo>
                    <a:pt x="644" y="620"/>
                  </a:lnTo>
                  <a:cubicBezTo>
                    <a:pt x="691" y="620"/>
                    <a:pt x="787" y="548"/>
                    <a:pt x="834" y="500"/>
                  </a:cubicBezTo>
                  <a:cubicBezTo>
                    <a:pt x="787" y="429"/>
                    <a:pt x="763" y="310"/>
                    <a:pt x="667" y="286"/>
                  </a:cubicBezTo>
                  <a:cubicBezTo>
                    <a:pt x="477" y="238"/>
                    <a:pt x="263" y="96"/>
                    <a:pt x="144" y="24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BD4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5"/>
            <p:cNvSpPr/>
            <p:nvPr/>
          </p:nvSpPr>
          <p:spPr>
            <a:xfrm>
              <a:off x="3396957" y="2356354"/>
              <a:ext cx="39005" cy="27885"/>
            </a:xfrm>
            <a:custGeom>
              <a:avLst/>
              <a:gdLst/>
              <a:ahLst/>
              <a:cxnLst/>
              <a:rect l="l" t="t" r="r" b="b"/>
              <a:pathLst>
                <a:path w="1168" h="835" extrusionOk="0">
                  <a:moveTo>
                    <a:pt x="1167" y="1"/>
                  </a:moveTo>
                  <a:cubicBezTo>
                    <a:pt x="1167" y="1"/>
                    <a:pt x="1144" y="1"/>
                    <a:pt x="1144" y="25"/>
                  </a:cubicBezTo>
                  <a:cubicBezTo>
                    <a:pt x="929" y="191"/>
                    <a:pt x="572" y="382"/>
                    <a:pt x="143" y="477"/>
                  </a:cubicBezTo>
                  <a:cubicBezTo>
                    <a:pt x="72" y="501"/>
                    <a:pt x="0" y="596"/>
                    <a:pt x="0" y="668"/>
                  </a:cubicBezTo>
                  <a:cubicBezTo>
                    <a:pt x="48" y="763"/>
                    <a:pt x="96" y="834"/>
                    <a:pt x="191" y="834"/>
                  </a:cubicBezTo>
                  <a:lnTo>
                    <a:pt x="215" y="834"/>
                  </a:lnTo>
                  <a:cubicBezTo>
                    <a:pt x="548" y="763"/>
                    <a:pt x="810" y="644"/>
                    <a:pt x="1048" y="525"/>
                  </a:cubicBezTo>
                  <a:cubicBezTo>
                    <a:pt x="1120" y="334"/>
                    <a:pt x="1144" y="168"/>
                    <a:pt x="1167" y="1"/>
                  </a:cubicBezTo>
                  <a:close/>
                </a:path>
              </a:pathLst>
            </a:custGeom>
            <a:solidFill>
              <a:srgbClr val="BD4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Quantas </a:t>
            </a:r>
            <a:r>
              <a:rPr lang="en" dirty="0" err="1"/>
              <a:t>pessoas</a:t>
            </a:r>
            <a:r>
              <a:rPr lang="en" dirty="0"/>
              <a:t> no </a:t>
            </a:r>
            <a:r>
              <a:rPr lang="en" dirty="0" err="1"/>
              <a:t>mundo</a:t>
            </a:r>
            <a:r>
              <a:rPr lang="en" dirty="0"/>
              <a:t> </a:t>
            </a:r>
            <a:r>
              <a:rPr lang="en" dirty="0" err="1"/>
              <a:t>estão</a:t>
            </a:r>
            <a:r>
              <a:rPr lang="en" dirty="0"/>
              <a:t> </a:t>
            </a:r>
            <a:r>
              <a:rPr lang="en" dirty="0" err="1"/>
              <a:t>em</a:t>
            </a:r>
            <a:r>
              <a:rPr lang="en" dirty="0"/>
              <a:t> </a:t>
            </a:r>
            <a:r>
              <a:rPr lang="en" dirty="0" err="1"/>
              <a:t>nosso</a:t>
            </a:r>
            <a:r>
              <a:rPr lang="en" dirty="0"/>
              <a:t> </a:t>
            </a:r>
            <a:r>
              <a:rPr lang="en" dirty="0" err="1"/>
              <a:t>publíco</a:t>
            </a:r>
            <a:r>
              <a:rPr lang="en" dirty="0"/>
              <a:t>?</a:t>
            </a:r>
          </a:p>
        </p:txBody>
      </p:sp>
      <p:graphicFrame>
        <p:nvGraphicFramePr>
          <p:cNvPr id="1385" name="Google Shape;1385;p31"/>
          <p:cNvGraphicFramePr/>
          <p:nvPr>
            <p:extLst>
              <p:ext uri="{D42A27DB-BD31-4B8C-83A1-F6EECF244321}">
                <p14:modId xmlns:p14="http://schemas.microsoft.com/office/powerpoint/2010/main" val="2014897887"/>
              </p:ext>
            </p:extLst>
          </p:nvPr>
        </p:nvGraphicFramePr>
        <p:xfrm>
          <a:off x="719988" y="1612738"/>
          <a:ext cx="7704000" cy="2531164"/>
        </p:xfrm>
        <a:graphic>
          <a:graphicData uri="http://schemas.openxmlformats.org/drawingml/2006/table">
            <a:tbl>
              <a:tblPr>
                <a:noFill/>
                <a:tableStyleId>{85A2AE4B-BD55-45BC-9A26-B306F53FAAD3}</a:tableStyleId>
              </a:tblPr>
              <a:tblGrid>
                <a:gridCol w="232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279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 dirty="0">
                          <a:solidFill>
                            <a:schemeClr val="hlink"/>
                          </a:solidFill>
                          <a:latin typeface="Chivo"/>
                          <a:ea typeface="Chivo"/>
                          <a:cs typeface="Chivo"/>
                        </a:rPr>
                        <a:t>VEGANOS</a:t>
                      </a:r>
                      <a:endParaRPr lang="en" sz="900" b="1" u="sng" dirty="0">
                        <a:solidFill>
                          <a:schemeClr val="hlink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De </a:t>
                      </a:r>
                      <a:r>
                        <a:rPr lang="en" sz="900" dirty="0" err="1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acordo</a:t>
                      </a:r>
                      <a:r>
                        <a:rPr lang="en" sz="900" dirty="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 com a </a:t>
                      </a:r>
                      <a:r>
                        <a:rPr lang="en" sz="900" i="1" dirty="0" err="1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CNNBrasil</a:t>
                      </a:r>
                      <a:r>
                        <a:rPr lang="en" sz="900" i="1" dirty="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 </a:t>
                      </a:r>
                      <a:r>
                        <a:rPr lang="en" sz="900" i="0" dirty="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 </a:t>
                      </a:r>
                      <a:r>
                        <a:rPr lang="en" sz="900" i="0" dirty="0" err="1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cerca</a:t>
                      </a:r>
                      <a:r>
                        <a:rPr lang="en" sz="900" i="0" dirty="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 de 80 </a:t>
                      </a:r>
                      <a:r>
                        <a:rPr lang="en" sz="900" i="0" dirty="0" err="1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milhões</a:t>
                      </a:r>
                      <a:r>
                        <a:rPr lang="en" sz="900" i="0" dirty="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 de </a:t>
                      </a:r>
                      <a:r>
                        <a:rPr lang="en" sz="900" i="0" dirty="0" err="1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pessoas</a:t>
                      </a:r>
                      <a:r>
                        <a:rPr lang="en" sz="900" i="0" dirty="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 </a:t>
                      </a:r>
                      <a:r>
                        <a:rPr lang="en" sz="900" i="0" dirty="0" err="1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já</a:t>
                      </a:r>
                      <a:r>
                        <a:rPr lang="en" sz="900" i="0" dirty="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 se </a:t>
                      </a:r>
                      <a:r>
                        <a:rPr lang="en" sz="900" i="0" dirty="0" err="1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consideram</a:t>
                      </a:r>
                      <a:r>
                        <a:rPr lang="en" sz="900" i="0" dirty="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 </a:t>
                      </a:r>
                      <a:r>
                        <a:rPr lang="en" sz="900" i="0" dirty="0" err="1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veganas</a:t>
                      </a:r>
                      <a:r>
                        <a:rPr lang="en" sz="900" i="0" dirty="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 </a:t>
                      </a:r>
                      <a:r>
                        <a:rPr lang="en" sz="900" i="0" dirty="0" err="1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ao</a:t>
                      </a:r>
                      <a:r>
                        <a:rPr lang="en" sz="900" i="0" dirty="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 </a:t>
                      </a:r>
                      <a:r>
                        <a:rPr lang="en" sz="900" i="0" dirty="0" err="1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redordo</a:t>
                      </a:r>
                      <a:r>
                        <a:rPr lang="en" sz="900" i="0" dirty="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 </a:t>
                      </a:r>
                      <a:r>
                        <a:rPr lang="en" sz="900" i="0" dirty="0" err="1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mundo</a:t>
                      </a:r>
                      <a:endParaRPr lang="en" sz="900" dirty="0" err="1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791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 dirty="0">
                          <a:solidFill>
                            <a:schemeClr val="hlink"/>
                          </a:solidFill>
                          <a:latin typeface="Chivo"/>
                          <a:ea typeface="Chivo"/>
                          <a:cs typeface="Chivo"/>
                        </a:rPr>
                        <a:t>VEGETARIANOS </a:t>
                      </a:r>
                      <a:endParaRPr dirty="0">
                        <a:sym typeface="Chiv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De </a:t>
                      </a:r>
                      <a:r>
                        <a:rPr lang="en" sz="900" dirty="0" err="1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acordo</a:t>
                      </a:r>
                      <a:r>
                        <a:rPr lang="en" sz="900" dirty="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 com o site vegetarianismo.com, 28% das </a:t>
                      </a:r>
                      <a:r>
                        <a:rPr lang="en" sz="900" dirty="0" err="1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pessoas</a:t>
                      </a:r>
                      <a:r>
                        <a:rPr lang="en" sz="900" dirty="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 </a:t>
                      </a:r>
                      <a:r>
                        <a:rPr lang="en" sz="900" dirty="0" err="1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tem</a:t>
                      </a:r>
                      <a:r>
                        <a:rPr lang="en" sz="900" dirty="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 </a:t>
                      </a:r>
                      <a:r>
                        <a:rPr lang="en" sz="900" dirty="0" err="1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buscado</a:t>
                      </a:r>
                      <a:r>
                        <a:rPr lang="en" sz="900" dirty="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 comer </a:t>
                      </a:r>
                      <a:r>
                        <a:rPr lang="en" sz="900" dirty="0" err="1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menos</a:t>
                      </a:r>
                      <a:r>
                        <a:rPr lang="en" sz="900" dirty="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 carne</a:t>
                      </a:r>
                      <a:endParaRPr dirty="0">
                        <a:sym typeface="Chiv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791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 dirty="0">
                          <a:solidFill>
                            <a:schemeClr val="hlink"/>
                          </a:solidFill>
                          <a:latin typeface="Chivo"/>
                          <a:ea typeface="Chivo"/>
                          <a:cs typeface="Chivo"/>
                        </a:rPr>
                        <a:t>INTOLERÂNCIA A LACTOSE</a:t>
                      </a:r>
                      <a:endParaRPr dirty="0">
                        <a:sym typeface="Chiv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 dirty="0" err="1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Cerca</a:t>
                      </a:r>
                      <a:r>
                        <a:rPr lang="en" sz="900" dirty="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 de 65% da </a:t>
                      </a:r>
                      <a:r>
                        <a:rPr lang="en" sz="900" dirty="0" err="1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população</a:t>
                      </a:r>
                      <a:r>
                        <a:rPr lang="en" sz="900" dirty="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 </a:t>
                      </a:r>
                      <a:r>
                        <a:rPr lang="en" sz="900" dirty="0" err="1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mundial</a:t>
                      </a:r>
                      <a:r>
                        <a:rPr lang="en" sz="900" dirty="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 </a:t>
                      </a:r>
                      <a:r>
                        <a:rPr lang="en" sz="900" dirty="0" err="1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adulta</a:t>
                      </a:r>
                      <a:r>
                        <a:rPr lang="en" sz="900" dirty="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 </a:t>
                      </a:r>
                      <a:r>
                        <a:rPr lang="en" sz="900" dirty="0" err="1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sofre</a:t>
                      </a:r>
                      <a:r>
                        <a:rPr lang="en" sz="900" dirty="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 de </a:t>
                      </a:r>
                      <a:r>
                        <a:rPr lang="en" sz="900" dirty="0" err="1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algum</a:t>
                      </a:r>
                      <a:r>
                        <a:rPr lang="en" sz="900" dirty="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 </a:t>
                      </a:r>
                      <a:r>
                        <a:rPr lang="en" sz="900" dirty="0" err="1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nível</a:t>
                      </a:r>
                      <a:r>
                        <a:rPr lang="en" sz="900" dirty="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 de </a:t>
                      </a:r>
                      <a:r>
                        <a:rPr lang="en" sz="900" dirty="0" err="1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intolerância</a:t>
                      </a:r>
                      <a:r>
                        <a:rPr lang="en" sz="900" dirty="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 a lactose, </a:t>
                      </a:r>
                      <a:r>
                        <a:rPr lang="en" sz="900" dirty="0" err="1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diz</a:t>
                      </a:r>
                      <a:r>
                        <a:rPr lang="en" sz="900" dirty="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 a </a:t>
                      </a:r>
                      <a:r>
                        <a:rPr lang="en" sz="900" dirty="0" err="1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wikipedia</a:t>
                      </a:r>
                      <a:r>
                        <a:rPr lang="en" sz="900" dirty="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.</a:t>
                      </a:r>
                      <a:endParaRPr lang="en" sz="900" dirty="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79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 dirty="0">
                          <a:solidFill>
                            <a:schemeClr val="hlink"/>
                          </a:solidFill>
                          <a:latin typeface="Chivo"/>
                          <a:ea typeface="Chivo"/>
                          <a:cs typeface="Chivo"/>
                        </a:rPr>
                        <a:t>ALERGIAS ALIMENTARES</a:t>
                      </a:r>
                      <a:endParaRPr sz="900" b="1" u="sng" dirty="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Segundo a </a:t>
                      </a:r>
                      <a:r>
                        <a:rPr lang="en" sz="900" i="1" dirty="0" err="1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LETHIPharma</a:t>
                      </a:r>
                      <a:r>
                        <a:rPr lang="en" sz="900" i="1" dirty="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 </a:t>
                      </a:r>
                      <a:r>
                        <a:rPr lang="en" sz="900" i="0" dirty="0" err="1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cerca</a:t>
                      </a:r>
                      <a:r>
                        <a:rPr lang="en" sz="900" i="0" dirty="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 de 5% da </a:t>
                      </a:r>
                      <a:r>
                        <a:rPr lang="en" sz="900" i="0" dirty="0" err="1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população</a:t>
                      </a:r>
                      <a:r>
                        <a:rPr lang="en" sz="900" i="0" dirty="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 </a:t>
                      </a:r>
                      <a:r>
                        <a:rPr lang="en" sz="900" i="0" dirty="0" err="1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geral</a:t>
                      </a:r>
                      <a:r>
                        <a:rPr lang="en" sz="900" i="0" dirty="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 </a:t>
                      </a:r>
                      <a:r>
                        <a:rPr lang="en" sz="900" i="0" dirty="0" err="1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possui</a:t>
                      </a:r>
                      <a:r>
                        <a:rPr lang="en" sz="900" i="0" dirty="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 </a:t>
                      </a:r>
                      <a:r>
                        <a:rPr lang="en" sz="900" i="0" dirty="0" err="1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algum</a:t>
                      </a:r>
                      <a:r>
                        <a:rPr lang="en" sz="900" i="0" dirty="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 </a:t>
                      </a:r>
                      <a:r>
                        <a:rPr lang="en" sz="900" i="0" dirty="0" err="1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tipo</a:t>
                      </a:r>
                      <a:r>
                        <a:rPr lang="en" sz="900" i="0" dirty="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 de </a:t>
                      </a:r>
                      <a:r>
                        <a:rPr lang="en" sz="900" i="0" dirty="0" err="1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alergia</a:t>
                      </a:r>
                      <a:r>
                        <a:rPr lang="en" sz="900" i="0" dirty="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 </a:t>
                      </a:r>
                      <a:r>
                        <a:rPr lang="en" sz="900" i="0" dirty="0" err="1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</a:rPr>
                        <a:t>alimentar</a:t>
                      </a:r>
                      <a:endParaRPr lang="en" sz="900" dirty="0" err="1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86" name="Google Shape;1386;p31"/>
          <p:cNvSpPr txBox="1"/>
          <p:nvPr/>
        </p:nvSpPr>
        <p:spPr>
          <a:xfrm>
            <a:off x="841856" y="40990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For more info:</a:t>
            </a:r>
            <a:br>
              <a:rPr lang="en" sz="9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rPr>
            </a:b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Paytone One"/>
                <a:ea typeface="Paytone One"/>
                <a:cs typeface="Paytone One"/>
                <a:sym typeface="Paytone On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</a:t>
            </a:r>
            <a:r>
              <a:rPr lang="en" sz="9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rPr>
              <a:t>|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Paytone One"/>
                <a:ea typeface="Paytone One"/>
                <a:cs typeface="Paytone One"/>
                <a:sym typeface="Paytone On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</a:t>
            </a:r>
            <a:r>
              <a:rPr lang="en" sz="9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rPr>
              <a:t> |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Paytone One"/>
                <a:ea typeface="Paytone One"/>
                <a:cs typeface="Paytone One"/>
                <a:sym typeface="Paytone On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</a:t>
            </a:r>
            <a:r>
              <a:rPr lang="en" sz="9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rPr>
              <a:t>S</a:t>
            </a:r>
            <a:endParaRPr sz="900">
              <a:solidFill>
                <a:schemeClr val="dk1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1387" name="Google Shape;1387;p31"/>
          <p:cNvSpPr txBox="1"/>
          <p:nvPr/>
        </p:nvSpPr>
        <p:spPr>
          <a:xfrm>
            <a:off x="4259044" y="4099050"/>
            <a:ext cx="404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You can visit our sister projects:</a:t>
            </a:r>
            <a:br>
              <a:rPr lang="en" sz="9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</a:b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Paytone One"/>
                <a:ea typeface="Paytone One"/>
                <a:cs typeface="Paytone One"/>
                <a:sym typeface="Paytone On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rPr>
              <a:t> |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Paytone One"/>
                <a:ea typeface="Paytone One"/>
                <a:cs typeface="Paytone One"/>
                <a:sym typeface="Paytone On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rPr>
              <a:t> |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Paytone One"/>
                <a:ea typeface="Paytone One"/>
                <a:cs typeface="Paytone One"/>
                <a:sym typeface="Paytone One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9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rPr>
              <a:t> |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Paytone One"/>
                <a:ea typeface="Paytone One"/>
                <a:cs typeface="Paytone One"/>
                <a:sym typeface="Paytone One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 </a:t>
            </a:r>
            <a:r>
              <a:rPr lang="en" sz="9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rPr>
              <a:t>|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Paytone One"/>
                <a:ea typeface="Paytone One"/>
                <a:cs typeface="Paytone One"/>
                <a:sym typeface="Paytone One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900">
              <a:solidFill>
                <a:schemeClr val="dk1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F8A1D-56A4-88B5-62AE-0E5E699F4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250" y="2000775"/>
            <a:ext cx="6116500" cy="572700"/>
          </a:xfrm>
        </p:spPr>
        <p:txBody>
          <a:bodyPr/>
          <a:lstStyle/>
          <a:p>
            <a:pPr algn="ctr"/>
            <a:r>
              <a:rPr lang="pt-BR" sz="4800" dirty="0"/>
              <a:t>Qual a proposta?</a:t>
            </a:r>
          </a:p>
        </p:txBody>
      </p:sp>
    </p:spTree>
    <p:extLst>
      <p:ext uri="{BB962C8B-B14F-4D97-AF65-F5344CB8AC3E}">
        <p14:creationId xmlns:p14="http://schemas.microsoft.com/office/powerpoint/2010/main" val="426099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1568;p35">
            <a:extLst>
              <a:ext uri="{FF2B5EF4-FFF2-40B4-BE49-F238E27FC236}">
                <a16:creationId xmlns:a16="http://schemas.microsoft.com/office/drawing/2014/main" id="{0DBEF37A-DD85-519A-48FC-6612FB5BAF3A}"/>
              </a:ext>
            </a:extLst>
          </p:cNvPr>
          <p:cNvSpPr txBox="1">
            <a:spLocks noGrp="1"/>
          </p:cNvSpPr>
          <p:nvPr/>
        </p:nvSpPr>
        <p:spPr>
          <a:xfrm>
            <a:off x="1429070" y="1985486"/>
            <a:ext cx="6281293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600" b="1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" sz="2800" dirty="0" err="1"/>
              <a:t>Melhor</a:t>
            </a:r>
            <a:r>
              <a:rPr lang="en" sz="2800" dirty="0"/>
              <a:t> </a:t>
            </a:r>
            <a:r>
              <a:rPr lang="en" sz="2800" dirty="0" err="1"/>
              <a:t>experiência</a:t>
            </a:r>
            <a:r>
              <a:rPr lang="en" sz="2800" dirty="0"/>
              <a:t> e </a:t>
            </a:r>
            <a:r>
              <a:rPr lang="en" sz="2800" dirty="0" err="1"/>
              <a:t>acolhimento</a:t>
            </a:r>
            <a:r>
              <a:rPr lang="en" sz="2800" dirty="0"/>
              <a:t> do </a:t>
            </a:r>
            <a:r>
              <a:rPr lang="en" sz="2800" dirty="0" err="1"/>
              <a:t>usuario</a:t>
            </a:r>
            <a:r>
              <a:rPr lang="en" sz="2800" dirty="0"/>
              <a:t>.</a:t>
            </a:r>
            <a:endParaRPr lang="pt-BR" dirty="0"/>
          </a:p>
        </p:txBody>
      </p:sp>
      <p:sp>
        <p:nvSpPr>
          <p:cNvPr id="45" name="Google Shape;1569;p35">
            <a:extLst>
              <a:ext uri="{FF2B5EF4-FFF2-40B4-BE49-F238E27FC236}">
                <a16:creationId xmlns:a16="http://schemas.microsoft.com/office/drawing/2014/main" id="{1828F382-B003-3042-D36A-AD0918F60B8C}"/>
              </a:ext>
            </a:extLst>
          </p:cNvPr>
          <p:cNvSpPr txBox="1">
            <a:spLocks noGrp="1"/>
          </p:cNvSpPr>
          <p:nvPr/>
        </p:nvSpPr>
        <p:spPr>
          <a:xfrm>
            <a:off x="2507545" y="2439478"/>
            <a:ext cx="4124341" cy="18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None/>
              <a:defRPr sz="12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None/>
              <a:defRPr sz="12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None/>
              <a:defRPr sz="12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None/>
              <a:defRPr sz="12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None/>
              <a:defRPr sz="12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None/>
              <a:defRPr sz="12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None/>
              <a:defRPr sz="12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None/>
              <a:defRPr sz="12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None/>
              <a:defRPr sz="12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/>
            <a:r>
              <a:rPr lang="en" sz="1600" err="1"/>
              <a:t>Nosso</a:t>
            </a:r>
            <a:r>
              <a:rPr lang="en" sz="1600" dirty="0"/>
              <a:t> site se </a:t>
            </a:r>
            <a:r>
              <a:rPr lang="en" sz="1600" err="1"/>
              <a:t>propõe</a:t>
            </a:r>
            <a:r>
              <a:rPr lang="en" sz="1600" dirty="0"/>
              <a:t> a </a:t>
            </a:r>
            <a:r>
              <a:rPr lang="en" sz="1600" err="1"/>
              <a:t>fornecer</a:t>
            </a:r>
            <a:r>
              <a:rPr lang="en" sz="1600" dirty="0"/>
              <a:t> </a:t>
            </a:r>
            <a:r>
              <a:rPr lang="en" sz="1600" err="1"/>
              <a:t>uma</a:t>
            </a:r>
            <a:r>
              <a:rPr lang="en" sz="1600" dirty="0"/>
              <a:t> </a:t>
            </a:r>
            <a:r>
              <a:rPr lang="en" sz="1600" err="1"/>
              <a:t>experiência</a:t>
            </a:r>
            <a:r>
              <a:rPr lang="en" sz="1600" dirty="0"/>
              <a:t> </a:t>
            </a:r>
            <a:r>
              <a:rPr lang="en" sz="1600" err="1"/>
              <a:t>mais</a:t>
            </a:r>
            <a:r>
              <a:rPr lang="en" sz="1600" dirty="0"/>
              <a:t> </a:t>
            </a:r>
            <a:r>
              <a:rPr lang="en" sz="1600" err="1"/>
              <a:t>direcionada</a:t>
            </a:r>
            <a:r>
              <a:rPr lang="en" sz="1600" dirty="0"/>
              <a:t> a </a:t>
            </a:r>
            <a:r>
              <a:rPr lang="en" sz="1600" err="1"/>
              <a:t>pessoas</a:t>
            </a:r>
            <a:r>
              <a:rPr lang="en" sz="1600" dirty="0"/>
              <a:t> que </a:t>
            </a:r>
            <a:r>
              <a:rPr lang="en" sz="1600" err="1"/>
              <a:t>possuam</a:t>
            </a:r>
            <a:r>
              <a:rPr lang="en" sz="1600" dirty="0"/>
              <a:t> </a:t>
            </a:r>
            <a:r>
              <a:rPr lang="en" sz="1600" err="1"/>
              <a:t>limitações</a:t>
            </a:r>
            <a:r>
              <a:rPr lang="en" sz="1600" dirty="0"/>
              <a:t> </a:t>
            </a:r>
            <a:r>
              <a:rPr lang="en" sz="1600" err="1"/>
              <a:t>alimentares</a:t>
            </a:r>
            <a:r>
              <a:rPr lang="en" sz="1600" dirty="0"/>
              <a:t> (</a:t>
            </a:r>
            <a:r>
              <a:rPr lang="en" sz="1600" err="1"/>
              <a:t>como</a:t>
            </a:r>
            <a:r>
              <a:rPr lang="en" sz="1600" dirty="0"/>
              <a:t> </a:t>
            </a:r>
            <a:r>
              <a:rPr lang="en" sz="1600" err="1"/>
              <a:t>vegetarianos</a:t>
            </a:r>
            <a:r>
              <a:rPr lang="en" sz="1600" dirty="0"/>
              <a:t>, </a:t>
            </a:r>
            <a:r>
              <a:rPr lang="en" sz="1600" err="1"/>
              <a:t>veganos</a:t>
            </a:r>
            <a:r>
              <a:rPr lang="en" sz="1600" dirty="0"/>
              <a:t> e </a:t>
            </a:r>
            <a:r>
              <a:rPr lang="en" sz="1600" err="1"/>
              <a:t>pessoas</a:t>
            </a:r>
            <a:r>
              <a:rPr lang="en" sz="1600" dirty="0"/>
              <a:t> com </a:t>
            </a:r>
            <a:r>
              <a:rPr lang="en" sz="1600" err="1"/>
              <a:t>intolerância</a:t>
            </a:r>
            <a:r>
              <a:rPr lang="en" sz="1600" dirty="0"/>
              <a:t> a </a:t>
            </a:r>
            <a:r>
              <a:rPr lang="en" sz="1600" err="1"/>
              <a:t>certos</a:t>
            </a:r>
            <a:r>
              <a:rPr lang="en" sz="1600" dirty="0"/>
              <a:t> </a:t>
            </a:r>
            <a:r>
              <a:rPr lang="en" sz="1600" err="1"/>
              <a:t>alimentos</a:t>
            </a:r>
            <a:r>
              <a:rPr lang="en" sz="1600" dirty="0"/>
              <a:t>), com </a:t>
            </a:r>
            <a:r>
              <a:rPr lang="en" sz="1600" err="1"/>
              <a:t>isso</a:t>
            </a:r>
            <a:r>
              <a:rPr lang="en" sz="1600" dirty="0"/>
              <a:t> </a:t>
            </a:r>
            <a:r>
              <a:rPr lang="en" sz="1600" err="1"/>
              <a:t>queremos</a:t>
            </a:r>
            <a:r>
              <a:rPr lang="en" sz="1600" dirty="0"/>
              <a:t> que o </a:t>
            </a:r>
            <a:r>
              <a:rPr lang="en" sz="1600" err="1"/>
              <a:t>usuário</a:t>
            </a:r>
            <a:r>
              <a:rPr lang="en" sz="1600" dirty="0"/>
              <a:t> se </a:t>
            </a:r>
            <a:r>
              <a:rPr lang="en" sz="1600" err="1"/>
              <a:t>sinta</a:t>
            </a:r>
            <a:r>
              <a:rPr lang="en" sz="1600" dirty="0"/>
              <a:t> </a:t>
            </a:r>
            <a:r>
              <a:rPr lang="en" sz="1600" err="1"/>
              <a:t>acolhido</a:t>
            </a:r>
            <a:r>
              <a:rPr lang="en" sz="1600" dirty="0"/>
              <a:t> e </a:t>
            </a:r>
            <a:r>
              <a:rPr lang="en" sz="1600" err="1"/>
              <a:t>possa</a:t>
            </a:r>
            <a:r>
              <a:rPr lang="en" sz="1600" dirty="0"/>
              <a:t> </a:t>
            </a:r>
            <a:r>
              <a:rPr lang="en" sz="1600" err="1"/>
              <a:t>ter</a:t>
            </a:r>
            <a:r>
              <a:rPr lang="en" sz="1600" dirty="0"/>
              <a:t> um </a:t>
            </a:r>
            <a:r>
              <a:rPr lang="en" sz="1600" err="1"/>
              <a:t>acesso</a:t>
            </a:r>
            <a:r>
              <a:rPr lang="en" sz="1600" dirty="0"/>
              <a:t> </a:t>
            </a:r>
            <a:r>
              <a:rPr lang="en" sz="1600" err="1"/>
              <a:t>mais</a:t>
            </a:r>
            <a:r>
              <a:rPr lang="en" sz="1600" dirty="0"/>
              <a:t> simples e </a:t>
            </a:r>
            <a:r>
              <a:rPr lang="en" sz="1600" err="1"/>
              <a:t>direto</a:t>
            </a:r>
            <a:r>
              <a:rPr lang="en" sz="1600" dirty="0"/>
              <a:t>.</a:t>
            </a:r>
          </a:p>
        </p:txBody>
      </p:sp>
      <p:grpSp>
        <p:nvGrpSpPr>
          <p:cNvPr id="46" name="Google Shape;1570;p35">
            <a:extLst>
              <a:ext uri="{FF2B5EF4-FFF2-40B4-BE49-F238E27FC236}">
                <a16:creationId xmlns:a16="http://schemas.microsoft.com/office/drawing/2014/main" id="{10FEBA45-9F91-15D6-9B5B-16F325EF62A1}"/>
              </a:ext>
            </a:extLst>
          </p:cNvPr>
          <p:cNvGrpSpPr/>
          <p:nvPr/>
        </p:nvGrpSpPr>
        <p:grpSpPr>
          <a:xfrm>
            <a:off x="3970393" y="215194"/>
            <a:ext cx="1041944" cy="1108302"/>
            <a:chOff x="6357788" y="1643943"/>
            <a:chExt cx="369049" cy="389319"/>
          </a:xfrm>
        </p:grpSpPr>
        <p:sp>
          <p:nvSpPr>
            <p:cNvPr id="47" name="Google Shape;1571;p35">
              <a:extLst>
                <a:ext uri="{FF2B5EF4-FFF2-40B4-BE49-F238E27FC236}">
                  <a16:creationId xmlns:a16="http://schemas.microsoft.com/office/drawing/2014/main" id="{1241E219-D163-4916-9E94-E5A045E56828}"/>
                </a:ext>
              </a:extLst>
            </p:cNvPr>
            <p:cNvSpPr/>
            <p:nvPr/>
          </p:nvSpPr>
          <p:spPr>
            <a:xfrm>
              <a:off x="6532745" y="1655464"/>
              <a:ext cx="76374" cy="63718"/>
            </a:xfrm>
            <a:custGeom>
              <a:avLst/>
              <a:gdLst/>
              <a:ahLst/>
              <a:cxnLst/>
              <a:rect l="l" t="t" r="r" b="b"/>
              <a:pathLst>
                <a:path w="2287" h="1908" extrusionOk="0">
                  <a:moveTo>
                    <a:pt x="143" y="0"/>
                  </a:moveTo>
                  <a:cubicBezTo>
                    <a:pt x="72" y="0"/>
                    <a:pt x="1" y="72"/>
                    <a:pt x="24" y="143"/>
                  </a:cubicBezTo>
                  <a:cubicBezTo>
                    <a:pt x="91" y="585"/>
                    <a:pt x="382" y="1907"/>
                    <a:pt x="1905" y="1907"/>
                  </a:cubicBezTo>
                  <a:cubicBezTo>
                    <a:pt x="2025" y="1907"/>
                    <a:pt x="2152" y="1899"/>
                    <a:pt x="2287" y="1882"/>
                  </a:cubicBezTo>
                  <a:lnTo>
                    <a:pt x="2287" y="1786"/>
                  </a:lnTo>
                  <a:cubicBezTo>
                    <a:pt x="2215" y="1501"/>
                    <a:pt x="1763" y="119"/>
                    <a:pt x="143" y="0"/>
                  </a:cubicBezTo>
                  <a:close/>
                </a:path>
              </a:pathLst>
            </a:custGeom>
            <a:solidFill>
              <a:srgbClr val="6C9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72;p35">
              <a:extLst>
                <a:ext uri="{FF2B5EF4-FFF2-40B4-BE49-F238E27FC236}">
                  <a16:creationId xmlns:a16="http://schemas.microsoft.com/office/drawing/2014/main" id="{4A1A3F5C-17FC-B9C6-6595-48E23C1E1A49}"/>
                </a:ext>
              </a:extLst>
            </p:cNvPr>
            <p:cNvSpPr/>
            <p:nvPr/>
          </p:nvSpPr>
          <p:spPr>
            <a:xfrm>
              <a:off x="6532745" y="1654663"/>
              <a:ext cx="71599" cy="63183"/>
            </a:xfrm>
            <a:custGeom>
              <a:avLst/>
              <a:gdLst/>
              <a:ahLst/>
              <a:cxnLst/>
              <a:rect l="l" t="t" r="r" b="b"/>
              <a:pathLst>
                <a:path w="2144" h="1892" extrusionOk="0">
                  <a:moveTo>
                    <a:pt x="143" y="0"/>
                  </a:moveTo>
                  <a:cubicBezTo>
                    <a:pt x="72" y="0"/>
                    <a:pt x="1" y="48"/>
                    <a:pt x="24" y="143"/>
                  </a:cubicBezTo>
                  <a:cubicBezTo>
                    <a:pt x="92" y="597"/>
                    <a:pt x="398" y="1892"/>
                    <a:pt x="1906" y="1892"/>
                  </a:cubicBezTo>
                  <a:cubicBezTo>
                    <a:pt x="1982" y="1892"/>
                    <a:pt x="2062" y="1889"/>
                    <a:pt x="2144" y="1882"/>
                  </a:cubicBezTo>
                  <a:cubicBezTo>
                    <a:pt x="810" y="1763"/>
                    <a:pt x="548" y="572"/>
                    <a:pt x="477" y="143"/>
                  </a:cubicBezTo>
                  <a:cubicBezTo>
                    <a:pt x="477" y="120"/>
                    <a:pt x="477" y="96"/>
                    <a:pt x="501" y="48"/>
                  </a:cubicBezTo>
                  <a:cubicBezTo>
                    <a:pt x="382" y="24"/>
                    <a:pt x="262" y="24"/>
                    <a:pt x="143" y="0"/>
                  </a:cubicBezTo>
                  <a:close/>
                </a:path>
              </a:pathLst>
            </a:custGeom>
            <a:solidFill>
              <a:srgbClr val="6C9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73;p35">
              <a:extLst>
                <a:ext uri="{FF2B5EF4-FFF2-40B4-BE49-F238E27FC236}">
                  <a16:creationId xmlns:a16="http://schemas.microsoft.com/office/drawing/2014/main" id="{D6BE15A9-8F7C-C34B-26B8-C96C7856F1AD}"/>
                </a:ext>
              </a:extLst>
            </p:cNvPr>
            <p:cNvSpPr/>
            <p:nvPr/>
          </p:nvSpPr>
          <p:spPr>
            <a:xfrm>
              <a:off x="6605113" y="1643943"/>
              <a:ext cx="57306" cy="91870"/>
            </a:xfrm>
            <a:custGeom>
              <a:avLst/>
              <a:gdLst/>
              <a:ahLst/>
              <a:cxnLst/>
              <a:rect l="l" t="t" r="r" b="b"/>
              <a:pathLst>
                <a:path w="1716" h="2751" extrusionOk="0">
                  <a:moveTo>
                    <a:pt x="989" y="1"/>
                  </a:moveTo>
                  <a:cubicBezTo>
                    <a:pt x="918" y="1"/>
                    <a:pt x="852" y="38"/>
                    <a:pt x="810" y="107"/>
                  </a:cubicBezTo>
                  <a:cubicBezTo>
                    <a:pt x="572" y="512"/>
                    <a:pt x="96" y="1536"/>
                    <a:pt x="1" y="2727"/>
                  </a:cubicBezTo>
                  <a:cubicBezTo>
                    <a:pt x="96" y="2751"/>
                    <a:pt x="191" y="2751"/>
                    <a:pt x="286" y="2751"/>
                  </a:cubicBezTo>
                  <a:cubicBezTo>
                    <a:pt x="477" y="2108"/>
                    <a:pt x="906" y="1274"/>
                    <a:pt x="1620" y="679"/>
                  </a:cubicBezTo>
                  <a:cubicBezTo>
                    <a:pt x="1715" y="607"/>
                    <a:pt x="1715" y="488"/>
                    <a:pt x="1620" y="441"/>
                  </a:cubicBezTo>
                  <a:lnTo>
                    <a:pt x="1144" y="60"/>
                  </a:lnTo>
                  <a:cubicBezTo>
                    <a:pt x="1094" y="20"/>
                    <a:pt x="1040" y="1"/>
                    <a:pt x="989" y="1"/>
                  </a:cubicBezTo>
                  <a:close/>
                </a:path>
              </a:pathLst>
            </a:custGeom>
            <a:solidFill>
              <a:srgbClr val="3F2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74;p35">
              <a:extLst>
                <a:ext uri="{FF2B5EF4-FFF2-40B4-BE49-F238E27FC236}">
                  <a16:creationId xmlns:a16="http://schemas.microsoft.com/office/drawing/2014/main" id="{3ED3EB67-ADAB-ACB5-DF16-2ED7D1FD05F6}"/>
                </a:ext>
              </a:extLst>
            </p:cNvPr>
            <p:cNvSpPr/>
            <p:nvPr/>
          </p:nvSpPr>
          <p:spPr>
            <a:xfrm>
              <a:off x="6606716" y="1644744"/>
              <a:ext cx="41376" cy="91068"/>
            </a:xfrm>
            <a:custGeom>
              <a:avLst/>
              <a:gdLst/>
              <a:ahLst/>
              <a:cxnLst/>
              <a:rect l="l" t="t" r="r" b="b"/>
              <a:pathLst>
                <a:path w="1239" h="2727" extrusionOk="0">
                  <a:moveTo>
                    <a:pt x="965" y="1"/>
                  </a:moveTo>
                  <a:cubicBezTo>
                    <a:pt x="894" y="1"/>
                    <a:pt x="828" y="38"/>
                    <a:pt x="786" y="107"/>
                  </a:cubicBezTo>
                  <a:cubicBezTo>
                    <a:pt x="548" y="536"/>
                    <a:pt x="72" y="1536"/>
                    <a:pt x="0" y="2727"/>
                  </a:cubicBezTo>
                  <a:lnTo>
                    <a:pt x="262" y="2727"/>
                  </a:lnTo>
                  <a:cubicBezTo>
                    <a:pt x="286" y="2607"/>
                    <a:pt x="334" y="2488"/>
                    <a:pt x="381" y="2369"/>
                  </a:cubicBezTo>
                  <a:cubicBezTo>
                    <a:pt x="524" y="1393"/>
                    <a:pt x="905" y="583"/>
                    <a:pt x="1120" y="226"/>
                  </a:cubicBezTo>
                  <a:cubicBezTo>
                    <a:pt x="1143" y="178"/>
                    <a:pt x="1191" y="155"/>
                    <a:pt x="1239" y="155"/>
                  </a:cubicBezTo>
                  <a:lnTo>
                    <a:pt x="1120" y="59"/>
                  </a:lnTo>
                  <a:cubicBezTo>
                    <a:pt x="1070" y="20"/>
                    <a:pt x="1016" y="1"/>
                    <a:pt x="965" y="1"/>
                  </a:cubicBezTo>
                  <a:close/>
                </a:path>
              </a:pathLst>
            </a:custGeom>
            <a:solidFill>
              <a:srgbClr val="3F2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75;p35">
              <a:extLst>
                <a:ext uri="{FF2B5EF4-FFF2-40B4-BE49-F238E27FC236}">
                  <a16:creationId xmlns:a16="http://schemas.microsoft.com/office/drawing/2014/main" id="{F51E4E37-D247-DD73-2F99-5409DBFE4EDE}"/>
                </a:ext>
              </a:extLst>
            </p:cNvPr>
            <p:cNvSpPr/>
            <p:nvPr/>
          </p:nvSpPr>
          <p:spPr>
            <a:xfrm>
              <a:off x="6497747" y="1732607"/>
              <a:ext cx="229090" cy="300655"/>
            </a:xfrm>
            <a:custGeom>
              <a:avLst/>
              <a:gdLst/>
              <a:ahLst/>
              <a:cxnLst/>
              <a:rect l="l" t="t" r="r" b="b"/>
              <a:pathLst>
                <a:path w="6860" h="9003" extrusionOk="0">
                  <a:moveTo>
                    <a:pt x="3430" y="0"/>
                  </a:moveTo>
                  <a:cubicBezTo>
                    <a:pt x="2983" y="0"/>
                    <a:pt x="2537" y="167"/>
                    <a:pt x="2239" y="500"/>
                  </a:cubicBezTo>
                  <a:cubicBezTo>
                    <a:pt x="358" y="2525"/>
                    <a:pt x="72" y="5049"/>
                    <a:pt x="1" y="5811"/>
                  </a:cubicBezTo>
                  <a:lnTo>
                    <a:pt x="1" y="6049"/>
                  </a:lnTo>
                  <a:cubicBezTo>
                    <a:pt x="1" y="7668"/>
                    <a:pt x="1549" y="9002"/>
                    <a:pt x="3454" y="9002"/>
                  </a:cubicBezTo>
                  <a:cubicBezTo>
                    <a:pt x="5311" y="9002"/>
                    <a:pt x="6859" y="7692"/>
                    <a:pt x="6859" y="6049"/>
                  </a:cubicBezTo>
                  <a:lnTo>
                    <a:pt x="6859" y="5811"/>
                  </a:lnTo>
                  <a:cubicBezTo>
                    <a:pt x="6788" y="5049"/>
                    <a:pt x="6502" y="2525"/>
                    <a:pt x="4621" y="500"/>
                  </a:cubicBezTo>
                  <a:cubicBezTo>
                    <a:pt x="4323" y="167"/>
                    <a:pt x="3877" y="0"/>
                    <a:pt x="3430" y="0"/>
                  </a:cubicBezTo>
                  <a:close/>
                </a:path>
              </a:pathLst>
            </a:custGeom>
            <a:solidFill>
              <a:srgbClr val="6C9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76;p35">
              <a:extLst>
                <a:ext uri="{FF2B5EF4-FFF2-40B4-BE49-F238E27FC236}">
                  <a16:creationId xmlns:a16="http://schemas.microsoft.com/office/drawing/2014/main" id="{12D6FCE4-371E-6A37-63CD-A8C59247CCED}"/>
                </a:ext>
              </a:extLst>
            </p:cNvPr>
            <p:cNvSpPr/>
            <p:nvPr/>
          </p:nvSpPr>
          <p:spPr>
            <a:xfrm>
              <a:off x="6497747" y="1777122"/>
              <a:ext cx="107398" cy="241012"/>
            </a:xfrm>
            <a:custGeom>
              <a:avLst/>
              <a:gdLst/>
              <a:ahLst/>
              <a:cxnLst/>
              <a:rect l="l" t="t" r="r" b="b"/>
              <a:pathLst>
                <a:path w="3216" h="7217" extrusionOk="0">
                  <a:moveTo>
                    <a:pt x="1596" y="1"/>
                  </a:moveTo>
                  <a:cubicBezTo>
                    <a:pt x="286" y="1835"/>
                    <a:pt x="48" y="3835"/>
                    <a:pt x="1" y="4526"/>
                  </a:cubicBezTo>
                  <a:lnTo>
                    <a:pt x="1" y="4764"/>
                  </a:lnTo>
                  <a:cubicBezTo>
                    <a:pt x="1" y="5788"/>
                    <a:pt x="644" y="6717"/>
                    <a:pt x="1620" y="7217"/>
                  </a:cubicBezTo>
                  <a:cubicBezTo>
                    <a:pt x="2573" y="6717"/>
                    <a:pt x="3216" y="5788"/>
                    <a:pt x="3216" y="4764"/>
                  </a:cubicBezTo>
                  <a:cubicBezTo>
                    <a:pt x="3168" y="4668"/>
                    <a:pt x="3168" y="4573"/>
                    <a:pt x="3168" y="4526"/>
                  </a:cubicBezTo>
                  <a:cubicBezTo>
                    <a:pt x="3097" y="3835"/>
                    <a:pt x="2858" y="1835"/>
                    <a:pt x="1596" y="1"/>
                  </a:cubicBezTo>
                  <a:close/>
                </a:path>
              </a:pathLst>
            </a:custGeom>
            <a:solidFill>
              <a:srgbClr val="6C9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77;p35">
              <a:extLst>
                <a:ext uri="{FF2B5EF4-FFF2-40B4-BE49-F238E27FC236}">
                  <a16:creationId xmlns:a16="http://schemas.microsoft.com/office/drawing/2014/main" id="{066BF8B6-D6FF-8698-ECDD-CE148811C98E}"/>
                </a:ext>
              </a:extLst>
            </p:cNvPr>
            <p:cNvSpPr/>
            <p:nvPr/>
          </p:nvSpPr>
          <p:spPr>
            <a:xfrm>
              <a:off x="6358589" y="1732607"/>
              <a:ext cx="229056" cy="300655"/>
            </a:xfrm>
            <a:custGeom>
              <a:avLst/>
              <a:gdLst/>
              <a:ahLst/>
              <a:cxnLst/>
              <a:rect l="l" t="t" r="r" b="b"/>
              <a:pathLst>
                <a:path w="6859" h="9003" extrusionOk="0">
                  <a:moveTo>
                    <a:pt x="3429" y="0"/>
                  </a:moveTo>
                  <a:cubicBezTo>
                    <a:pt x="2983" y="0"/>
                    <a:pt x="2536" y="167"/>
                    <a:pt x="2239" y="500"/>
                  </a:cubicBezTo>
                  <a:cubicBezTo>
                    <a:pt x="357" y="2525"/>
                    <a:pt x="72" y="5049"/>
                    <a:pt x="0" y="5811"/>
                  </a:cubicBezTo>
                  <a:lnTo>
                    <a:pt x="0" y="6049"/>
                  </a:lnTo>
                  <a:cubicBezTo>
                    <a:pt x="0" y="7668"/>
                    <a:pt x="1548" y="9002"/>
                    <a:pt x="3453" y="9002"/>
                  </a:cubicBezTo>
                  <a:cubicBezTo>
                    <a:pt x="5335" y="9002"/>
                    <a:pt x="6859" y="7692"/>
                    <a:pt x="6859" y="6049"/>
                  </a:cubicBezTo>
                  <a:lnTo>
                    <a:pt x="6859" y="5811"/>
                  </a:lnTo>
                  <a:cubicBezTo>
                    <a:pt x="6787" y="5049"/>
                    <a:pt x="6502" y="2525"/>
                    <a:pt x="4620" y="500"/>
                  </a:cubicBezTo>
                  <a:cubicBezTo>
                    <a:pt x="4322" y="167"/>
                    <a:pt x="3876" y="0"/>
                    <a:pt x="3429" y="0"/>
                  </a:cubicBezTo>
                  <a:close/>
                </a:path>
              </a:pathLst>
            </a:custGeom>
            <a:solidFill>
              <a:srgbClr val="A3CA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78;p35">
              <a:extLst>
                <a:ext uri="{FF2B5EF4-FFF2-40B4-BE49-F238E27FC236}">
                  <a16:creationId xmlns:a16="http://schemas.microsoft.com/office/drawing/2014/main" id="{4D2864E1-0328-804F-99EA-3A4931BAFFD3}"/>
                </a:ext>
              </a:extLst>
            </p:cNvPr>
            <p:cNvSpPr/>
            <p:nvPr/>
          </p:nvSpPr>
          <p:spPr>
            <a:xfrm>
              <a:off x="6357788" y="1732807"/>
              <a:ext cx="123294" cy="300455"/>
            </a:xfrm>
            <a:custGeom>
              <a:avLst/>
              <a:gdLst/>
              <a:ahLst/>
              <a:cxnLst/>
              <a:rect l="l" t="t" r="r" b="b"/>
              <a:pathLst>
                <a:path w="3692" h="8997" extrusionOk="0">
                  <a:moveTo>
                    <a:pt x="3418" y="0"/>
                  </a:moveTo>
                  <a:cubicBezTo>
                    <a:pt x="2986" y="0"/>
                    <a:pt x="2538" y="156"/>
                    <a:pt x="2239" y="494"/>
                  </a:cubicBezTo>
                  <a:cubicBezTo>
                    <a:pt x="358" y="2519"/>
                    <a:pt x="72" y="5043"/>
                    <a:pt x="0" y="5805"/>
                  </a:cubicBezTo>
                  <a:lnTo>
                    <a:pt x="0" y="6043"/>
                  </a:lnTo>
                  <a:cubicBezTo>
                    <a:pt x="0" y="7662"/>
                    <a:pt x="1548" y="8996"/>
                    <a:pt x="3453" y="8996"/>
                  </a:cubicBezTo>
                  <a:lnTo>
                    <a:pt x="3692" y="8996"/>
                  </a:lnTo>
                  <a:cubicBezTo>
                    <a:pt x="1906" y="8877"/>
                    <a:pt x="477" y="7639"/>
                    <a:pt x="477" y="6043"/>
                  </a:cubicBezTo>
                  <a:lnTo>
                    <a:pt x="477" y="5805"/>
                  </a:lnTo>
                  <a:cubicBezTo>
                    <a:pt x="548" y="5043"/>
                    <a:pt x="834" y="2519"/>
                    <a:pt x="2715" y="494"/>
                  </a:cubicBezTo>
                  <a:cubicBezTo>
                    <a:pt x="2953" y="209"/>
                    <a:pt x="3311" y="66"/>
                    <a:pt x="3668" y="18"/>
                  </a:cubicBezTo>
                  <a:cubicBezTo>
                    <a:pt x="3586" y="6"/>
                    <a:pt x="3502" y="0"/>
                    <a:pt x="34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79;p35">
              <a:extLst>
                <a:ext uri="{FF2B5EF4-FFF2-40B4-BE49-F238E27FC236}">
                  <a16:creationId xmlns:a16="http://schemas.microsoft.com/office/drawing/2014/main" id="{E8AD8BC6-F4B3-365A-8387-C5EECA6F3355}"/>
                </a:ext>
              </a:extLst>
            </p:cNvPr>
            <p:cNvSpPr/>
            <p:nvPr/>
          </p:nvSpPr>
          <p:spPr>
            <a:xfrm>
              <a:off x="6414259" y="1869393"/>
              <a:ext cx="117717" cy="116949"/>
            </a:xfrm>
            <a:custGeom>
              <a:avLst/>
              <a:gdLst/>
              <a:ahLst/>
              <a:cxnLst/>
              <a:rect l="l" t="t" r="r" b="b"/>
              <a:pathLst>
                <a:path w="3525" h="3502" extrusionOk="0">
                  <a:moveTo>
                    <a:pt x="1762" y="0"/>
                  </a:moveTo>
                  <a:cubicBezTo>
                    <a:pt x="786" y="0"/>
                    <a:pt x="0" y="762"/>
                    <a:pt x="0" y="1763"/>
                  </a:cubicBezTo>
                  <a:cubicBezTo>
                    <a:pt x="0" y="2739"/>
                    <a:pt x="786" y="3501"/>
                    <a:pt x="1762" y="3501"/>
                  </a:cubicBezTo>
                  <a:cubicBezTo>
                    <a:pt x="2739" y="3501"/>
                    <a:pt x="3525" y="2739"/>
                    <a:pt x="3525" y="1763"/>
                  </a:cubicBezTo>
                  <a:cubicBezTo>
                    <a:pt x="3525" y="762"/>
                    <a:pt x="2715" y="0"/>
                    <a:pt x="1762" y="0"/>
                  </a:cubicBezTo>
                  <a:close/>
                </a:path>
              </a:pathLst>
            </a:custGeom>
            <a:solidFill>
              <a:srgbClr val="3F2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80;p35">
              <a:extLst>
                <a:ext uri="{FF2B5EF4-FFF2-40B4-BE49-F238E27FC236}">
                  <a16:creationId xmlns:a16="http://schemas.microsoft.com/office/drawing/2014/main" id="{F9F4B42F-8CBC-E681-F03C-19AEB8097C60}"/>
                </a:ext>
              </a:extLst>
            </p:cNvPr>
            <p:cNvSpPr/>
            <p:nvPr/>
          </p:nvSpPr>
          <p:spPr>
            <a:xfrm>
              <a:off x="6414259" y="1868591"/>
              <a:ext cx="66823" cy="116949"/>
            </a:xfrm>
            <a:custGeom>
              <a:avLst/>
              <a:gdLst/>
              <a:ahLst/>
              <a:cxnLst/>
              <a:rect l="l" t="t" r="r" b="b"/>
              <a:pathLst>
                <a:path w="2001" h="3502" extrusionOk="0">
                  <a:moveTo>
                    <a:pt x="1762" y="1"/>
                  </a:moveTo>
                  <a:cubicBezTo>
                    <a:pt x="786" y="1"/>
                    <a:pt x="0" y="763"/>
                    <a:pt x="0" y="1739"/>
                  </a:cubicBezTo>
                  <a:cubicBezTo>
                    <a:pt x="0" y="2739"/>
                    <a:pt x="786" y="3501"/>
                    <a:pt x="1762" y="3501"/>
                  </a:cubicBezTo>
                  <a:cubicBezTo>
                    <a:pt x="1858" y="3501"/>
                    <a:pt x="1905" y="3501"/>
                    <a:pt x="2001" y="3477"/>
                  </a:cubicBezTo>
                  <a:cubicBezTo>
                    <a:pt x="1143" y="3382"/>
                    <a:pt x="476" y="2668"/>
                    <a:pt x="476" y="1787"/>
                  </a:cubicBezTo>
                  <a:cubicBezTo>
                    <a:pt x="476" y="882"/>
                    <a:pt x="1143" y="143"/>
                    <a:pt x="2001" y="24"/>
                  </a:cubicBezTo>
                  <a:cubicBezTo>
                    <a:pt x="1905" y="24"/>
                    <a:pt x="1858" y="1"/>
                    <a:pt x="1762" y="1"/>
                  </a:cubicBezTo>
                  <a:close/>
                </a:path>
              </a:pathLst>
            </a:custGeom>
            <a:solidFill>
              <a:srgbClr val="3F2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81;p35">
              <a:extLst>
                <a:ext uri="{FF2B5EF4-FFF2-40B4-BE49-F238E27FC236}">
                  <a16:creationId xmlns:a16="http://schemas.microsoft.com/office/drawing/2014/main" id="{6C78EF5A-46D4-2E32-A67F-9D9CEA3758CC}"/>
                </a:ext>
              </a:extLst>
            </p:cNvPr>
            <p:cNvSpPr/>
            <p:nvPr/>
          </p:nvSpPr>
          <p:spPr>
            <a:xfrm>
              <a:off x="6488196" y="1905961"/>
              <a:ext cx="11989" cy="11989"/>
            </a:xfrm>
            <a:custGeom>
              <a:avLst/>
              <a:gdLst/>
              <a:ahLst/>
              <a:cxnLst/>
              <a:rect l="l" t="t" r="r" b="b"/>
              <a:pathLst>
                <a:path w="359" h="359" extrusionOk="0">
                  <a:moveTo>
                    <a:pt x="168" y="1"/>
                  </a:moveTo>
                  <a:cubicBezTo>
                    <a:pt x="120" y="1"/>
                    <a:pt x="96" y="25"/>
                    <a:pt x="49" y="48"/>
                  </a:cubicBezTo>
                  <a:lnTo>
                    <a:pt x="25" y="96"/>
                  </a:lnTo>
                  <a:lnTo>
                    <a:pt x="1" y="120"/>
                  </a:lnTo>
                  <a:lnTo>
                    <a:pt x="1" y="144"/>
                  </a:lnTo>
                  <a:lnTo>
                    <a:pt x="1" y="168"/>
                  </a:lnTo>
                  <a:lnTo>
                    <a:pt x="1" y="215"/>
                  </a:lnTo>
                  <a:lnTo>
                    <a:pt x="1" y="239"/>
                  </a:lnTo>
                  <a:cubicBezTo>
                    <a:pt x="1" y="263"/>
                    <a:pt x="1" y="263"/>
                    <a:pt x="25" y="263"/>
                  </a:cubicBezTo>
                  <a:lnTo>
                    <a:pt x="49" y="310"/>
                  </a:lnTo>
                  <a:cubicBezTo>
                    <a:pt x="96" y="358"/>
                    <a:pt x="120" y="358"/>
                    <a:pt x="168" y="358"/>
                  </a:cubicBezTo>
                  <a:cubicBezTo>
                    <a:pt x="239" y="358"/>
                    <a:pt x="263" y="334"/>
                    <a:pt x="287" y="310"/>
                  </a:cubicBezTo>
                  <a:lnTo>
                    <a:pt x="334" y="263"/>
                  </a:lnTo>
                  <a:lnTo>
                    <a:pt x="358" y="239"/>
                  </a:lnTo>
                  <a:lnTo>
                    <a:pt x="358" y="215"/>
                  </a:lnTo>
                  <a:lnTo>
                    <a:pt x="358" y="168"/>
                  </a:lnTo>
                  <a:lnTo>
                    <a:pt x="358" y="144"/>
                  </a:lnTo>
                  <a:lnTo>
                    <a:pt x="358" y="120"/>
                  </a:lnTo>
                  <a:cubicBezTo>
                    <a:pt x="358" y="96"/>
                    <a:pt x="358" y="96"/>
                    <a:pt x="334" y="96"/>
                  </a:cubicBezTo>
                  <a:lnTo>
                    <a:pt x="287" y="48"/>
                  </a:lnTo>
                  <a:cubicBezTo>
                    <a:pt x="263" y="25"/>
                    <a:pt x="215" y="1"/>
                    <a:pt x="168" y="1"/>
                  </a:cubicBezTo>
                  <a:close/>
                </a:path>
              </a:pathLst>
            </a:custGeom>
            <a:solidFill>
              <a:srgbClr val="3F2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82;p35">
              <a:extLst>
                <a:ext uri="{FF2B5EF4-FFF2-40B4-BE49-F238E27FC236}">
                  <a16:creationId xmlns:a16="http://schemas.microsoft.com/office/drawing/2014/main" id="{869F662A-F0D9-F2F4-0487-FC2454F6F034}"/>
                </a:ext>
              </a:extLst>
            </p:cNvPr>
            <p:cNvSpPr/>
            <p:nvPr/>
          </p:nvSpPr>
          <p:spPr>
            <a:xfrm>
              <a:off x="6488196" y="1936985"/>
              <a:ext cx="11989" cy="11955"/>
            </a:xfrm>
            <a:custGeom>
              <a:avLst/>
              <a:gdLst/>
              <a:ahLst/>
              <a:cxnLst/>
              <a:rect l="l" t="t" r="r" b="b"/>
              <a:pathLst>
                <a:path w="359" h="358" extrusionOk="0">
                  <a:moveTo>
                    <a:pt x="168" y="1"/>
                  </a:moveTo>
                  <a:cubicBezTo>
                    <a:pt x="120" y="1"/>
                    <a:pt x="96" y="24"/>
                    <a:pt x="49" y="48"/>
                  </a:cubicBezTo>
                  <a:lnTo>
                    <a:pt x="25" y="72"/>
                  </a:lnTo>
                  <a:lnTo>
                    <a:pt x="1" y="120"/>
                  </a:lnTo>
                  <a:lnTo>
                    <a:pt x="1" y="143"/>
                  </a:lnTo>
                  <a:lnTo>
                    <a:pt x="1" y="167"/>
                  </a:lnTo>
                  <a:lnTo>
                    <a:pt x="1" y="191"/>
                  </a:lnTo>
                  <a:lnTo>
                    <a:pt x="1" y="239"/>
                  </a:lnTo>
                  <a:cubicBezTo>
                    <a:pt x="1" y="263"/>
                    <a:pt x="1" y="263"/>
                    <a:pt x="25" y="263"/>
                  </a:cubicBezTo>
                  <a:lnTo>
                    <a:pt x="49" y="286"/>
                  </a:lnTo>
                  <a:cubicBezTo>
                    <a:pt x="96" y="358"/>
                    <a:pt x="120" y="358"/>
                    <a:pt x="168" y="358"/>
                  </a:cubicBezTo>
                  <a:cubicBezTo>
                    <a:pt x="239" y="358"/>
                    <a:pt x="263" y="334"/>
                    <a:pt x="287" y="286"/>
                  </a:cubicBezTo>
                  <a:lnTo>
                    <a:pt x="334" y="263"/>
                  </a:lnTo>
                  <a:lnTo>
                    <a:pt x="358" y="239"/>
                  </a:lnTo>
                  <a:lnTo>
                    <a:pt x="358" y="191"/>
                  </a:lnTo>
                  <a:lnTo>
                    <a:pt x="358" y="167"/>
                  </a:lnTo>
                  <a:lnTo>
                    <a:pt x="358" y="143"/>
                  </a:lnTo>
                  <a:lnTo>
                    <a:pt x="358" y="120"/>
                  </a:lnTo>
                  <a:cubicBezTo>
                    <a:pt x="358" y="72"/>
                    <a:pt x="358" y="72"/>
                    <a:pt x="334" y="72"/>
                  </a:cubicBezTo>
                  <a:lnTo>
                    <a:pt x="287" y="48"/>
                  </a:lnTo>
                  <a:cubicBezTo>
                    <a:pt x="263" y="24"/>
                    <a:pt x="215" y="1"/>
                    <a:pt x="168" y="1"/>
                  </a:cubicBezTo>
                  <a:close/>
                </a:path>
              </a:pathLst>
            </a:custGeom>
            <a:solidFill>
              <a:srgbClr val="3F2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83;p35">
              <a:extLst>
                <a:ext uri="{FF2B5EF4-FFF2-40B4-BE49-F238E27FC236}">
                  <a16:creationId xmlns:a16="http://schemas.microsoft.com/office/drawing/2014/main" id="{5F3FB71B-1BAC-BEBD-76F8-96A5E25D966B}"/>
                </a:ext>
              </a:extLst>
            </p:cNvPr>
            <p:cNvSpPr/>
            <p:nvPr/>
          </p:nvSpPr>
          <p:spPr>
            <a:xfrm>
              <a:off x="6504927" y="1921088"/>
              <a:ext cx="11955" cy="12757"/>
            </a:xfrm>
            <a:custGeom>
              <a:avLst/>
              <a:gdLst/>
              <a:ahLst/>
              <a:cxnLst/>
              <a:rect l="l" t="t" r="r" b="b"/>
              <a:pathLst>
                <a:path w="358" h="382" extrusionOk="0">
                  <a:moveTo>
                    <a:pt x="191" y="0"/>
                  </a:moveTo>
                  <a:cubicBezTo>
                    <a:pt x="119" y="0"/>
                    <a:pt x="95" y="24"/>
                    <a:pt x="71" y="48"/>
                  </a:cubicBezTo>
                  <a:lnTo>
                    <a:pt x="24" y="72"/>
                  </a:lnTo>
                  <a:cubicBezTo>
                    <a:pt x="24" y="72"/>
                    <a:pt x="0" y="119"/>
                    <a:pt x="0" y="143"/>
                  </a:cubicBezTo>
                  <a:lnTo>
                    <a:pt x="0" y="167"/>
                  </a:lnTo>
                  <a:lnTo>
                    <a:pt x="0" y="191"/>
                  </a:lnTo>
                  <a:lnTo>
                    <a:pt x="0" y="238"/>
                  </a:lnTo>
                  <a:lnTo>
                    <a:pt x="0" y="262"/>
                  </a:lnTo>
                  <a:cubicBezTo>
                    <a:pt x="0" y="286"/>
                    <a:pt x="24" y="286"/>
                    <a:pt x="24" y="286"/>
                  </a:cubicBezTo>
                  <a:lnTo>
                    <a:pt x="71" y="334"/>
                  </a:lnTo>
                  <a:cubicBezTo>
                    <a:pt x="95" y="357"/>
                    <a:pt x="143" y="381"/>
                    <a:pt x="191" y="381"/>
                  </a:cubicBezTo>
                  <a:cubicBezTo>
                    <a:pt x="238" y="381"/>
                    <a:pt x="262" y="357"/>
                    <a:pt x="310" y="334"/>
                  </a:cubicBezTo>
                  <a:lnTo>
                    <a:pt x="333" y="286"/>
                  </a:lnTo>
                  <a:cubicBezTo>
                    <a:pt x="333" y="286"/>
                    <a:pt x="357" y="262"/>
                    <a:pt x="357" y="238"/>
                  </a:cubicBezTo>
                  <a:lnTo>
                    <a:pt x="357" y="215"/>
                  </a:lnTo>
                  <a:lnTo>
                    <a:pt x="357" y="167"/>
                  </a:lnTo>
                  <a:lnTo>
                    <a:pt x="357" y="143"/>
                  </a:lnTo>
                  <a:lnTo>
                    <a:pt x="357" y="119"/>
                  </a:lnTo>
                  <a:cubicBezTo>
                    <a:pt x="357" y="72"/>
                    <a:pt x="333" y="72"/>
                    <a:pt x="333" y="72"/>
                  </a:cubicBezTo>
                  <a:lnTo>
                    <a:pt x="310" y="48"/>
                  </a:lnTo>
                  <a:cubicBezTo>
                    <a:pt x="262" y="24"/>
                    <a:pt x="214" y="0"/>
                    <a:pt x="191" y="0"/>
                  </a:cubicBezTo>
                  <a:close/>
                </a:path>
              </a:pathLst>
            </a:custGeom>
            <a:solidFill>
              <a:srgbClr val="3F2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p40"/>
          <p:cNvSpPr txBox="1">
            <a:spLocks noGrp="1"/>
          </p:cNvSpPr>
          <p:nvPr>
            <p:ph type="title"/>
          </p:nvPr>
        </p:nvSpPr>
        <p:spPr>
          <a:xfrm>
            <a:off x="131716" y="1152325"/>
            <a:ext cx="54939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685800" indent="-685800">
              <a:buFont typeface="Courier New"/>
              <a:buChar char="o"/>
            </a:pPr>
            <a:r>
              <a:rPr lang="en" dirty="0"/>
              <a:t>SAMUEL </a:t>
            </a:r>
            <a:endParaRPr lang="pt-BR"/>
          </a:p>
        </p:txBody>
      </p:sp>
      <p:sp>
        <p:nvSpPr>
          <p:cNvPr id="1826" name="Google Shape;1826;p40"/>
          <p:cNvSpPr txBox="1">
            <a:spLocks noGrp="1"/>
          </p:cNvSpPr>
          <p:nvPr>
            <p:ph type="title" idx="2"/>
          </p:nvPr>
        </p:nvSpPr>
        <p:spPr>
          <a:xfrm>
            <a:off x="703217" y="2630857"/>
            <a:ext cx="54939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685800" lvl="0" indent="-685800" algn="ctr">
              <a:spcBef>
                <a:spcPts val="0"/>
              </a:spcBef>
              <a:spcAft>
                <a:spcPts val="0"/>
              </a:spcAft>
              <a:buFont typeface="Courier New"/>
              <a:buChar char="o"/>
            </a:pPr>
            <a:r>
              <a:rPr lang="en" dirty="0"/>
              <a:t>MIRANDA</a:t>
            </a:r>
            <a:endParaRPr lang="pt-BR" dirty="0"/>
          </a:p>
        </p:txBody>
      </p:sp>
      <p:sp>
        <p:nvSpPr>
          <p:cNvPr id="1827" name="Google Shape;1827;p40"/>
          <p:cNvSpPr txBox="1">
            <a:spLocks noGrp="1"/>
          </p:cNvSpPr>
          <p:nvPr>
            <p:ph type="title" idx="4"/>
          </p:nvPr>
        </p:nvSpPr>
        <p:spPr>
          <a:xfrm>
            <a:off x="449217" y="4299889"/>
            <a:ext cx="54939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685800" lvl="0" indent="-685800" algn="ctr">
              <a:spcBef>
                <a:spcPts val="0"/>
              </a:spcBef>
              <a:spcAft>
                <a:spcPts val="0"/>
              </a:spcAft>
              <a:buFont typeface="Courier New"/>
              <a:buChar char="o"/>
            </a:pPr>
            <a:r>
              <a:rPr lang="en" dirty="0"/>
              <a:t>DIEGO</a:t>
            </a:r>
            <a:endParaRPr lang="pt-BR" dirty="0"/>
          </a:p>
        </p:txBody>
      </p:sp>
      <p:grpSp>
        <p:nvGrpSpPr>
          <p:cNvPr id="1828" name="Google Shape;1828;p40"/>
          <p:cNvGrpSpPr/>
          <p:nvPr/>
        </p:nvGrpSpPr>
        <p:grpSpPr>
          <a:xfrm rot="-2032103">
            <a:off x="507994" y="3255353"/>
            <a:ext cx="675101" cy="1411777"/>
            <a:chOff x="5937163" y="3346350"/>
            <a:chExt cx="105800" cy="221250"/>
          </a:xfrm>
        </p:grpSpPr>
        <p:sp>
          <p:nvSpPr>
            <p:cNvPr id="1829" name="Google Shape;1829;p40"/>
            <p:cNvSpPr/>
            <p:nvPr/>
          </p:nvSpPr>
          <p:spPr>
            <a:xfrm>
              <a:off x="5962113" y="3346500"/>
              <a:ext cx="55900" cy="221100"/>
            </a:xfrm>
            <a:custGeom>
              <a:avLst/>
              <a:gdLst/>
              <a:ahLst/>
              <a:cxnLst/>
              <a:rect l="l" t="t" r="r" b="b"/>
              <a:pathLst>
                <a:path w="2236" h="8844" extrusionOk="0">
                  <a:moveTo>
                    <a:pt x="1435" y="1"/>
                  </a:moveTo>
                  <a:cubicBezTo>
                    <a:pt x="1435" y="1"/>
                    <a:pt x="1226" y="234"/>
                    <a:pt x="975" y="575"/>
                  </a:cubicBezTo>
                  <a:lnTo>
                    <a:pt x="963" y="575"/>
                  </a:lnTo>
                  <a:cubicBezTo>
                    <a:pt x="960" y="574"/>
                    <a:pt x="958" y="574"/>
                    <a:pt x="956" y="574"/>
                  </a:cubicBezTo>
                  <a:cubicBezTo>
                    <a:pt x="906" y="574"/>
                    <a:pt x="880" y="636"/>
                    <a:pt x="909" y="664"/>
                  </a:cubicBezTo>
                  <a:cubicBezTo>
                    <a:pt x="789" y="832"/>
                    <a:pt x="670" y="1011"/>
                    <a:pt x="556" y="1202"/>
                  </a:cubicBezTo>
                  <a:cubicBezTo>
                    <a:pt x="551" y="1200"/>
                    <a:pt x="546" y="1199"/>
                    <a:pt x="541" y="1199"/>
                  </a:cubicBezTo>
                  <a:cubicBezTo>
                    <a:pt x="499" y="1199"/>
                    <a:pt x="466" y="1260"/>
                    <a:pt x="508" y="1292"/>
                  </a:cubicBezTo>
                  <a:cubicBezTo>
                    <a:pt x="359" y="1555"/>
                    <a:pt x="239" y="1824"/>
                    <a:pt x="174" y="2087"/>
                  </a:cubicBezTo>
                  <a:cubicBezTo>
                    <a:pt x="150" y="2141"/>
                    <a:pt x="132" y="2200"/>
                    <a:pt x="132" y="2260"/>
                  </a:cubicBezTo>
                  <a:cubicBezTo>
                    <a:pt x="66" y="2696"/>
                    <a:pt x="204" y="3073"/>
                    <a:pt x="753" y="3228"/>
                  </a:cubicBezTo>
                  <a:lnTo>
                    <a:pt x="36" y="8344"/>
                  </a:lnTo>
                  <a:cubicBezTo>
                    <a:pt x="0" y="8583"/>
                    <a:pt x="180" y="8817"/>
                    <a:pt x="431" y="8840"/>
                  </a:cubicBezTo>
                  <a:cubicBezTo>
                    <a:pt x="449" y="8843"/>
                    <a:pt x="467" y="8844"/>
                    <a:pt x="485" y="8844"/>
                  </a:cubicBezTo>
                  <a:cubicBezTo>
                    <a:pt x="718" y="8844"/>
                    <a:pt x="910" y="8667"/>
                    <a:pt x="933" y="8428"/>
                  </a:cubicBezTo>
                  <a:lnTo>
                    <a:pt x="1327" y="3288"/>
                  </a:lnTo>
                  <a:cubicBezTo>
                    <a:pt x="1967" y="3276"/>
                    <a:pt x="2188" y="2900"/>
                    <a:pt x="2194" y="2416"/>
                  </a:cubicBezTo>
                  <a:cubicBezTo>
                    <a:pt x="2200" y="2410"/>
                    <a:pt x="2212" y="2398"/>
                    <a:pt x="2212" y="2392"/>
                  </a:cubicBezTo>
                  <a:cubicBezTo>
                    <a:pt x="2236" y="2308"/>
                    <a:pt x="2218" y="2230"/>
                    <a:pt x="2188" y="2153"/>
                  </a:cubicBezTo>
                  <a:cubicBezTo>
                    <a:pt x="2164" y="1902"/>
                    <a:pt x="2098" y="1621"/>
                    <a:pt x="2014" y="1364"/>
                  </a:cubicBezTo>
                  <a:cubicBezTo>
                    <a:pt x="2074" y="1352"/>
                    <a:pt x="2068" y="1262"/>
                    <a:pt x="2008" y="1256"/>
                  </a:cubicBezTo>
                  <a:lnTo>
                    <a:pt x="1985" y="1256"/>
                  </a:lnTo>
                  <a:cubicBezTo>
                    <a:pt x="1919" y="1053"/>
                    <a:pt x="1841" y="862"/>
                    <a:pt x="1769" y="688"/>
                  </a:cubicBezTo>
                  <a:cubicBezTo>
                    <a:pt x="1818" y="667"/>
                    <a:pt x="1798" y="590"/>
                    <a:pt x="1749" y="590"/>
                  </a:cubicBezTo>
                  <a:cubicBezTo>
                    <a:pt x="1744" y="590"/>
                    <a:pt x="1739" y="591"/>
                    <a:pt x="1734" y="593"/>
                  </a:cubicBezTo>
                  <a:lnTo>
                    <a:pt x="1722" y="593"/>
                  </a:lnTo>
                  <a:cubicBezTo>
                    <a:pt x="1566" y="240"/>
                    <a:pt x="1435" y="1"/>
                    <a:pt x="1435" y="1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0" name="Google Shape;1830;p40"/>
            <p:cNvGrpSpPr/>
            <p:nvPr/>
          </p:nvGrpSpPr>
          <p:grpSpPr>
            <a:xfrm>
              <a:off x="5937163" y="3346350"/>
              <a:ext cx="105800" cy="221250"/>
              <a:chOff x="3296375" y="3346350"/>
              <a:chExt cx="105800" cy="221250"/>
            </a:xfrm>
          </p:grpSpPr>
          <p:sp>
            <p:nvSpPr>
              <p:cNvPr id="1831" name="Google Shape;1831;p40"/>
              <p:cNvSpPr/>
              <p:nvPr/>
            </p:nvSpPr>
            <p:spPr>
              <a:xfrm>
                <a:off x="3296375" y="3346350"/>
                <a:ext cx="105800" cy="221250"/>
              </a:xfrm>
              <a:custGeom>
                <a:avLst/>
                <a:gdLst/>
                <a:ahLst/>
                <a:cxnLst/>
                <a:rect l="l" t="t" r="r" b="b"/>
                <a:pathLst>
                  <a:path w="4232" h="8850" extrusionOk="0">
                    <a:moveTo>
                      <a:pt x="2427" y="1"/>
                    </a:moveTo>
                    <a:cubicBezTo>
                      <a:pt x="2427" y="1"/>
                      <a:pt x="0" y="2726"/>
                      <a:pt x="1757" y="3222"/>
                    </a:cubicBezTo>
                    <a:lnTo>
                      <a:pt x="1040" y="8338"/>
                    </a:lnTo>
                    <a:cubicBezTo>
                      <a:pt x="1010" y="8583"/>
                      <a:pt x="1184" y="8817"/>
                      <a:pt x="1435" y="8846"/>
                    </a:cubicBezTo>
                    <a:cubicBezTo>
                      <a:pt x="1453" y="8849"/>
                      <a:pt x="1471" y="8850"/>
                      <a:pt x="1489" y="8850"/>
                    </a:cubicBezTo>
                    <a:cubicBezTo>
                      <a:pt x="1722" y="8850"/>
                      <a:pt x="1914" y="8673"/>
                      <a:pt x="1937" y="8434"/>
                    </a:cubicBezTo>
                    <a:lnTo>
                      <a:pt x="2331" y="3294"/>
                    </a:lnTo>
                    <a:cubicBezTo>
                      <a:pt x="4232" y="3258"/>
                      <a:pt x="2427" y="1"/>
                      <a:pt x="2427" y="1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40"/>
              <p:cNvSpPr/>
              <p:nvPr/>
            </p:nvSpPr>
            <p:spPr>
              <a:xfrm>
                <a:off x="3324175" y="3393575"/>
                <a:ext cx="5410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543" extrusionOk="0">
                    <a:moveTo>
                      <a:pt x="353" y="0"/>
                    </a:moveTo>
                    <a:cubicBezTo>
                      <a:pt x="130" y="0"/>
                      <a:pt x="1" y="221"/>
                      <a:pt x="30" y="419"/>
                    </a:cubicBezTo>
                    <a:cubicBezTo>
                      <a:pt x="36" y="452"/>
                      <a:pt x="64" y="468"/>
                      <a:pt x="90" y="468"/>
                    </a:cubicBezTo>
                    <a:cubicBezTo>
                      <a:pt x="116" y="468"/>
                      <a:pt x="140" y="452"/>
                      <a:pt x="137" y="419"/>
                    </a:cubicBezTo>
                    <a:cubicBezTo>
                      <a:pt x="121" y="284"/>
                      <a:pt x="192" y="101"/>
                      <a:pt x="346" y="101"/>
                    </a:cubicBezTo>
                    <a:cubicBezTo>
                      <a:pt x="363" y="101"/>
                      <a:pt x="381" y="103"/>
                      <a:pt x="400" y="108"/>
                    </a:cubicBezTo>
                    <a:cubicBezTo>
                      <a:pt x="568" y="150"/>
                      <a:pt x="609" y="359"/>
                      <a:pt x="627" y="503"/>
                    </a:cubicBezTo>
                    <a:cubicBezTo>
                      <a:pt x="633" y="530"/>
                      <a:pt x="656" y="543"/>
                      <a:pt x="679" y="543"/>
                    </a:cubicBezTo>
                    <a:cubicBezTo>
                      <a:pt x="702" y="543"/>
                      <a:pt x="726" y="530"/>
                      <a:pt x="735" y="503"/>
                    </a:cubicBezTo>
                    <a:cubicBezTo>
                      <a:pt x="771" y="335"/>
                      <a:pt x="878" y="168"/>
                      <a:pt x="1064" y="144"/>
                    </a:cubicBezTo>
                    <a:cubicBezTo>
                      <a:pt x="1076" y="142"/>
                      <a:pt x="1087" y="142"/>
                      <a:pt x="1099" y="142"/>
                    </a:cubicBezTo>
                    <a:cubicBezTo>
                      <a:pt x="1267" y="142"/>
                      <a:pt x="1391" y="299"/>
                      <a:pt x="1375" y="467"/>
                    </a:cubicBezTo>
                    <a:cubicBezTo>
                      <a:pt x="1371" y="497"/>
                      <a:pt x="1403" y="516"/>
                      <a:pt x="1434" y="516"/>
                    </a:cubicBezTo>
                    <a:cubicBezTo>
                      <a:pt x="1451" y="516"/>
                      <a:pt x="1467" y="510"/>
                      <a:pt x="1476" y="497"/>
                    </a:cubicBezTo>
                    <a:cubicBezTo>
                      <a:pt x="1542" y="377"/>
                      <a:pt x="1626" y="228"/>
                      <a:pt x="1775" y="204"/>
                    </a:cubicBezTo>
                    <a:cubicBezTo>
                      <a:pt x="1786" y="202"/>
                      <a:pt x="1798" y="201"/>
                      <a:pt x="1809" y="201"/>
                    </a:cubicBezTo>
                    <a:cubicBezTo>
                      <a:pt x="1952" y="201"/>
                      <a:pt x="2047" y="340"/>
                      <a:pt x="2014" y="479"/>
                    </a:cubicBezTo>
                    <a:cubicBezTo>
                      <a:pt x="2003" y="518"/>
                      <a:pt x="2034" y="543"/>
                      <a:pt x="2065" y="543"/>
                    </a:cubicBezTo>
                    <a:cubicBezTo>
                      <a:pt x="2085" y="543"/>
                      <a:pt x="2106" y="532"/>
                      <a:pt x="2116" y="509"/>
                    </a:cubicBezTo>
                    <a:cubicBezTo>
                      <a:pt x="2163" y="317"/>
                      <a:pt x="2032" y="120"/>
                      <a:pt x="1823" y="96"/>
                    </a:cubicBezTo>
                    <a:cubicBezTo>
                      <a:pt x="1814" y="96"/>
                      <a:pt x="1806" y="95"/>
                      <a:pt x="1797" y="95"/>
                    </a:cubicBezTo>
                    <a:cubicBezTo>
                      <a:pt x="1649" y="95"/>
                      <a:pt x="1537" y="193"/>
                      <a:pt x="1452" y="317"/>
                    </a:cubicBezTo>
                    <a:cubicBezTo>
                      <a:pt x="1398" y="156"/>
                      <a:pt x="1255" y="48"/>
                      <a:pt x="1076" y="48"/>
                    </a:cubicBezTo>
                    <a:cubicBezTo>
                      <a:pt x="896" y="54"/>
                      <a:pt x="765" y="174"/>
                      <a:pt x="687" y="323"/>
                    </a:cubicBezTo>
                    <a:cubicBezTo>
                      <a:pt x="639" y="168"/>
                      <a:pt x="550" y="19"/>
                      <a:pt x="370" y="1"/>
                    </a:cubicBezTo>
                    <a:cubicBezTo>
                      <a:pt x="365" y="0"/>
                      <a:pt x="359" y="0"/>
                      <a:pt x="353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40"/>
              <p:cNvSpPr/>
              <p:nvPr/>
            </p:nvSpPr>
            <p:spPr>
              <a:xfrm>
                <a:off x="3333100" y="3376575"/>
                <a:ext cx="4025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417" extrusionOk="0">
                    <a:moveTo>
                      <a:pt x="72" y="0"/>
                    </a:moveTo>
                    <a:cubicBezTo>
                      <a:pt x="28" y="0"/>
                      <a:pt x="0" y="67"/>
                      <a:pt x="49" y="101"/>
                    </a:cubicBezTo>
                    <a:cubicBezTo>
                      <a:pt x="169" y="167"/>
                      <a:pt x="252" y="262"/>
                      <a:pt x="312" y="388"/>
                    </a:cubicBezTo>
                    <a:cubicBezTo>
                      <a:pt x="320" y="408"/>
                      <a:pt x="335" y="416"/>
                      <a:pt x="351" y="416"/>
                    </a:cubicBezTo>
                    <a:cubicBezTo>
                      <a:pt x="373" y="416"/>
                      <a:pt x="397" y="400"/>
                      <a:pt x="408" y="376"/>
                    </a:cubicBezTo>
                    <a:cubicBezTo>
                      <a:pt x="450" y="232"/>
                      <a:pt x="593" y="131"/>
                      <a:pt x="749" y="131"/>
                    </a:cubicBezTo>
                    <a:cubicBezTo>
                      <a:pt x="892" y="131"/>
                      <a:pt x="1029" y="232"/>
                      <a:pt x="1071" y="376"/>
                    </a:cubicBezTo>
                    <a:cubicBezTo>
                      <a:pt x="1082" y="397"/>
                      <a:pt x="1108" y="415"/>
                      <a:pt x="1131" y="415"/>
                    </a:cubicBezTo>
                    <a:cubicBezTo>
                      <a:pt x="1146" y="415"/>
                      <a:pt x="1160" y="407"/>
                      <a:pt x="1167" y="388"/>
                    </a:cubicBezTo>
                    <a:cubicBezTo>
                      <a:pt x="1236" y="255"/>
                      <a:pt x="1368" y="166"/>
                      <a:pt x="1528" y="166"/>
                    </a:cubicBezTo>
                    <a:cubicBezTo>
                      <a:pt x="1533" y="166"/>
                      <a:pt x="1538" y="166"/>
                      <a:pt x="1543" y="167"/>
                    </a:cubicBezTo>
                    <a:cubicBezTo>
                      <a:pt x="1609" y="167"/>
                      <a:pt x="1609" y="59"/>
                      <a:pt x="1543" y="53"/>
                    </a:cubicBezTo>
                    <a:cubicBezTo>
                      <a:pt x="1537" y="53"/>
                      <a:pt x="1531" y="53"/>
                      <a:pt x="1525" y="53"/>
                    </a:cubicBezTo>
                    <a:cubicBezTo>
                      <a:pt x="1376" y="53"/>
                      <a:pt x="1223" y="124"/>
                      <a:pt x="1131" y="250"/>
                    </a:cubicBezTo>
                    <a:cubicBezTo>
                      <a:pt x="1047" y="113"/>
                      <a:pt x="910" y="23"/>
                      <a:pt x="749" y="23"/>
                    </a:cubicBezTo>
                    <a:cubicBezTo>
                      <a:pt x="587" y="23"/>
                      <a:pt x="438" y="113"/>
                      <a:pt x="354" y="250"/>
                    </a:cubicBezTo>
                    <a:cubicBezTo>
                      <a:pt x="294" y="149"/>
                      <a:pt x="205" y="65"/>
                      <a:pt x="103" y="11"/>
                    </a:cubicBezTo>
                    <a:cubicBezTo>
                      <a:pt x="92" y="4"/>
                      <a:pt x="82" y="0"/>
                      <a:pt x="72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40"/>
              <p:cNvSpPr/>
              <p:nvPr/>
            </p:nvSpPr>
            <p:spPr>
              <a:xfrm>
                <a:off x="3343225" y="3360825"/>
                <a:ext cx="237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948" h="468" extrusionOk="0">
                    <a:moveTo>
                      <a:pt x="81" y="1"/>
                    </a:moveTo>
                    <a:cubicBezTo>
                      <a:pt x="18" y="1"/>
                      <a:pt x="1" y="92"/>
                      <a:pt x="63" y="109"/>
                    </a:cubicBezTo>
                    <a:cubicBezTo>
                      <a:pt x="230" y="139"/>
                      <a:pt x="373" y="259"/>
                      <a:pt x="433" y="432"/>
                    </a:cubicBezTo>
                    <a:cubicBezTo>
                      <a:pt x="442" y="456"/>
                      <a:pt x="463" y="468"/>
                      <a:pt x="485" y="468"/>
                    </a:cubicBezTo>
                    <a:cubicBezTo>
                      <a:pt x="506" y="468"/>
                      <a:pt x="529" y="456"/>
                      <a:pt x="541" y="432"/>
                    </a:cubicBezTo>
                    <a:cubicBezTo>
                      <a:pt x="601" y="283"/>
                      <a:pt x="726" y="169"/>
                      <a:pt x="881" y="133"/>
                    </a:cubicBezTo>
                    <a:cubicBezTo>
                      <a:pt x="948" y="111"/>
                      <a:pt x="927" y="18"/>
                      <a:pt x="867" y="18"/>
                    </a:cubicBezTo>
                    <a:cubicBezTo>
                      <a:pt x="862" y="18"/>
                      <a:pt x="857" y="18"/>
                      <a:pt x="852" y="20"/>
                    </a:cubicBezTo>
                    <a:cubicBezTo>
                      <a:pt x="696" y="56"/>
                      <a:pt x="571" y="151"/>
                      <a:pt x="487" y="289"/>
                    </a:cubicBezTo>
                    <a:cubicBezTo>
                      <a:pt x="403" y="139"/>
                      <a:pt x="254" y="32"/>
                      <a:pt x="93" y="2"/>
                    </a:cubicBezTo>
                    <a:cubicBezTo>
                      <a:pt x="89" y="1"/>
                      <a:pt x="85" y="1"/>
                      <a:pt x="81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40"/>
              <p:cNvSpPr/>
              <p:nvPr/>
            </p:nvSpPr>
            <p:spPr>
              <a:xfrm>
                <a:off x="3359475" y="3411850"/>
                <a:ext cx="13275" cy="13875"/>
              </a:xfrm>
              <a:custGeom>
                <a:avLst/>
                <a:gdLst/>
                <a:ahLst/>
                <a:cxnLst/>
                <a:rect l="l" t="t" r="r" b="b"/>
                <a:pathLst>
                  <a:path w="531" h="555" extrusionOk="0">
                    <a:moveTo>
                      <a:pt x="470" y="1"/>
                    </a:moveTo>
                    <a:cubicBezTo>
                      <a:pt x="449" y="1"/>
                      <a:pt x="432" y="17"/>
                      <a:pt x="423" y="41"/>
                    </a:cubicBezTo>
                    <a:cubicBezTo>
                      <a:pt x="351" y="220"/>
                      <a:pt x="220" y="369"/>
                      <a:pt x="52" y="459"/>
                    </a:cubicBezTo>
                    <a:cubicBezTo>
                      <a:pt x="1" y="485"/>
                      <a:pt x="33" y="555"/>
                      <a:pt x="82" y="555"/>
                    </a:cubicBezTo>
                    <a:cubicBezTo>
                      <a:pt x="89" y="555"/>
                      <a:pt x="98" y="553"/>
                      <a:pt x="106" y="549"/>
                    </a:cubicBezTo>
                    <a:cubicBezTo>
                      <a:pt x="303" y="453"/>
                      <a:pt x="453" y="274"/>
                      <a:pt x="524" y="70"/>
                    </a:cubicBezTo>
                    <a:cubicBezTo>
                      <a:pt x="530" y="41"/>
                      <a:pt x="512" y="11"/>
                      <a:pt x="488" y="5"/>
                    </a:cubicBezTo>
                    <a:cubicBezTo>
                      <a:pt x="482" y="2"/>
                      <a:pt x="476" y="1"/>
                      <a:pt x="47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40"/>
              <p:cNvSpPr/>
              <p:nvPr/>
            </p:nvSpPr>
            <p:spPr>
              <a:xfrm>
                <a:off x="3357475" y="3415275"/>
                <a:ext cx="9150" cy="69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276" extrusionOk="0">
                    <a:moveTo>
                      <a:pt x="299" y="1"/>
                    </a:moveTo>
                    <a:cubicBezTo>
                      <a:pt x="292" y="1"/>
                      <a:pt x="284" y="2"/>
                      <a:pt x="276" y="5"/>
                    </a:cubicBezTo>
                    <a:cubicBezTo>
                      <a:pt x="192" y="59"/>
                      <a:pt x="114" y="119"/>
                      <a:pt x="37" y="173"/>
                    </a:cubicBezTo>
                    <a:cubicBezTo>
                      <a:pt x="13" y="184"/>
                      <a:pt x="1" y="214"/>
                      <a:pt x="13" y="244"/>
                    </a:cubicBezTo>
                    <a:cubicBezTo>
                      <a:pt x="25" y="261"/>
                      <a:pt x="44" y="275"/>
                      <a:pt x="65" y="275"/>
                    </a:cubicBezTo>
                    <a:cubicBezTo>
                      <a:pt x="73" y="275"/>
                      <a:pt x="82" y="273"/>
                      <a:pt x="90" y="268"/>
                    </a:cubicBezTo>
                    <a:cubicBezTo>
                      <a:pt x="174" y="214"/>
                      <a:pt x="252" y="155"/>
                      <a:pt x="329" y="107"/>
                    </a:cubicBezTo>
                    <a:cubicBezTo>
                      <a:pt x="353" y="89"/>
                      <a:pt x="365" y="59"/>
                      <a:pt x="353" y="29"/>
                    </a:cubicBezTo>
                    <a:cubicBezTo>
                      <a:pt x="340" y="12"/>
                      <a:pt x="321" y="1"/>
                      <a:pt x="299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40"/>
              <p:cNvSpPr/>
              <p:nvPr/>
            </p:nvSpPr>
            <p:spPr>
              <a:xfrm>
                <a:off x="3344100" y="3439750"/>
                <a:ext cx="7050" cy="6482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593" extrusionOk="0">
                    <a:moveTo>
                      <a:pt x="232" y="0"/>
                    </a:moveTo>
                    <a:cubicBezTo>
                      <a:pt x="207" y="0"/>
                      <a:pt x="180" y="18"/>
                      <a:pt x="177" y="54"/>
                    </a:cubicBezTo>
                    <a:cubicBezTo>
                      <a:pt x="117" y="879"/>
                      <a:pt x="64" y="1710"/>
                      <a:pt x="4" y="2540"/>
                    </a:cubicBezTo>
                    <a:cubicBezTo>
                      <a:pt x="1" y="2576"/>
                      <a:pt x="24" y="2592"/>
                      <a:pt x="49" y="2592"/>
                    </a:cubicBezTo>
                    <a:cubicBezTo>
                      <a:pt x="76" y="2592"/>
                      <a:pt x="105" y="2574"/>
                      <a:pt x="111" y="2540"/>
                    </a:cubicBezTo>
                    <a:cubicBezTo>
                      <a:pt x="171" y="1710"/>
                      <a:pt x="219" y="879"/>
                      <a:pt x="279" y="54"/>
                    </a:cubicBezTo>
                    <a:cubicBezTo>
                      <a:pt x="282" y="18"/>
                      <a:pt x="258" y="0"/>
                      <a:pt x="232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40"/>
              <p:cNvSpPr/>
              <p:nvPr/>
            </p:nvSpPr>
            <p:spPr>
              <a:xfrm>
                <a:off x="3339550" y="3494875"/>
                <a:ext cx="30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491" extrusionOk="0">
                    <a:moveTo>
                      <a:pt x="66" y="1"/>
                    </a:moveTo>
                    <a:cubicBezTo>
                      <a:pt x="36" y="1"/>
                      <a:pt x="12" y="19"/>
                      <a:pt x="12" y="49"/>
                    </a:cubicBezTo>
                    <a:cubicBezTo>
                      <a:pt x="6" y="180"/>
                      <a:pt x="0" y="312"/>
                      <a:pt x="0" y="437"/>
                    </a:cubicBezTo>
                    <a:cubicBezTo>
                      <a:pt x="0" y="467"/>
                      <a:pt x="18" y="491"/>
                      <a:pt x="54" y="491"/>
                    </a:cubicBezTo>
                    <a:cubicBezTo>
                      <a:pt x="84" y="491"/>
                      <a:pt x="102" y="467"/>
                      <a:pt x="102" y="437"/>
                    </a:cubicBezTo>
                    <a:cubicBezTo>
                      <a:pt x="108" y="312"/>
                      <a:pt x="120" y="180"/>
                      <a:pt x="120" y="49"/>
                    </a:cubicBezTo>
                    <a:cubicBezTo>
                      <a:pt x="120" y="19"/>
                      <a:pt x="96" y="1"/>
                      <a:pt x="66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39" name="Google Shape;1839;p40"/>
          <p:cNvGrpSpPr/>
          <p:nvPr/>
        </p:nvGrpSpPr>
        <p:grpSpPr>
          <a:xfrm>
            <a:off x="8011532" y="676074"/>
            <a:ext cx="541421" cy="478349"/>
            <a:chOff x="6063731" y="3208900"/>
            <a:chExt cx="147169" cy="130025"/>
          </a:xfrm>
        </p:grpSpPr>
        <p:sp>
          <p:nvSpPr>
            <p:cNvPr id="1840" name="Google Shape;1840;p40"/>
            <p:cNvSpPr/>
            <p:nvPr/>
          </p:nvSpPr>
          <p:spPr>
            <a:xfrm>
              <a:off x="6085375" y="3208900"/>
              <a:ext cx="125525" cy="130025"/>
            </a:xfrm>
            <a:custGeom>
              <a:avLst/>
              <a:gdLst/>
              <a:ahLst/>
              <a:cxnLst/>
              <a:rect l="l" t="t" r="r" b="b"/>
              <a:pathLst>
                <a:path w="5021" h="5201" extrusionOk="0">
                  <a:moveTo>
                    <a:pt x="4059" y="0"/>
                  </a:moveTo>
                  <a:cubicBezTo>
                    <a:pt x="1" y="1232"/>
                    <a:pt x="509" y="3999"/>
                    <a:pt x="807" y="4907"/>
                  </a:cubicBezTo>
                  <a:cubicBezTo>
                    <a:pt x="795" y="4937"/>
                    <a:pt x="807" y="4961"/>
                    <a:pt x="831" y="4967"/>
                  </a:cubicBezTo>
                  <a:cubicBezTo>
                    <a:pt x="885" y="5116"/>
                    <a:pt x="921" y="5200"/>
                    <a:pt x="921" y="5200"/>
                  </a:cubicBezTo>
                  <a:cubicBezTo>
                    <a:pt x="921" y="5200"/>
                    <a:pt x="5021" y="5027"/>
                    <a:pt x="4059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1" name="Google Shape;1841;p40"/>
            <p:cNvGrpSpPr/>
            <p:nvPr/>
          </p:nvGrpSpPr>
          <p:grpSpPr>
            <a:xfrm>
              <a:off x="6063731" y="3208900"/>
              <a:ext cx="146450" cy="130025"/>
              <a:chOff x="3414550" y="3208900"/>
              <a:chExt cx="146450" cy="130025"/>
            </a:xfrm>
          </p:grpSpPr>
          <p:sp>
            <p:nvSpPr>
              <p:cNvPr id="1842" name="Google Shape;1842;p40"/>
              <p:cNvSpPr/>
              <p:nvPr/>
            </p:nvSpPr>
            <p:spPr>
              <a:xfrm>
                <a:off x="3414550" y="3208900"/>
                <a:ext cx="146450" cy="130025"/>
              </a:xfrm>
              <a:custGeom>
                <a:avLst/>
                <a:gdLst/>
                <a:ahLst/>
                <a:cxnLst/>
                <a:rect l="l" t="t" r="r" b="b"/>
                <a:pathLst>
                  <a:path w="5858" h="5201" extrusionOk="0">
                    <a:moveTo>
                      <a:pt x="4896" y="0"/>
                    </a:moveTo>
                    <a:lnTo>
                      <a:pt x="4896" y="0"/>
                    </a:lnTo>
                    <a:cubicBezTo>
                      <a:pt x="1" y="1495"/>
                      <a:pt x="1758" y="5200"/>
                      <a:pt x="1758" y="5200"/>
                    </a:cubicBezTo>
                    <a:cubicBezTo>
                      <a:pt x="1758" y="5200"/>
                      <a:pt x="5858" y="5027"/>
                      <a:pt x="4896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40"/>
              <p:cNvSpPr/>
              <p:nvPr/>
            </p:nvSpPr>
            <p:spPr>
              <a:xfrm>
                <a:off x="3455400" y="3233600"/>
                <a:ext cx="71725" cy="99575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3983" extrusionOk="0">
                    <a:moveTo>
                      <a:pt x="2795" y="0"/>
                    </a:moveTo>
                    <a:cubicBezTo>
                      <a:pt x="2780" y="0"/>
                      <a:pt x="2764" y="7"/>
                      <a:pt x="2754" y="23"/>
                    </a:cubicBezTo>
                    <a:cubicBezTo>
                      <a:pt x="2419" y="459"/>
                      <a:pt x="2090" y="907"/>
                      <a:pt x="1767" y="1355"/>
                    </a:cubicBezTo>
                    <a:cubicBezTo>
                      <a:pt x="1767" y="1056"/>
                      <a:pt x="1773" y="758"/>
                      <a:pt x="1773" y="459"/>
                    </a:cubicBezTo>
                    <a:cubicBezTo>
                      <a:pt x="1773" y="426"/>
                      <a:pt x="1748" y="409"/>
                      <a:pt x="1723" y="409"/>
                    </a:cubicBezTo>
                    <a:cubicBezTo>
                      <a:pt x="1697" y="409"/>
                      <a:pt x="1672" y="426"/>
                      <a:pt x="1672" y="459"/>
                    </a:cubicBezTo>
                    <a:cubicBezTo>
                      <a:pt x="1672" y="811"/>
                      <a:pt x="1660" y="1158"/>
                      <a:pt x="1660" y="1505"/>
                    </a:cubicBezTo>
                    <a:cubicBezTo>
                      <a:pt x="1301" y="2013"/>
                      <a:pt x="949" y="2521"/>
                      <a:pt x="602" y="3041"/>
                    </a:cubicBezTo>
                    <a:cubicBezTo>
                      <a:pt x="596" y="3047"/>
                      <a:pt x="584" y="3053"/>
                      <a:pt x="584" y="3059"/>
                    </a:cubicBezTo>
                    <a:cubicBezTo>
                      <a:pt x="584" y="2575"/>
                      <a:pt x="596" y="2090"/>
                      <a:pt x="596" y="1594"/>
                    </a:cubicBezTo>
                    <a:cubicBezTo>
                      <a:pt x="596" y="1561"/>
                      <a:pt x="569" y="1545"/>
                      <a:pt x="542" y="1545"/>
                    </a:cubicBezTo>
                    <a:cubicBezTo>
                      <a:pt x="515" y="1545"/>
                      <a:pt x="488" y="1561"/>
                      <a:pt x="488" y="1594"/>
                    </a:cubicBezTo>
                    <a:cubicBezTo>
                      <a:pt x="488" y="2132"/>
                      <a:pt x="482" y="2682"/>
                      <a:pt x="482" y="3220"/>
                    </a:cubicBezTo>
                    <a:cubicBezTo>
                      <a:pt x="333" y="3447"/>
                      <a:pt x="178" y="3674"/>
                      <a:pt x="28" y="3907"/>
                    </a:cubicBezTo>
                    <a:cubicBezTo>
                      <a:pt x="0" y="3948"/>
                      <a:pt x="32" y="3983"/>
                      <a:pt x="68" y="3983"/>
                    </a:cubicBezTo>
                    <a:cubicBezTo>
                      <a:pt x="86" y="3983"/>
                      <a:pt x="104" y="3975"/>
                      <a:pt x="118" y="3955"/>
                    </a:cubicBezTo>
                    <a:lnTo>
                      <a:pt x="542" y="3310"/>
                    </a:lnTo>
                    <a:cubicBezTo>
                      <a:pt x="1146" y="3089"/>
                      <a:pt x="1744" y="2867"/>
                      <a:pt x="2347" y="2652"/>
                    </a:cubicBezTo>
                    <a:cubicBezTo>
                      <a:pt x="2401" y="2631"/>
                      <a:pt x="2392" y="2541"/>
                      <a:pt x="2337" y="2541"/>
                    </a:cubicBezTo>
                    <a:cubicBezTo>
                      <a:pt x="2331" y="2541"/>
                      <a:pt x="2324" y="2542"/>
                      <a:pt x="2317" y="2545"/>
                    </a:cubicBezTo>
                    <a:cubicBezTo>
                      <a:pt x="1761" y="2748"/>
                      <a:pt x="1200" y="2957"/>
                      <a:pt x="638" y="3160"/>
                    </a:cubicBezTo>
                    <a:cubicBezTo>
                      <a:pt x="991" y="2634"/>
                      <a:pt x="1343" y="2126"/>
                      <a:pt x="1708" y="1612"/>
                    </a:cubicBezTo>
                    <a:lnTo>
                      <a:pt x="1732" y="1612"/>
                    </a:lnTo>
                    <a:cubicBezTo>
                      <a:pt x="2090" y="1547"/>
                      <a:pt x="2449" y="1475"/>
                      <a:pt x="2795" y="1409"/>
                    </a:cubicBezTo>
                    <a:cubicBezTo>
                      <a:pt x="2863" y="1398"/>
                      <a:pt x="2840" y="1307"/>
                      <a:pt x="2777" y="1307"/>
                    </a:cubicBezTo>
                    <a:cubicBezTo>
                      <a:pt x="2773" y="1307"/>
                      <a:pt x="2770" y="1307"/>
                      <a:pt x="2766" y="1307"/>
                    </a:cubicBezTo>
                    <a:lnTo>
                      <a:pt x="1779" y="1487"/>
                    </a:lnTo>
                    <a:cubicBezTo>
                      <a:pt x="1923" y="1284"/>
                      <a:pt x="2066" y="1086"/>
                      <a:pt x="2216" y="895"/>
                    </a:cubicBezTo>
                    <a:cubicBezTo>
                      <a:pt x="2419" y="632"/>
                      <a:pt x="2628" y="357"/>
                      <a:pt x="2843" y="70"/>
                    </a:cubicBezTo>
                    <a:cubicBezTo>
                      <a:pt x="2869" y="37"/>
                      <a:pt x="2832" y="0"/>
                      <a:pt x="279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44" name="Google Shape;1844;p40"/>
          <p:cNvGrpSpPr/>
          <p:nvPr/>
        </p:nvGrpSpPr>
        <p:grpSpPr>
          <a:xfrm>
            <a:off x="977784" y="3215163"/>
            <a:ext cx="541427" cy="968772"/>
            <a:chOff x="5895625" y="2707350"/>
            <a:chExt cx="188888" cy="337975"/>
          </a:xfrm>
        </p:grpSpPr>
        <p:sp>
          <p:nvSpPr>
            <p:cNvPr id="1845" name="Google Shape;1845;p40"/>
            <p:cNvSpPr/>
            <p:nvPr/>
          </p:nvSpPr>
          <p:spPr>
            <a:xfrm>
              <a:off x="5895625" y="2707500"/>
              <a:ext cx="188875" cy="337825"/>
            </a:xfrm>
            <a:custGeom>
              <a:avLst/>
              <a:gdLst/>
              <a:ahLst/>
              <a:cxnLst/>
              <a:rect l="l" t="t" r="r" b="b"/>
              <a:pathLst>
                <a:path w="7555" h="13513" extrusionOk="0">
                  <a:moveTo>
                    <a:pt x="2236" y="1"/>
                  </a:moveTo>
                  <a:cubicBezTo>
                    <a:pt x="2048" y="1"/>
                    <a:pt x="1866" y="60"/>
                    <a:pt x="1733" y="190"/>
                  </a:cubicBezTo>
                  <a:cubicBezTo>
                    <a:pt x="1548" y="375"/>
                    <a:pt x="1494" y="662"/>
                    <a:pt x="1542" y="913"/>
                  </a:cubicBezTo>
                  <a:cubicBezTo>
                    <a:pt x="1584" y="1170"/>
                    <a:pt x="1698" y="1409"/>
                    <a:pt x="1817" y="1642"/>
                  </a:cubicBezTo>
                  <a:cubicBezTo>
                    <a:pt x="1655" y="1581"/>
                    <a:pt x="1479" y="1547"/>
                    <a:pt x="1305" y="1547"/>
                  </a:cubicBezTo>
                  <a:cubicBezTo>
                    <a:pt x="1087" y="1547"/>
                    <a:pt x="873" y="1601"/>
                    <a:pt x="693" y="1720"/>
                  </a:cubicBezTo>
                  <a:cubicBezTo>
                    <a:pt x="365" y="1941"/>
                    <a:pt x="203" y="2395"/>
                    <a:pt x="377" y="2748"/>
                  </a:cubicBezTo>
                  <a:cubicBezTo>
                    <a:pt x="508" y="3017"/>
                    <a:pt x="807" y="3166"/>
                    <a:pt x="1094" y="3274"/>
                  </a:cubicBezTo>
                  <a:cubicBezTo>
                    <a:pt x="1608" y="3465"/>
                    <a:pt x="2152" y="3573"/>
                    <a:pt x="2660" y="3776"/>
                  </a:cubicBezTo>
                  <a:cubicBezTo>
                    <a:pt x="3066" y="3943"/>
                    <a:pt x="3455" y="4188"/>
                    <a:pt x="3706" y="4523"/>
                  </a:cubicBezTo>
                  <a:cubicBezTo>
                    <a:pt x="3831" y="4947"/>
                    <a:pt x="3915" y="5390"/>
                    <a:pt x="3951" y="5838"/>
                  </a:cubicBezTo>
                  <a:cubicBezTo>
                    <a:pt x="3951" y="5848"/>
                    <a:pt x="3951" y="5857"/>
                    <a:pt x="3952" y="5866"/>
                  </a:cubicBezTo>
                  <a:lnTo>
                    <a:pt x="3952" y="5866"/>
                  </a:lnTo>
                  <a:cubicBezTo>
                    <a:pt x="3891" y="5665"/>
                    <a:pt x="3792" y="5476"/>
                    <a:pt x="3646" y="5324"/>
                  </a:cubicBezTo>
                  <a:cubicBezTo>
                    <a:pt x="3108" y="4451"/>
                    <a:pt x="2182" y="3812"/>
                    <a:pt x="1166" y="3633"/>
                  </a:cubicBezTo>
                  <a:cubicBezTo>
                    <a:pt x="1130" y="3628"/>
                    <a:pt x="1091" y="3625"/>
                    <a:pt x="1053" y="3625"/>
                  </a:cubicBezTo>
                  <a:cubicBezTo>
                    <a:pt x="938" y="3625"/>
                    <a:pt x="825" y="3652"/>
                    <a:pt x="789" y="3746"/>
                  </a:cubicBezTo>
                  <a:cubicBezTo>
                    <a:pt x="753" y="3812"/>
                    <a:pt x="777" y="3896"/>
                    <a:pt x="807" y="3961"/>
                  </a:cubicBezTo>
                  <a:cubicBezTo>
                    <a:pt x="909" y="4212"/>
                    <a:pt x="1064" y="4428"/>
                    <a:pt x="1267" y="4601"/>
                  </a:cubicBezTo>
                  <a:cubicBezTo>
                    <a:pt x="1155" y="4567"/>
                    <a:pt x="1039" y="4550"/>
                    <a:pt x="923" y="4550"/>
                  </a:cubicBezTo>
                  <a:cubicBezTo>
                    <a:pt x="729" y="4550"/>
                    <a:pt x="534" y="4597"/>
                    <a:pt x="359" y="4690"/>
                  </a:cubicBezTo>
                  <a:cubicBezTo>
                    <a:pt x="203" y="4768"/>
                    <a:pt x="54" y="4906"/>
                    <a:pt x="30" y="5085"/>
                  </a:cubicBezTo>
                  <a:cubicBezTo>
                    <a:pt x="0" y="5276"/>
                    <a:pt x="144" y="5473"/>
                    <a:pt x="317" y="5563"/>
                  </a:cubicBezTo>
                  <a:cubicBezTo>
                    <a:pt x="490" y="5659"/>
                    <a:pt x="687" y="5677"/>
                    <a:pt x="891" y="5695"/>
                  </a:cubicBezTo>
                  <a:cubicBezTo>
                    <a:pt x="729" y="5695"/>
                    <a:pt x="568" y="5808"/>
                    <a:pt x="508" y="5958"/>
                  </a:cubicBezTo>
                  <a:cubicBezTo>
                    <a:pt x="448" y="6113"/>
                    <a:pt x="496" y="6304"/>
                    <a:pt x="616" y="6412"/>
                  </a:cubicBezTo>
                  <a:cubicBezTo>
                    <a:pt x="715" y="6507"/>
                    <a:pt x="855" y="6542"/>
                    <a:pt x="997" y="6542"/>
                  </a:cubicBezTo>
                  <a:cubicBezTo>
                    <a:pt x="1068" y="6542"/>
                    <a:pt x="1140" y="6533"/>
                    <a:pt x="1207" y="6519"/>
                  </a:cubicBezTo>
                  <a:cubicBezTo>
                    <a:pt x="1686" y="6412"/>
                    <a:pt x="2074" y="6101"/>
                    <a:pt x="2469" y="5826"/>
                  </a:cubicBezTo>
                  <a:cubicBezTo>
                    <a:pt x="2791" y="5599"/>
                    <a:pt x="3150" y="5396"/>
                    <a:pt x="3520" y="5360"/>
                  </a:cubicBezTo>
                  <a:cubicBezTo>
                    <a:pt x="3813" y="5623"/>
                    <a:pt x="3909" y="6035"/>
                    <a:pt x="3939" y="6436"/>
                  </a:cubicBezTo>
                  <a:lnTo>
                    <a:pt x="3915" y="6436"/>
                  </a:lnTo>
                  <a:cubicBezTo>
                    <a:pt x="3455" y="6436"/>
                    <a:pt x="3048" y="6549"/>
                    <a:pt x="2857" y="6758"/>
                  </a:cubicBezTo>
                  <a:cubicBezTo>
                    <a:pt x="2319" y="6914"/>
                    <a:pt x="1811" y="7201"/>
                    <a:pt x="1405" y="7589"/>
                  </a:cubicBezTo>
                  <a:cubicBezTo>
                    <a:pt x="735" y="8229"/>
                    <a:pt x="341" y="9149"/>
                    <a:pt x="341" y="10081"/>
                  </a:cubicBezTo>
                  <a:cubicBezTo>
                    <a:pt x="341" y="10954"/>
                    <a:pt x="705" y="11862"/>
                    <a:pt x="1417" y="12376"/>
                  </a:cubicBezTo>
                  <a:cubicBezTo>
                    <a:pt x="1895" y="12717"/>
                    <a:pt x="2480" y="12861"/>
                    <a:pt x="3036" y="13070"/>
                  </a:cubicBezTo>
                  <a:cubicBezTo>
                    <a:pt x="3365" y="13165"/>
                    <a:pt x="3670" y="13315"/>
                    <a:pt x="3933" y="13512"/>
                  </a:cubicBezTo>
                  <a:cubicBezTo>
                    <a:pt x="4196" y="13315"/>
                    <a:pt x="4501" y="13165"/>
                    <a:pt x="4805" y="13058"/>
                  </a:cubicBezTo>
                  <a:cubicBezTo>
                    <a:pt x="5361" y="12849"/>
                    <a:pt x="5947" y="12705"/>
                    <a:pt x="6425" y="12359"/>
                  </a:cubicBezTo>
                  <a:cubicBezTo>
                    <a:pt x="7136" y="11851"/>
                    <a:pt x="7513" y="10948"/>
                    <a:pt x="7501" y="10069"/>
                  </a:cubicBezTo>
                  <a:cubicBezTo>
                    <a:pt x="7501" y="9143"/>
                    <a:pt x="7106" y="8217"/>
                    <a:pt x="6431" y="7571"/>
                  </a:cubicBezTo>
                  <a:cubicBezTo>
                    <a:pt x="6031" y="7183"/>
                    <a:pt x="5523" y="6902"/>
                    <a:pt x="4985" y="6740"/>
                  </a:cubicBezTo>
                  <a:cubicBezTo>
                    <a:pt x="4835" y="6579"/>
                    <a:pt x="4566" y="6483"/>
                    <a:pt x="4232" y="6436"/>
                  </a:cubicBezTo>
                  <a:cubicBezTo>
                    <a:pt x="4327" y="6185"/>
                    <a:pt x="4447" y="5934"/>
                    <a:pt x="4590" y="5695"/>
                  </a:cubicBezTo>
                  <a:cubicBezTo>
                    <a:pt x="5582" y="5467"/>
                    <a:pt x="6503" y="4936"/>
                    <a:pt x="7196" y="4188"/>
                  </a:cubicBezTo>
                  <a:cubicBezTo>
                    <a:pt x="7381" y="3991"/>
                    <a:pt x="7555" y="3734"/>
                    <a:pt x="7483" y="3471"/>
                  </a:cubicBezTo>
                  <a:cubicBezTo>
                    <a:pt x="7423" y="3268"/>
                    <a:pt x="7214" y="3137"/>
                    <a:pt x="7005" y="3107"/>
                  </a:cubicBezTo>
                  <a:cubicBezTo>
                    <a:pt x="6956" y="3100"/>
                    <a:pt x="6907" y="3097"/>
                    <a:pt x="6857" y="3097"/>
                  </a:cubicBezTo>
                  <a:cubicBezTo>
                    <a:pt x="6694" y="3097"/>
                    <a:pt x="6528" y="3130"/>
                    <a:pt x="6377" y="3166"/>
                  </a:cubicBezTo>
                  <a:cubicBezTo>
                    <a:pt x="6503" y="2844"/>
                    <a:pt x="6628" y="2521"/>
                    <a:pt x="6634" y="2180"/>
                  </a:cubicBezTo>
                  <a:cubicBezTo>
                    <a:pt x="6646" y="1834"/>
                    <a:pt x="6509" y="1469"/>
                    <a:pt x="6216" y="1290"/>
                  </a:cubicBezTo>
                  <a:cubicBezTo>
                    <a:pt x="6097" y="1214"/>
                    <a:pt x="5959" y="1180"/>
                    <a:pt x="5818" y="1180"/>
                  </a:cubicBezTo>
                  <a:cubicBezTo>
                    <a:pt x="5593" y="1180"/>
                    <a:pt x="5361" y="1268"/>
                    <a:pt x="5188" y="1415"/>
                  </a:cubicBezTo>
                  <a:cubicBezTo>
                    <a:pt x="4901" y="1654"/>
                    <a:pt x="4752" y="2013"/>
                    <a:pt x="4692" y="2378"/>
                  </a:cubicBezTo>
                  <a:cubicBezTo>
                    <a:pt x="4632" y="2748"/>
                    <a:pt x="4656" y="3113"/>
                    <a:pt x="4662" y="3483"/>
                  </a:cubicBezTo>
                  <a:cubicBezTo>
                    <a:pt x="4680" y="4182"/>
                    <a:pt x="4632" y="4882"/>
                    <a:pt x="4536" y="5569"/>
                  </a:cubicBezTo>
                  <a:cubicBezTo>
                    <a:pt x="4411" y="5784"/>
                    <a:pt x="4291" y="6005"/>
                    <a:pt x="4196" y="6232"/>
                  </a:cubicBezTo>
                  <a:cubicBezTo>
                    <a:pt x="4166" y="6304"/>
                    <a:pt x="4142" y="6364"/>
                    <a:pt x="4112" y="6430"/>
                  </a:cubicBezTo>
                  <a:lnTo>
                    <a:pt x="4082" y="6430"/>
                  </a:lnTo>
                  <a:cubicBezTo>
                    <a:pt x="4088" y="5838"/>
                    <a:pt x="4016" y="5246"/>
                    <a:pt x="3867" y="4673"/>
                  </a:cubicBezTo>
                  <a:cubicBezTo>
                    <a:pt x="4136" y="4123"/>
                    <a:pt x="4363" y="3537"/>
                    <a:pt x="4501" y="2939"/>
                  </a:cubicBezTo>
                  <a:cubicBezTo>
                    <a:pt x="4656" y="2270"/>
                    <a:pt x="4704" y="1559"/>
                    <a:pt x="4572" y="877"/>
                  </a:cubicBezTo>
                  <a:cubicBezTo>
                    <a:pt x="4530" y="626"/>
                    <a:pt x="4423" y="339"/>
                    <a:pt x="4178" y="268"/>
                  </a:cubicBezTo>
                  <a:cubicBezTo>
                    <a:pt x="4142" y="257"/>
                    <a:pt x="4106" y="253"/>
                    <a:pt x="4070" y="253"/>
                  </a:cubicBezTo>
                  <a:cubicBezTo>
                    <a:pt x="3917" y="253"/>
                    <a:pt x="3765" y="338"/>
                    <a:pt x="3664" y="459"/>
                  </a:cubicBezTo>
                  <a:cubicBezTo>
                    <a:pt x="3538" y="608"/>
                    <a:pt x="3467" y="794"/>
                    <a:pt x="3407" y="985"/>
                  </a:cubicBezTo>
                  <a:cubicBezTo>
                    <a:pt x="3245" y="662"/>
                    <a:pt x="3042" y="339"/>
                    <a:pt x="2737" y="148"/>
                  </a:cubicBezTo>
                  <a:cubicBezTo>
                    <a:pt x="2590" y="53"/>
                    <a:pt x="2411" y="1"/>
                    <a:pt x="2236" y="1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6" name="Google Shape;1846;p40"/>
            <p:cNvGrpSpPr/>
            <p:nvPr/>
          </p:nvGrpSpPr>
          <p:grpSpPr>
            <a:xfrm>
              <a:off x="5895638" y="2707350"/>
              <a:ext cx="188875" cy="337975"/>
              <a:chOff x="3246175" y="2707350"/>
              <a:chExt cx="188875" cy="337975"/>
            </a:xfrm>
          </p:grpSpPr>
          <p:sp>
            <p:nvSpPr>
              <p:cNvPr id="1847" name="Google Shape;1847;p40"/>
              <p:cNvSpPr/>
              <p:nvPr/>
            </p:nvSpPr>
            <p:spPr>
              <a:xfrm>
                <a:off x="3254675" y="2872675"/>
                <a:ext cx="178875" cy="172650"/>
              </a:xfrm>
              <a:custGeom>
                <a:avLst/>
                <a:gdLst/>
                <a:ahLst/>
                <a:cxnLst/>
                <a:rect l="l" t="t" r="r" b="b"/>
                <a:pathLst>
                  <a:path w="7155" h="6906" extrusionOk="0">
                    <a:moveTo>
                      <a:pt x="3480" y="0"/>
                    </a:moveTo>
                    <a:cubicBezTo>
                      <a:pt x="2595" y="0"/>
                      <a:pt x="1714" y="355"/>
                      <a:pt x="1077" y="964"/>
                    </a:cubicBezTo>
                    <a:cubicBezTo>
                      <a:pt x="407" y="1610"/>
                      <a:pt x="7" y="2536"/>
                      <a:pt x="7" y="3462"/>
                    </a:cubicBezTo>
                    <a:cubicBezTo>
                      <a:pt x="1" y="4341"/>
                      <a:pt x="377" y="5244"/>
                      <a:pt x="1083" y="5752"/>
                    </a:cubicBezTo>
                    <a:cubicBezTo>
                      <a:pt x="1561" y="6098"/>
                      <a:pt x="2152" y="6242"/>
                      <a:pt x="2708" y="6451"/>
                    </a:cubicBezTo>
                    <a:cubicBezTo>
                      <a:pt x="3013" y="6558"/>
                      <a:pt x="3318" y="6708"/>
                      <a:pt x="3581" y="6905"/>
                    </a:cubicBezTo>
                    <a:cubicBezTo>
                      <a:pt x="3838" y="6708"/>
                      <a:pt x="4149" y="6558"/>
                      <a:pt x="4453" y="6451"/>
                    </a:cubicBezTo>
                    <a:cubicBezTo>
                      <a:pt x="5009" y="6242"/>
                      <a:pt x="5595" y="6098"/>
                      <a:pt x="6079" y="5752"/>
                    </a:cubicBezTo>
                    <a:cubicBezTo>
                      <a:pt x="6784" y="5238"/>
                      <a:pt x="7155" y="4335"/>
                      <a:pt x="7155" y="3462"/>
                    </a:cubicBezTo>
                    <a:cubicBezTo>
                      <a:pt x="7155" y="2536"/>
                      <a:pt x="6754" y="1616"/>
                      <a:pt x="6097" y="964"/>
                    </a:cubicBezTo>
                    <a:cubicBezTo>
                      <a:pt x="5459" y="355"/>
                      <a:pt x="4578" y="0"/>
                      <a:pt x="3694" y="0"/>
                    </a:cubicBezTo>
                    <a:cubicBezTo>
                      <a:pt x="3658" y="0"/>
                      <a:pt x="3622" y="1"/>
                      <a:pt x="3587" y="2"/>
                    </a:cubicBezTo>
                    <a:cubicBezTo>
                      <a:pt x="3551" y="1"/>
                      <a:pt x="3516" y="0"/>
                      <a:pt x="3480" y="0"/>
                    </a:cubicBezTo>
                    <a:close/>
                  </a:path>
                </a:pathLst>
              </a:custGeom>
              <a:solidFill>
                <a:srgbClr val="CC6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40"/>
              <p:cNvSpPr/>
              <p:nvPr/>
            </p:nvSpPr>
            <p:spPr>
              <a:xfrm>
                <a:off x="3314450" y="2868225"/>
                <a:ext cx="5905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1041" extrusionOk="0">
                    <a:moveTo>
                      <a:pt x="1184" y="1"/>
                    </a:moveTo>
                    <a:cubicBezTo>
                      <a:pt x="532" y="1"/>
                      <a:pt x="0" y="210"/>
                      <a:pt x="0" y="622"/>
                    </a:cubicBezTo>
                    <a:cubicBezTo>
                      <a:pt x="0" y="1029"/>
                      <a:pt x="532" y="1041"/>
                      <a:pt x="1184" y="1041"/>
                    </a:cubicBezTo>
                    <a:cubicBezTo>
                      <a:pt x="1835" y="1041"/>
                      <a:pt x="2361" y="1029"/>
                      <a:pt x="2361" y="622"/>
                    </a:cubicBezTo>
                    <a:cubicBezTo>
                      <a:pt x="2361" y="210"/>
                      <a:pt x="1841" y="1"/>
                      <a:pt x="1184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40"/>
              <p:cNvSpPr/>
              <p:nvPr/>
            </p:nvSpPr>
            <p:spPr>
              <a:xfrm>
                <a:off x="3251250" y="2707350"/>
                <a:ext cx="112525" cy="118325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4733" extrusionOk="0">
                    <a:moveTo>
                      <a:pt x="2024" y="0"/>
                    </a:moveTo>
                    <a:cubicBezTo>
                      <a:pt x="1839" y="0"/>
                      <a:pt x="1659" y="58"/>
                      <a:pt x="1530" y="190"/>
                    </a:cubicBezTo>
                    <a:cubicBezTo>
                      <a:pt x="1345" y="369"/>
                      <a:pt x="1297" y="662"/>
                      <a:pt x="1333" y="913"/>
                    </a:cubicBezTo>
                    <a:cubicBezTo>
                      <a:pt x="1375" y="1170"/>
                      <a:pt x="1494" y="1409"/>
                      <a:pt x="1614" y="1636"/>
                    </a:cubicBezTo>
                    <a:cubicBezTo>
                      <a:pt x="1451" y="1579"/>
                      <a:pt x="1277" y="1546"/>
                      <a:pt x="1106" y="1546"/>
                    </a:cubicBezTo>
                    <a:cubicBezTo>
                      <a:pt x="887" y="1546"/>
                      <a:pt x="671" y="1599"/>
                      <a:pt x="490" y="1720"/>
                    </a:cubicBezTo>
                    <a:cubicBezTo>
                      <a:pt x="162" y="1935"/>
                      <a:pt x="0" y="2395"/>
                      <a:pt x="168" y="2742"/>
                    </a:cubicBezTo>
                    <a:cubicBezTo>
                      <a:pt x="305" y="3023"/>
                      <a:pt x="604" y="3172"/>
                      <a:pt x="885" y="3274"/>
                    </a:cubicBezTo>
                    <a:cubicBezTo>
                      <a:pt x="1405" y="3459"/>
                      <a:pt x="1949" y="3567"/>
                      <a:pt x="2457" y="3776"/>
                    </a:cubicBezTo>
                    <a:cubicBezTo>
                      <a:pt x="2935" y="3967"/>
                      <a:pt x="3395" y="4278"/>
                      <a:pt x="3634" y="4732"/>
                    </a:cubicBezTo>
                    <a:cubicBezTo>
                      <a:pt x="3921" y="4165"/>
                      <a:pt x="4160" y="3567"/>
                      <a:pt x="4303" y="2945"/>
                    </a:cubicBezTo>
                    <a:cubicBezTo>
                      <a:pt x="4459" y="2276"/>
                      <a:pt x="4501" y="1565"/>
                      <a:pt x="4369" y="877"/>
                    </a:cubicBezTo>
                    <a:cubicBezTo>
                      <a:pt x="4321" y="620"/>
                      <a:pt x="4220" y="339"/>
                      <a:pt x="3975" y="262"/>
                    </a:cubicBezTo>
                    <a:cubicBezTo>
                      <a:pt x="3941" y="253"/>
                      <a:pt x="3907" y="249"/>
                      <a:pt x="3873" y="249"/>
                    </a:cubicBezTo>
                    <a:cubicBezTo>
                      <a:pt x="3716" y="249"/>
                      <a:pt x="3563" y="336"/>
                      <a:pt x="3455" y="459"/>
                    </a:cubicBezTo>
                    <a:cubicBezTo>
                      <a:pt x="3329" y="608"/>
                      <a:pt x="3264" y="794"/>
                      <a:pt x="3204" y="979"/>
                    </a:cubicBezTo>
                    <a:cubicBezTo>
                      <a:pt x="3036" y="662"/>
                      <a:pt x="2839" y="339"/>
                      <a:pt x="2528" y="142"/>
                    </a:cubicBezTo>
                    <a:cubicBezTo>
                      <a:pt x="2380" y="52"/>
                      <a:pt x="2199" y="0"/>
                      <a:pt x="2024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40"/>
              <p:cNvSpPr/>
              <p:nvPr/>
            </p:nvSpPr>
            <p:spPr>
              <a:xfrm>
                <a:off x="3246175" y="2797975"/>
                <a:ext cx="91450" cy="73075"/>
              </a:xfrm>
              <a:custGeom>
                <a:avLst/>
                <a:gdLst/>
                <a:ahLst/>
                <a:cxnLst/>
                <a:rect l="l" t="t" r="r" b="b"/>
                <a:pathLst>
                  <a:path w="3658" h="2923" extrusionOk="0">
                    <a:moveTo>
                      <a:pt x="1038" y="0"/>
                    </a:moveTo>
                    <a:cubicBezTo>
                      <a:pt x="928" y="0"/>
                      <a:pt x="822" y="33"/>
                      <a:pt x="783" y="127"/>
                    </a:cubicBezTo>
                    <a:cubicBezTo>
                      <a:pt x="759" y="193"/>
                      <a:pt x="777" y="277"/>
                      <a:pt x="807" y="342"/>
                    </a:cubicBezTo>
                    <a:cubicBezTo>
                      <a:pt x="903" y="593"/>
                      <a:pt x="1058" y="814"/>
                      <a:pt x="1261" y="982"/>
                    </a:cubicBezTo>
                    <a:cubicBezTo>
                      <a:pt x="1151" y="951"/>
                      <a:pt x="1037" y="936"/>
                      <a:pt x="923" y="936"/>
                    </a:cubicBezTo>
                    <a:cubicBezTo>
                      <a:pt x="727" y="936"/>
                      <a:pt x="532" y="981"/>
                      <a:pt x="359" y="1071"/>
                    </a:cubicBezTo>
                    <a:cubicBezTo>
                      <a:pt x="197" y="1149"/>
                      <a:pt x="48" y="1287"/>
                      <a:pt x="30" y="1466"/>
                    </a:cubicBezTo>
                    <a:cubicBezTo>
                      <a:pt x="0" y="1657"/>
                      <a:pt x="138" y="1848"/>
                      <a:pt x="311" y="1944"/>
                    </a:cubicBezTo>
                    <a:cubicBezTo>
                      <a:pt x="484" y="2040"/>
                      <a:pt x="693" y="2058"/>
                      <a:pt x="885" y="2076"/>
                    </a:cubicBezTo>
                    <a:cubicBezTo>
                      <a:pt x="723" y="2076"/>
                      <a:pt x="568" y="2183"/>
                      <a:pt x="508" y="2339"/>
                    </a:cubicBezTo>
                    <a:cubicBezTo>
                      <a:pt x="448" y="2494"/>
                      <a:pt x="490" y="2685"/>
                      <a:pt x="610" y="2793"/>
                    </a:cubicBezTo>
                    <a:cubicBezTo>
                      <a:pt x="717" y="2888"/>
                      <a:pt x="854" y="2923"/>
                      <a:pt x="994" y="2923"/>
                    </a:cubicBezTo>
                    <a:cubicBezTo>
                      <a:pt x="1063" y="2923"/>
                      <a:pt x="1134" y="2914"/>
                      <a:pt x="1201" y="2900"/>
                    </a:cubicBezTo>
                    <a:cubicBezTo>
                      <a:pt x="1674" y="2805"/>
                      <a:pt x="2068" y="2482"/>
                      <a:pt x="2462" y="2207"/>
                    </a:cubicBezTo>
                    <a:cubicBezTo>
                      <a:pt x="2821" y="1950"/>
                      <a:pt x="3233" y="1729"/>
                      <a:pt x="3658" y="1729"/>
                    </a:cubicBezTo>
                    <a:cubicBezTo>
                      <a:pt x="3120" y="844"/>
                      <a:pt x="2193" y="193"/>
                      <a:pt x="1166" y="14"/>
                    </a:cubicBezTo>
                    <a:cubicBezTo>
                      <a:pt x="1125" y="5"/>
                      <a:pt x="1081" y="0"/>
                      <a:pt x="1038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40"/>
              <p:cNvSpPr/>
              <p:nvPr/>
            </p:nvSpPr>
            <p:spPr>
              <a:xfrm>
                <a:off x="3358825" y="2737250"/>
                <a:ext cx="76225" cy="113375"/>
              </a:xfrm>
              <a:custGeom>
                <a:avLst/>
                <a:gdLst/>
                <a:ahLst/>
                <a:cxnLst/>
                <a:rect l="l" t="t" r="r" b="b"/>
                <a:pathLst>
                  <a:path w="3049" h="4535" extrusionOk="0">
                    <a:moveTo>
                      <a:pt x="1298" y="1"/>
                    </a:moveTo>
                    <a:cubicBezTo>
                      <a:pt x="1074" y="1"/>
                      <a:pt x="846" y="85"/>
                      <a:pt x="670" y="231"/>
                    </a:cubicBezTo>
                    <a:cubicBezTo>
                      <a:pt x="389" y="470"/>
                      <a:pt x="240" y="829"/>
                      <a:pt x="180" y="1199"/>
                    </a:cubicBezTo>
                    <a:cubicBezTo>
                      <a:pt x="120" y="1564"/>
                      <a:pt x="138" y="1935"/>
                      <a:pt x="150" y="2305"/>
                    </a:cubicBezTo>
                    <a:cubicBezTo>
                      <a:pt x="162" y="3052"/>
                      <a:pt x="108" y="3799"/>
                      <a:pt x="0" y="4534"/>
                    </a:cubicBezTo>
                    <a:cubicBezTo>
                      <a:pt x="1022" y="4313"/>
                      <a:pt x="1973" y="3769"/>
                      <a:pt x="2678" y="3004"/>
                    </a:cubicBezTo>
                    <a:cubicBezTo>
                      <a:pt x="2869" y="2813"/>
                      <a:pt x="3049" y="2550"/>
                      <a:pt x="2965" y="2287"/>
                    </a:cubicBezTo>
                    <a:cubicBezTo>
                      <a:pt x="2905" y="2084"/>
                      <a:pt x="2696" y="1953"/>
                      <a:pt x="2487" y="1923"/>
                    </a:cubicBezTo>
                    <a:cubicBezTo>
                      <a:pt x="2436" y="1914"/>
                      <a:pt x="2385" y="1910"/>
                      <a:pt x="2334" y="1910"/>
                    </a:cubicBezTo>
                    <a:cubicBezTo>
                      <a:pt x="2175" y="1910"/>
                      <a:pt x="2017" y="1946"/>
                      <a:pt x="1859" y="1982"/>
                    </a:cubicBezTo>
                    <a:cubicBezTo>
                      <a:pt x="1985" y="1666"/>
                      <a:pt x="2110" y="1337"/>
                      <a:pt x="2122" y="996"/>
                    </a:cubicBezTo>
                    <a:cubicBezTo>
                      <a:pt x="2128" y="650"/>
                      <a:pt x="1991" y="285"/>
                      <a:pt x="1704" y="106"/>
                    </a:cubicBezTo>
                    <a:cubicBezTo>
                      <a:pt x="1579" y="34"/>
                      <a:pt x="1439" y="1"/>
                      <a:pt x="1298" y="1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40"/>
              <p:cNvSpPr/>
              <p:nvPr/>
            </p:nvSpPr>
            <p:spPr>
              <a:xfrm>
                <a:off x="3274050" y="2900125"/>
                <a:ext cx="12167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4867" h="521" extrusionOk="0">
                    <a:moveTo>
                      <a:pt x="4796" y="0"/>
                    </a:moveTo>
                    <a:cubicBezTo>
                      <a:pt x="4790" y="0"/>
                      <a:pt x="4784" y="1"/>
                      <a:pt x="4778" y="4"/>
                    </a:cubicBezTo>
                    <a:cubicBezTo>
                      <a:pt x="3894" y="277"/>
                      <a:pt x="2973" y="413"/>
                      <a:pt x="2050" y="413"/>
                    </a:cubicBezTo>
                    <a:cubicBezTo>
                      <a:pt x="1744" y="413"/>
                      <a:pt x="1438" y="398"/>
                      <a:pt x="1132" y="368"/>
                    </a:cubicBezTo>
                    <a:cubicBezTo>
                      <a:pt x="780" y="332"/>
                      <a:pt x="439" y="279"/>
                      <a:pt x="92" y="201"/>
                    </a:cubicBezTo>
                    <a:cubicBezTo>
                      <a:pt x="89" y="200"/>
                      <a:pt x="85" y="200"/>
                      <a:pt x="82" y="200"/>
                    </a:cubicBezTo>
                    <a:cubicBezTo>
                      <a:pt x="24" y="200"/>
                      <a:pt x="0" y="292"/>
                      <a:pt x="62" y="308"/>
                    </a:cubicBezTo>
                    <a:cubicBezTo>
                      <a:pt x="717" y="450"/>
                      <a:pt x="1385" y="520"/>
                      <a:pt x="2052" y="520"/>
                    </a:cubicBezTo>
                    <a:cubicBezTo>
                      <a:pt x="2628" y="520"/>
                      <a:pt x="3203" y="468"/>
                      <a:pt x="3768" y="362"/>
                    </a:cubicBezTo>
                    <a:cubicBezTo>
                      <a:pt x="4121" y="291"/>
                      <a:pt x="4461" y="213"/>
                      <a:pt x="4802" y="105"/>
                    </a:cubicBezTo>
                    <a:cubicBezTo>
                      <a:pt x="4867" y="94"/>
                      <a:pt x="4849" y="0"/>
                      <a:pt x="4796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40"/>
              <p:cNvSpPr/>
              <p:nvPr/>
            </p:nvSpPr>
            <p:spPr>
              <a:xfrm>
                <a:off x="3339550" y="2921075"/>
                <a:ext cx="792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571" extrusionOk="0">
                    <a:moveTo>
                      <a:pt x="3094" y="0"/>
                    </a:moveTo>
                    <a:cubicBezTo>
                      <a:pt x="3089" y="0"/>
                      <a:pt x="3084" y="1"/>
                      <a:pt x="3078" y="2"/>
                    </a:cubicBezTo>
                    <a:cubicBezTo>
                      <a:pt x="2098" y="277"/>
                      <a:pt x="1088" y="427"/>
                      <a:pt x="72" y="457"/>
                    </a:cubicBezTo>
                    <a:cubicBezTo>
                      <a:pt x="6" y="457"/>
                      <a:pt x="0" y="570"/>
                      <a:pt x="72" y="570"/>
                    </a:cubicBezTo>
                    <a:cubicBezTo>
                      <a:pt x="1100" y="546"/>
                      <a:pt x="2122" y="391"/>
                      <a:pt x="3108" y="110"/>
                    </a:cubicBezTo>
                    <a:cubicBezTo>
                      <a:pt x="3169" y="93"/>
                      <a:pt x="3153" y="0"/>
                      <a:pt x="3094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40"/>
              <p:cNvSpPr/>
              <p:nvPr/>
            </p:nvSpPr>
            <p:spPr>
              <a:xfrm>
                <a:off x="3285250" y="2928125"/>
                <a:ext cx="44900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262" extrusionOk="0">
                    <a:moveTo>
                      <a:pt x="82" y="0"/>
                    </a:moveTo>
                    <a:cubicBezTo>
                      <a:pt x="24" y="0"/>
                      <a:pt x="1" y="92"/>
                      <a:pt x="63" y="109"/>
                    </a:cubicBezTo>
                    <a:cubicBezTo>
                      <a:pt x="533" y="212"/>
                      <a:pt x="1016" y="262"/>
                      <a:pt x="1502" y="262"/>
                    </a:cubicBezTo>
                    <a:cubicBezTo>
                      <a:pt x="1578" y="262"/>
                      <a:pt x="1654" y="261"/>
                      <a:pt x="1730" y="258"/>
                    </a:cubicBezTo>
                    <a:cubicBezTo>
                      <a:pt x="1796" y="258"/>
                      <a:pt x="1796" y="151"/>
                      <a:pt x="1730" y="151"/>
                    </a:cubicBezTo>
                    <a:cubicBezTo>
                      <a:pt x="1645" y="154"/>
                      <a:pt x="1559" y="156"/>
                      <a:pt x="1473" y="156"/>
                    </a:cubicBezTo>
                    <a:cubicBezTo>
                      <a:pt x="1009" y="156"/>
                      <a:pt x="547" y="102"/>
                      <a:pt x="93" y="1"/>
                    </a:cubicBezTo>
                    <a:cubicBezTo>
                      <a:pt x="89" y="1"/>
                      <a:pt x="85" y="0"/>
                      <a:pt x="82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40"/>
              <p:cNvSpPr/>
              <p:nvPr/>
            </p:nvSpPr>
            <p:spPr>
              <a:xfrm>
                <a:off x="3257775" y="2949775"/>
                <a:ext cx="1559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642" extrusionOk="0">
                    <a:moveTo>
                      <a:pt x="6157" y="1"/>
                    </a:moveTo>
                    <a:cubicBezTo>
                      <a:pt x="6153" y="1"/>
                      <a:pt x="6150" y="1"/>
                      <a:pt x="6146" y="2"/>
                    </a:cubicBezTo>
                    <a:cubicBezTo>
                      <a:pt x="4968" y="353"/>
                      <a:pt x="3740" y="533"/>
                      <a:pt x="2512" y="533"/>
                    </a:cubicBezTo>
                    <a:cubicBezTo>
                      <a:pt x="2151" y="533"/>
                      <a:pt x="1790" y="517"/>
                      <a:pt x="1431" y="486"/>
                    </a:cubicBezTo>
                    <a:cubicBezTo>
                      <a:pt x="982" y="450"/>
                      <a:pt x="534" y="390"/>
                      <a:pt x="98" y="301"/>
                    </a:cubicBezTo>
                    <a:cubicBezTo>
                      <a:pt x="94" y="300"/>
                      <a:pt x="90" y="300"/>
                      <a:pt x="86" y="300"/>
                    </a:cubicBezTo>
                    <a:cubicBezTo>
                      <a:pt x="23" y="300"/>
                      <a:pt x="0" y="391"/>
                      <a:pt x="68" y="408"/>
                    </a:cubicBezTo>
                    <a:cubicBezTo>
                      <a:pt x="870" y="564"/>
                      <a:pt x="1687" y="642"/>
                      <a:pt x="2505" y="642"/>
                    </a:cubicBezTo>
                    <a:cubicBezTo>
                      <a:pt x="3290" y="642"/>
                      <a:pt x="4076" y="570"/>
                      <a:pt x="4849" y="426"/>
                    </a:cubicBezTo>
                    <a:cubicBezTo>
                      <a:pt x="5298" y="349"/>
                      <a:pt x="5734" y="241"/>
                      <a:pt x="6170" y="110"/>
                    </a:cubicBezTo>
                    <a:cubicBezTo>
                      <a:pt x="6238" y="93"/>
                      <a:pt x="6215" y="1"/>
                      <a:pt x="6157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40"/>
              <p:cNvSpPr/>
              <p:nvPr/>
            </p:nvSpPr>
            <p:spPr>
              <a:xfrm>
                <a:off x="3283075" y="2972025"/>
                <a:ext cx="141850" cy="18325"/>
              </a:xfrm>
              <a:custGeom>
                <a:avLst/>
                <a:gdLst/>
                <a:ahLst/>
                <a:cxnLst/>
                <a:rect l="l" t="t" r="r" b="b"/>
                <a:pathLst>
                  <a:path w="5674" h="733" extrusionOk="0">
                    <a:moveTo>
                      <a:pt x="5599" y="0"/>
                    </a:moveTo>
                    <a:cubicBezTo>
                      <a:pt x="5594" y="0"/>
                      <a:pt x="5588" y="1"/>
                      <a:pt x="5582" y="2"/>
                    </a:cubicBezTo>
                    <a:cubicBezTo>
                      <a:pt x="4233" y="415"/>
                      <a:pt x="2822" y="625"/>
                      <a:pt x="1404" y="625"/>
                    </a:cubicBezTo>
                    <a:cubicBezTo>
                      <a:pt x="1364" y="625"/>
                      <a:pt x="1325" y="624"/>
                      <a:pt x="1285" y="624"/>
                    </a:cubicBezTo>
                    <a:cubicBezTo>
                      <a:pt x="879" y="612"/>
                      <a:pt x="472" y="594"/>
                      <a:pt x="72" y="552"/>
                    </a:cubicBezTo>
                    <a:cubicBezTo>
                      <a:pt x="70" y="552"/>
                      <a:pt x="68" y="552"/>
                      <a:pt x="67" y="552"/>
                    </a:cubicBezTo>
                    <a:cubicBezTo>
                      <a:pt x="0" y="552"/>
                      <a:pt x="2" y="660"/>
                      <a:pt x="72" y="666"/>
                    </a:cubicBezTo>
                    <a:cubicBezTo>
                      <a:pt x="524" y="711"/>
                      <a:pt x="979" y="733"/>
                      <a:pt x="1434" y="733"/>
                    </a:cubicBezTo>
                    <a:cubicBezTo>
                      <a:pt x="2434" y="733"/>
                      <a:pt x="3435" y="626"/>
                      <a:pt x="4417" y="421"/>
                    </a:cubicBezTo>
                    <a:cubicBezTo>
                      <a:pt x="4823" y="331"/>
                      <a:pt x="5218" y="236"/>
                      <a:pt x="5612" y="104"/>
                    </a:cubicBezTo>
                    <a:cubicBezTo>
                      <a:pt x="5673" y="93"/>
                      <a:pt x="5662" y="0"/>
                      <a:pt x="5599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40"/>
              <p:cNvSpPr/>
              <p:nvPr/>
            </p:nvSpPr>
            <p:spPr>
              <a:xfrm>
                <a:off x="3279025" y="3002250"/>
                <a:ext cx="98200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3928" h="240" extrusionOk="0">
                    <a:moveTo>
                      <a:pt x="62" y="1"/>
                    </a:moveTo>
                    <a:cubicBezTo>
                      <a:pt x="1" y="1"/>
                      <a:pt x="3" y="108"/>
                      <a:pt x="67" y="114"/>
                    </a:cubicBezTo>
                    <a:cubicBezTo>
                      <a:pt x="728" y="198"/>
                      <a:pt x="1391" y="240"/>
                      <a:pt x="2054" y="240"/>
                    </a:cubicBezTo>
                    <a:cubicBezTo>
                      <a:pt x="2380" y="240"/>
                      <a:pt x="2706" y="230"/>
                      <a:pt x="3031" y="210"/>
                    </a:cubicBezTo>
                    <a:cubicBezTo>
                      <a:pt x="3312" y="198"/>
                      <a:pt x="3587" y="168"/>
                      <a:pt x="3868" y="138"/>
                    </a:cubicBezTo>
                    <a:cubicBezTo>
                      <a:pt x="3926" y="121"/>
                      <a:pt x="3928" y="18"/>
                      <a:pt x="3867" y="18"/>
                    </a:cubicBezTo>
                    <a:cubicBezTo>
                      <a:pt x="3865" y="18"/>
                      <a:pt x="3864" y="19"/>
                      <a:pt x="3862" y="19"/>
                    </a:cubicBezTo>
                    <a:cubicBezTo>
                      <a:pt x="3247" y="89"/>
                      <a:pt x="2631" y="128"/>
                      <a:pt x="2014" y="128"/>
                    </a:cubicBezTo>
                    <a:cubicBezTo>
                      <a:pt x="1642" y="128"/>
                      <a:pt x="1269" y="114"/>
                      <a:pt x="897" y="84"/>
                    </a:cubicBezTo>
                    <a:cubicBezTo>
                      <a:pt x="622" y="61"/>
                      <a:pt x="342" y="31"/>
                      <a:pt x="67" y="1"/>
                    </a:cubicBezTo>
                    <a:cubicBezTo>
                      <a:pt x="65" y="1"/>
                      <a:pt x="63" y="1"/>
                      <a:pt x="62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40"/>
              <p:cNvSpPr/>
              <p:nvPr/>
            </p:nvSpPr>
            <p:spPr>
              <a:xfrm>
                <a:off x="3311050" y="2765325"/>
                <a:ext cx="77550" cy="116225"/>
              </a:xfrm>
              <a:custGeom>
                <a:avLst/>
                <a:gdLst/>
                <a:ahLst/>
                <a:cxnLst/>
                <a:rect l="l" t="t" r="r" b="b"/>
                <a:pathLst>
                  <a:path w="3102" h="4649" extrusionOk="0">
                    <a:moveTo>
                      <a:pt x="84" y="0"/>
                    </a:moveTo>
                    <a:cubicBezTo>
                      <a:pt x="42" y="0"/>
                      <a:pt x="1" y="38"/>
                      <a:pt x="35" y="76"/>
                    </a:cubicBezTo>
                    <a:cubicBezTo>
                      <a:pt x="794" y="1069"/>
                      <a:pt x="1266" y="2288"/>
                      <a:pt x="1362" y="3531"/>
                    </a:cubicBezTo>
                    <a:cubicBezTo>
                      <a:pt x="1362" y="3542"/>
                      <a:pt x="1362" y="3552"/>
                      <a:pt x="1363" y="3563"/>
                    </a:cubicBezTo>
                    <a:lnTo>
                      <a:pt x="1363" y="3563"/>
                    </a:lnTo>
                    <a:cubicBezTo>
                      <a:pt x="1270" y="3240"/>
                      <a:pt x="1091" y="2969"/>
                      <a:pt x="764" y="2808"/>
                    </a:cubicBezTo>
                    <a:cubicBezTo>
                      <a:pt x="756" y="2804"/>
                      <a:pt x="748" y="2802"/>
                      <a:pt x="741" y="2802"/>
                    </a:cubicBezTo>
                    <a:cubicBezTo>
                      <a:pt x="691" y="2802"/>
                      <a:pt x="654" y="2877"/>
                      <a:pt x="716" y="2903"/>
                    </a:cubicBezTo>
                    <a:cubicBezTo>
                      <a:pt x="1302" y="3196"/>
                      <a:pt x="1356" y="3931"/>
                      <a:pt x="1374" y="4511"/>
                    </a:cubicBezTo>
                    <a:cubicBezTo>
                      <a:pt x="1374" y="4541"/>
                      <a:pt x="1374" y="4565"/>
                      <a:pt x="1362" y="4595"/>
                    </a:cubicBezTo>
                    <a:cubicBezTo>
                      <a:pt x="1358" y="4630"/>
                      <a:pt x="1384" y="4648"/>
                      <a:pt x="1412" y="4648"/>
                    </a:cubicBezTo>
                    <a:cubicBezTo>
                      <a:pt x="1436" y="4648"/>
                      <a:pt x="1461" y="4635"/>
                      <a:pt x="1469" y="4607"/>
                    </a:cubicBezTo>
                    <a:cubicBezTo>
                      <a:pt x="1702" y="3848"/>
                      <a:pt x="2091" y="3131"/>
                      <a:pt x="2605" y="2527"/>
                    </a:cubicBezTo>
                    <a:cubicBezTo>
                      <a:pt x="2748" y="2354"/>
                      <a:pt x="2904" y="2198"/>
                      <a:pt x="3065" y="2037"/>
                    </a:cubicBezTo>
                    <a:cubicBezTo>
                      <a:pt x="3102" y="2000"/>
                      <a:pt x="3064" y="1942"/>
                      <a:pt x="3023" y="1942"/>
                    </a:cubicBezTo>
                    <a:cubicBezTo>
                      <a:pt x="3011" y="1942"/>
                      <a:pt x="2998" y="1947"/>
                      <a:pt x="2987" y="1959"/>
                    </a:cubicBezTo>
                    <a:cubicBezTo>
                      <a:pt x="2390" y="2509"/>
                      <a:pt x="1917" y="3184"/>
                      <a:pt x="1595" y="3931"/>
                    </a:cubicBezTo>
                    <a:cubicBezTo>
                      <a:pt x="1559" y="4021"/>
                      <a:pt x="1523" y="4111"/>
                      <a:pt x="1493" y="4200"/>
                    </a:cubicBezTo>
                    <a:cubicBezTo>
                      <a:pt x="1523" y="3065"/>
                      <a:pt x="1242" y="1929"/>
                      <a:pt x="716" y="925"/>
                    </a:cubicBezTo>
                    <a:cubicBezTo>
                      <a:pt x="543" y="602"/>
                      <a:pt x="346" y="304"/>
                      <a:pt x="130" y="23"/>
                    </a:cubicBezTo>
                    <a:cubicBezTo>
                      <a:pt x="118" y="7"/>
                      <a:pt x="101" y="0"/>
                      <a:pt x="84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59" name="Google Shape;1859;p40"/>
          <p:cNvGrpSpPr/>
          <p:nvPr/>
        </p:nvGrpSpPr>
        <p:grpSpPr>
          <a:xfrm rot="5400000">
            <a:off x="1337638" y="4200969"/>
            <a:ext cx="347408" cy="313298"/>
            <a:chOff x="5631000" y="1628150"/>
            <a:chExt cx="121200" cy="109300"/>
          </a:xfrm>
        </p:grpSpPr>
        <p:sp>
          <p:nvSpPr>
            <p:cNvPr id="1860" name="Google Shape;1860;p40"/>
            <p:cNvSpPr/>
            <p:nvPr/>
          </p:nvSpPr>
          <p:spPr>
            <a:xfrm>
              <a:off x="5631000" y="1628250"/>
              <a:ext cx="121200" cy="109200"/>
            </a:xfrm>
            <a:custGeom>
              <a:avLst/>
              <a:gdLst/>
              <a:ahLst/>
              <a:cxnLst/>
              <a:rect l="l" t="t" r="r" b="b"/>
              <a:pathLst>
                <a:path w="4848" h="4368" extrusionOk="0">
                  <a:moveTo>
                    <a:pt x="2384" y="1"/>
                  </a:moveTo>
                  <a:cubicBezTo>
                    <a:pt x="1879" y="1"/>
                    <a:pt x="1371" y="179"/>
                    <a:pt x="963" y="543"/>
                  </a:cubicBezTo>
                  <a:cubicBezTo>
                    <a:pt x="84" y="1338"/>
                    <a:pt x="1" y="2683"/>
                    <a:pt x="783" y="3562"/>
                  </a:cubicBezTo>
                  <a:cubicBezTo>
                    <a:pt x="989" y="3792"/>
                    <a:pt x="1161" y="3886"/>
                    <a:pt x="1318" y="3886"/>
                  </a:cubicBezTo>
                  <a:cubicBezTo>
                    <a:pt x="1499" y="3886"/>
                    <a:pt x="1660" y="3762"/>
                    <a:pt x="1829" y="3579"/>
                  </a:cubicBezTo>
                  <a:cubicBezTo>
                    <a:pt x="1991" y="3406"/>
                    <a:pt x="2158" y="3173"/>
                    <a:pt x="2361" y="2946"/>
                  </a:cubicBezTo>
                  <a:cubicBezTo>
                    <a:pt x="2445" y="3018"/>
                    <a:pt x="2600" y="3197"/>
                    <a:pt x="2726" y="3621"/>
                  </a:cubicBezTo>
                  <a:cubicBezTo>
                    <a:pt x="2827" y="3968"/>
                    <a:pt x="2977" y="4261"/>
                    <a:pt x="3216" y="4338"/>
                  </a:cubicBezTo>
                  <a:cubicBezTo>
                    <a:pt x="3234" y="4350"/>
                    <a:pt x="3264" y="4356"/>
                    <a:pt x="3294" y="4362"/>
                  </a:cubicBezTo>
                  <a:cubicBezTo>
                    <a:pt x="3316" y="4366"/>
                    <a:pt x="3340" y="4368"/>
                    <a:pt x="3364" y="4368"/>
                  </a:cubicBezTo>
                  <a:cubicBezTo>
                    <a:pt x="3547" y="4368"/>
                    <a:pt x="3767" y="4264"/>
                    <a:pt x="4053" y="4010"/>
                  </a:cubicBezTo>
                  <a:cubicBezTo>
                    <a:pt x="4848" y="3305"/>
                    <a:pt x="4423" y="2916"/>
                    <a:pt x="3820" y="2659"/>
                  </a:cubicBezTo>
                  <a:cubicBezTo>
                    <a:pt x="3407" y="2486"/>
                    <a:pt x="3252" y="2306"/>
                    <a:pt x="3186" y="2217"/>
                  </a:cubicBezTo>
                  <a:cubicBezTo>
                    <a:pt x="3455" y="2032"/>
                    <a:pt x="3712" y="1888"/>
                    <a:pt x="3915" y="1739"/>
                  </a:cubicBezTo>
                  <a:cubicBezTo>
                    <a:pt x="4268" y="1458"/>
                    <a:pt x="4411" y="1195"/>
                    <a:pt x="3981" y="717"/>
                  </a:cubicBezTo>
                  <a:cubicBezTo>
                    <a:pt x="3559" y="244"/>
                    <a:pt x="2973" y="1"/>
                    <a:pt x="2384" y="1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1" name="Google Shape;1861;p40"/>
            <p:cNvGrpSpPr/>
            <p:nvPr/>
          </p:nvGrpSpPr>
          <p:grpSpPr>
            <a:xfrm>
              <a:off x="5631000" y="1628150"/>
              <a:ext cx="121200" cy="109000"/>
              <a:chOff x="2980950" y="1628150"/>
              <a:chExt cx="121200" cy="109000"/>
            </a:xfrm>
          </p:grpSpPr>
          <p:sp>
            <p:nvSpPr>
              <p:cNvPr id="1862" name="Google Shape;1862;p40"/>
              <p:cNvSpPr/>
              <p:nvPr/>
            </p:nvSpPr>
            <p:spPr>
              <a:xfrm>
                <a:off x="2980950" y="1628150"/>
                <a:ext cx="121200" cy="109000"/>
              </a:xfrm>
              <a:custGeom>
                <a:avLst/>
                <a:gdLst/>
                <a:ahLst/>
                <a:cxnLst/>
                <a:rect l="l" t="t" r="r" b="b"/>
                <a:pathLst>
                  <a:path w="4848" h="4360" extrusionOk="0">
                    <a:moveTo>
                      <a:pt x="2380" y="1"/>
                    </a:moveTo>
                    <a:cubicBezTo>
                      <a:pt x="1877" y="1"/>
                      <a:pt x="1371" y="176"/>
                      <a:pt x="963" y="535"/>
                    </a:cubicBezTo>
                    <a:cubicBezTo>
                      <a:pt x="72" y="1318"/>
                      <a:pt x="0" y="2669"/>
                      <a:pt x="783" y="3554"/>
                    </a:cubicBezTo>
                    <a:cubicBezTo>
                      <a:pt x="989" y="3786"/>
                      <a:pt x="1159" y="3882"/>
                      <a:pt x="1315" y="3882"/>
                    </a:cubicBezTo>
                    <a:cubicBezTo>
                      <a:pt x="1495" y="3882"/>
                      <a:pt x="1656" y="3755"/>
                      <a:pt x="1829" y="3566"/>
                    </a:cubicBezTo>
                    <a:cubicBezTo>
                      <a:pt x="1985" y="3398"/>
                      <a:pt x="2158" y="3165"/>
                      <a:pt x="2361" y="2932"/>
                    </a:cubicBezTo>
                    <a:cubicBezTo>
                      <a:pt x="2445" y="3010"/>
                      <a:pt x="2600" y="3189"/>
                      <a:pt x="2726" y="3613"/>
                    </a:cubicBezTo>
                    <a:cubicBezTo>
                      <a:pt x="2833" y="3948"/>
                      <a:pt x="2971" y="4247"/>
                      <a:pt x="3210" y="4331"/>
                    </a:cubicBezTo>
                    <a:cubicBezTo>
                      <a:pt x="3240" y="4342"/>
                      <a:pt x="3264" y="4342"/>
                      <a:pt x="3294" y="4354"/>
                    </a:cubicBezTo>
                    <a:cubicBezTo>
                      <a:pt x="3314" y="4358"/>
                      <a:pt x="3336" y="4359"/>
                      <a:pt x="3358" y="4359"/>
                    </a:cubicBezTo>
                    <a:cubicBezTo>
                      <a:pt x="3536" y="4359"/>
                      <a:pt x="3765" y="4251"/>
                      <a:pt x="4047" y="4002"/>
                    </a:cubicBezTo>
                    <a:cubicBezTo>
                      <a:pt x="4848" y="3291"/>
                      <a:pt x="4423" y="2902"/>
                      <a:pt x="3820" y="2645"/>
                    </a:cubicBezTo>
                    <a:cubicBezTo>
                      <a:pt x="3407" y="2478"/>
                      <a:pt x="3240" y="2304"/>
                      <a:pt x="3180" y="2209"/>
                    </a:cubicBezTo>
                    <a:cubicBezTo>
                      <a:pt x="3461" y="2030"/>
                      <a:pt x="3718" y="1880"/>
                      <a:pt x="3915" y="1731"/>
                    </a:cubicBezTo>
                    <a:cubicBezTo>
                      <a:pt x="4274" y="1468"/>
                      <a:pt x="4417" y="1199"/>
                      <a:pt x="3987" y="721"/>
                    </a:cubicBezTo>
                    <a:cubicBezTo>
                      <a:pt x="3563" y="245"/>
                      <a:pt x="2973" y="1"/>
                      <a:pt x="2380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40"/>
              <p:cNvSpPr/>
              <p:nvPr/>
            </p:nvSpPr>
            <p:spPr>
              <a:xfrm>
                <a:off x="3020700" y="1666000"/>
                <a:ext cx="81450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2846" extrusionOk="0">
                    <a:moveTo>
                      <a:pt x="1537" y="1"/>
                    </a:moveTo>
                    <a:cubicBezTo>
                      <a:pt x="1196" y="1"/>
                      <a:pt x="861" y="118"/>
                      <a:pt x="592" y="360"/>
                    </a:cubicBezTo>
                    <a:cubicBezTo>
                      <a:pt x="120" y="779"/>
                      <a:pt x="0" y="1466"/>
                      <a:pt x="239" y="2052"/>
                    </a:cubicBezTo>
                    <a:cubicBezTo>
                      <a:pt x="395" y="1884"/>
                      <a:pt x="568" y="1651"/>
                      <a:pt x="771" y="1418"/>
                    </a:cubicBezTo>
                    <a:cubicBezTo>
                      <a:pt x="855" y="1496"/>
                      <a:pt x="1010" y="1675"/>
                      <a:pt x="1136" y="2099"/>
                    </a:cubicBezTo>
                    <a:cubicBezTo>
                      <a:pt x="1243" y="2434"/>
                      <a:pt x="1381" y="2733"/>
                      <a:pt x="1620" y="2817"/>
                    </a:cubicBezTo>
                    <a:cubicBezTo>
                      <a:pt x="1650" y="2828"/>
                      <a:pt x="1674" y="2828"/>
                      <a:pt x="1704" y="2840"/>
                    </a:cubicBezTo>
                    <a:cubicBezTo>
                      <a:pt x="1724" y="2844"/>
                      <a:pt x="1746" y="2845"/>
                      <a:pt x="1768" y="2845"/>
                    </a:cubicBezTo>
                    <a:cubicBezTo>
                      <a:pt x="1946" y="2845"/>
                      <a:pt x="2175" y="2737"/>
                      <a:pt x="2457" y="2488"/>
                    </a:cubicBezTo>
                    <a:cubicBezTo>
                      <a:pt x="3258" y="1777"/>
                      <a:pt x="2833" y="1388"/>
                      <a:pt x="2230" y="1137"/>
                    </a:cubicBezTo>
                    <a:cubicBezTo>
                      <a:pt x="1817" y="964"/>
                      <a:pt x="1662" y="790"/>
                      <a:pt x="1584" y="689"/>
                    </a:cubicBezTo>
                    <a:cubicBezTo>
                      <a:pt x="1859" y="510"/>
                      <a:pt x="2122" y="360"/>
                      <a:pt x="2319" y="211"/>
                    </a:cubicBezTo>
                    <a:cubicBezTo>
                      <a:pt x="2073" y="72"/>
                      <a:pt x="1803" y="1"/>
                      <a:pt x="1537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40"/>
              <p:cNvSpPr/>
              <p:nvPr/>
            </p:nvSpPr>
            <p:spPr>
              <a:xfrm>
                <a:off x="2992000" y="1648925"/>
                <a:ext cx="14325" cy="6160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2464" extrusionOk="0">
                    <a:moveTo>
                      <a:pt x="495" y="0"/>
                    </a:moveTo>
                    <a:cubicBezTo>
                      <a:pt x="483" y="0"/>
                      <a:pt x="472" y="5"/>
                      <a:pt x="461" y="15"/>
                    </a:cubicBezTo>
                    <a:cubicBezTo>
                      <a:pt x="180" y="356"/>
                      <a:pt x="13" y="786"/>
                      <a:pt x="7" y="1228"/>
                    </a:cubicBezTo>
                    <a:cubicBezTo>
                      <a:pt x="1" y="1671"/>
                      <a:pt x="156" y="2101"/>
                      <a:pt x="437" y="2448"/>
                    </a:cubicBezTo>
                    <a:cubicBezTo>
                      <a:pt x="448" y="2459"/>
                      <a:pt x="460" y="2463"/>
                      <a:pt x="472" y="2463"/>
                    </a:cubicBezTo>
                    <a:cubicBezTo>
                      <a:pt x="512" y="2463"/>
                      <a:pt x="547" y="2411"/>
                      <a:pt x="515" y="2370"/>
                    </a:cubicBezTo>
                    <a:cubicBezTo>
                      <a:pt x="252" y="2047"/>
                      <a:pt x="108" y="1641"/>
                      <a:pt x="120" y="1228"/>
                    </a:cubicBezTo>
                    <a:cubicBezTo>
                      <a:pt x="126" y="816"/>
                      <a:pt x="276" y="404"/>
                      <a:pt x="545" y="93"/>
                    </a:cubicBezTo>
                    <a:cubicBezTo>
                      <a:pt x="573" y="56"/>
                      <a:pt x="535" y="0"/>
                      <a:pt x="49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40"/>
              <p:cNvSpPr/>
              <p:nvPr/>
            </p:nvSpPr>
            <p:spPr>
              <a:xfrm>
                <a:off x="3051825" y="1636425"/>
                <a:ext cx="30750" cy="20300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812" extrusionOk="0">
                    <a:moveTo>
                      <a:pt x="88" y="1"/>
                    </a:moveTo>
                    <a:cubicBezTo>
                      <a:pt x="21" y="1"/>
                      <a:pt x="0" y="91"/>
                      <a:pt x="64" y="109"/>
                    </a:cubicBezTo>
                    <a:cubicBezTo>
                      <a:pt x="489" y="174"/>
                      <a:pt x="877" y="420"/>
                      <a:pt x="1110" y="784"/>
                    </a:cubicBezTo>
                    <a:cubicBezTo>
                      <a:pt x="1122" y="804"/>
                      <a:pt x="1140" y="812"/>
                      <a:pt x="1157" y="812"/>
                    </a:cubicBezTo>
                    <a:cubicBezTo>
                      <a:pt x="1194" y="812"/>
                      <a:pt x="1230" y="777"/>
                      <a:pt x="1206" y="736"/>
                    </a:cubicBezTo>
                    <a:cubicBezTo>
                      <a:pt x="961" y="348"/>
                      <a:pt x="548" y="79"/>
                      <a:pt x="94" y="1"/>
                    </a:cubicBezTo>
                    <a:cubicBezTo>
                      <a:pt x="92" y="1"/>
                      <a:pt x="90" y="1"/>
                      <a:pt x="88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40"/>
              <p:cNvSpPr/>
              <p:nvPr/>
            </p:nvSpPr>
            <p:spPr>
              <a:xfrm>
                <a:off x="3018450" y="1689450"/>
                <a:ext cx="17950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21" extrusionOk="0">
                    <a:moveTo>
                      <a:pt x="61" y="0"/>
                    </a:moveTo>
                    <a:cubicBezTo>
                      <a:pt x="35" y="0"/>
                      <a:pt x="17" y="13"/>
                      <a:pt x="7" y="38"/>
                    </a:cubicBezTo>
                    <a:cubicBezTo>
                      <a:pt x="1" y="62"/>
                      <a:pt x="13" y="97"/>
                      <a:pt x="42" y="109"/>
                    </a:cubicBezTo>
                    <a:cubicBezTo>
                      <a:pt x="246" y="145"/>
                      <a:pt x="443" y="181"/>
                      <a:pt x="640" y="217"/>
                    </a:cubicBezTo>
                    <a:cubicBezTo>
                      <a:pt x="648" y="220"/>
                      <a:pt x="655" y="221"/>
                      <a:pt x="661" y="221"/>
                    </a:cubicBezTo>
                    <a:cubicBezTo>
                      <a:pt x="686" y="221"/>
                      <a:pt x="702" y="205"/>
                      <a:pt x="712" y="181"/>
                    </a:cubicBezTo>
                    <a:cubicBezTo>
                      <a:pt x="718" y="151"/>
                      <a:pt x="706" y="115"/>
                      <a:pt x="676" y="115"/>
                    </a:cubicBezTo>
                    <a:cubicBezTo>
                      <a:pt x="473" y="80"/>
                      <a:pt x="276" y="38"/>
                      <a:pt x="78" y="2"/>
                    </a:cubicBezTo>
                    <a:cubicBezTo>
                      <a:pt x="72" y="1"/>
                      <a:pt x="67" y="0"/>
                      <a:pt x="61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40"/>
              <p:cNvSpPr/>
              <p:nvPr/>
            </p:nvSpPr>
            <p:spPr>
              <a:xfrm>
                <a:off x="3032050" y="1668575"/>
                <a:ext cx="1615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646" h="760" extrusionOk="0">
                    <a:moveTo>
                      <a:pt x="63" y="0"/>
                    </a:moveTo>
                    <a:cubicBezTo>
                      <a:pt x="48" y="0"/>
                      <a:pt x="33" y="6"/>
                      <a:pt x="24" y="18"/>
                    </a:cubicBezTo>
                    <a:cubicBezTo>
                      <a:pt x="1" y="36"/>
                      <a:pt x="12" y="66"/>
                      <a:pt x="24" y="90"/>
                    </a:cubicBezTo>
                    <a:cubicBezTo>
                      <a:pt x="198" y="305"/>
                      <a:pt x="371" y="526"/>
                      <a:pt x="550" y="741"/>
                    </a:cubicBezTo>
                    <a:cubicBezTo>
                      <a:pt x="556" y="753"/>
                      <a:pt x="571" y="759"/>
                      <a:pt x="586" y="759"/>
                    </a:cubicBezTo>
                    <a:cubicBezTo>
                      <a:pt x="601" y="759"/>
                      <a:pt x="616" y="753"/>
                      <a:pt x="622" y="741"/>
                    </a:cubicBezTo>
                    <a:cubicBezTo>
                      <a:pt x="646" y="723"/>
                      <a:pt x="640" y="693"/>
                      <a:pt x="622" y="664"/>
                    </a:cubicBezTo>
                    <a:cubicBezTo>
                      <a:pt x="449" y="448"/>
                      <a:pt x="281" y="233"/>
                      <a:pt x="102" y="18"/>
                    </a:cubicBezTo>
                    <a:cubicBezTo>
                      <a:pt x="93" y="6"/>
                      <a:pt x="78" y="0"/>
                      <a:pt x="63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40"/>
              <p:cNvSpPr/>
              <p:nvPr/>
            </p:nvSpPr>
            <p:spPr>
              <a:xfrm>
                <a:off x="3049400" y="1661525"/>
                <a:ext cx="7200" cy="17950"/>
              </a:xfrm>
              <a:custGeom>
                <a:avLst/>
                <a:gdLst/>
                <a:ahLst/>
                <a:cxnLst/>
                <a:rect l="l" t="t" r="r" b="b"/>
                <a:pathLst>
                  <a:path w="288" h="718" extrusionOk="0">
                    <a:moveTo>
                      <a:pt x="69" y="0"/>
                    </a:moveTo>
                    <a:cubicBezTo>
                      <a:pt x="36" y="0"/>
                      <a:pt x="1" y="27"/>
                      <a:pt x="12" y="67"/>
                    </a:cubicBezTo>
                    <a:cubicBezTo>
                      <a:pt x="60" y="270"/>
                      <a:pt x="119" y="479"/>
                      <a:pt x="173" y="677"/>
                    </a:cubicBezTo>
                    <a:cubicBezTo>
                      <a:pt x="183" y="705"/>
                      <a:pt x="204" y="718"/>
                      <a:pt x="225" y="718"/>
                    </a:cubicBezTo>
                    <a:cubicBezTo>
                      <a:pt x="256" y="718"/>
                      <a:pt x="288" y="690"/>
                      <a:pt x="281" y="647"/>
                    </a:cubicBezTo>
                    <a:cubicBezTo>
                      <a:pt x="227" y="449"/>
                      <a:pt x="167" y="240"/>
                      <a:pt x="113" y="37"/>
                    </a:cubicBezTo>
                    <a:cubicBezTo>
                      <a:pt x="109" y="11"/>
                      <a:pt x="89" y="0"/>
                      <a:pt x="69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9" name="Google Shape;1869;p40"/>
          <p:cNvGrpSpPr/>
          <p:nvPr/>
        </p:nvGrpSpPr>
        <p:grpSpPr>
          <a:xfrm>
            <a:off x="7318951" y="206841"/>
            <a:ext cx="1041925" cy="1162005"/>
            <a:chOff x="5093244" y="4457300"/>
            <a:chExt cx="237200" cy="264525"/>
          </a:xfrm>
        </p:grpSpPr>
        <p:sp>
          <p:nvSpPr>
            <p:cNvPr id="1870" name="Google Shape;1870;p40"/>
            <p:cNvSpPr/>
            <p:nvPr/>
          </p:nvSpPr>
          <p:spPr>
            <a:xfrm>
              <a:off x="5093244" y="4457300"/>
              <a:ext cx="237200" cy="264425"/>
            </a:xfrm>
            <a:custGeom>
              <a:avLst/>
              <a:gdLst/>
              <a:ahLst/>
              <a:cxnLst/>
              <a:rect l="l" t="t" r="r" b="b"/>
              <a:pathLst>
                <a:path w="9488" h="10577" extrusionOk="0">
                  <a:moveTo>
                    <a:pt x="1164" y="0"/>
                  </a:moveTo>
                  <a:cubicBezTo>
                    <a:pt x="1112" y="0"/>
                    <a:pt x="1060" y="13"/>
                    <a:pt x="1013" y="41"/>
                  </a:cubicBezTo>
                  <a:cubicBezTo>
                    <a:pt x="905" y="125"/>
                    <a:pt x="893" y="274"/>
                    <a:pt x="953" y="394"/>
                  </a:cubicBezTo>
                  <a:cubicBezTo>
                    <a:pt x="1001" y="478"/>
                    <a:pt x="1067" y="537"/>
                    <a:pt x="1144" y="597"/>
                  </a:cubicBezTo>
                  <a:cubicBezTo>
                    <a:pt x="1216" y="657"/>
                    <a:pt x="1294" y="723"/>
                    <a:pt x="1359" y="788"/>
                  </a:cubicBezTo>
                  <a:cubicBezTo>
                    <a:pt x="1383" y="812"/>
                    <a:pt x="1395" y="824"/>
                    <a:pt x="1413" y="848"/>
                  </a:cubicBezTo>
                  <a:cubicBezTo>
                    <a:pt x="1473" y="932"/>
                    <a:pt x="1521" y="1021"/>
                    <a:pt x="1575" y="1111"/>
                  </a:cubicBezTo>
                  <a:cubicBezTo>
                    <a:pt x="1276" y="1254"/>
                    <a:pt x="702" y="1643"/>
                    <a:pt x="612" y="2492"/>
                  </a:cubicBezTo>
                  <a:cubicBezTo>
                    <a:pt x="493" y="3645"/>
                    <a:pt x="1491" y="4231"/>
                    <a:pt x="816" y="5964"/>
                  </a:cubicBezTo>
                  <a:cubicBezTo>
                    <a:pt x="239" y="7431"/>
                    <a:pt x="0" y="10577"/>
                    <a:pt x="2837" y="10577"/>
                  </a:cubicBezTo>
                  <a:cubicBezTo>
                    <a:pt x="3351" y="10577"/>
                    <a:pt x="3967" y="10473"/>
                    <a:pt x="4700" y="10237"/>
                  </a:cubicBezTo>
                  <a:cubicBezTo>
                    <a:pt x="9488" y="8701"/>
                    <a:pt x="6942" y="5522"/>
                    <a:pt x="5382" y="4500"/>
                  </a:cubicBezTo>
                  <a:cubicBezTo>
                    <a:pt x="3816" y="3490"/>
                    <a:pt x="4288" y="2426"/>
                    <a:pt x="3517" y="1559"/>
                  </a:cubicBezTo>
                  <a:cubicBezTo>
                    <a:pt x="3097" y="1075"/>
                    <a:pt x="2598" y="972"/>
                    <a:pt x="2239" y="972"/>
                  </a:cubicBezTo>
                  <a:cubicBezTo>
                    <a:pt x="2096" y="972"/>
                    <a:pt x="1976" y="988"/>
                    <a:pt x="1891" y="1003"/>
                  </a:cubicBezTo>
                  <a:cubicBezTo>
                    <a:pt x="1891" y="992"/>
                    <a:pt x="1885" y="974"/>
                    <a:pt x="1885" y="962"/>
                  </a:cubicBezTo>
                  <a:cubicBezTo>
                    <a:pt x="1838" y="788"/>
                    <a:pt x="1766" y="627"/>
                    <a:pt x="1670" y="478"/>
                  </a:cubicBezTo>
                  <a:cubicBezTo>
                    <a:pt x="1598" y="340"/>
                    <a:pt x="1515" y="179"/>
                    <a:pt x="1389" y="77"/>
                  </a:cubicBezTo>
                  <a:cubicBezTo>
                    <a:pt x="1324" y="30"/>
                    <a:pt x="1244" y="0"/>
                    <a:pt x="1164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1" name="Google Shape;1871;p40"/>
            <p:cNvGrpSpPr/>
            <p:nvPr/>
          </p:nvGrpSpPr>
          <p:grpSpPr>
            <a:xfrm>
              <a:off x="5093244" y="4457500"/>
              <a:ext cx="237200" cy="264325"/>
              <a:chOff x="2454800" y="4457500"/>
              <a:chExt cx="237200" cy="264325"/>
            </a:xfrm>
          </p:grpSpPr>
          <p:sp>
            <p:nvSpPr>
              <p:cNvPr id="1872" name="Google Shape;1872;p40"/>
              <p:cNvSpPr/>
              <p:nvPr/>
            </p:nvSpPr>
            <p:spPr>
              <a:xfrm>
                <a:off x="2454800" y="4481475"/>
                <a:ext cx="237200" cy="240350"/>
              </a:xfrm>
              <a:custGeom>
                <a:avLst/>
                <a:gdLst/>
                <a:ahLst/>
                <a:cxnLst/>
                <a:rect l="l" t="t" r="r" b="b"/>
                <a:pathLst>
                  <a:path w="9488" h="9614" extrusionOk="0">
                    <a:moveTo>
                      <a:pt x="2223" y="0"/>
                    </a:moveTo>
                    <a:cubicBezTo>
                      <a:pt x="1941" y="0"/>
                      <a:pt x="1748" y="66"/>
                      <a:pt x="1748" y="66"/>
                    </a:cubicBezTo>
                    <a:cubicBezTo>
                      <a:pt x="1748" y="66"/>
                      <a:pt x="732" y="365"/>
                      <a:pt x="612" y="1525"/>
                    </a:cubicBezTo>
                    <a:cubicBezTo>
                      <a:pt x="493" y="2678"/>
                      <a:pt x="1491" y="3270"/>
                      <a:pt x="816" y="4997"/>
                    </a:cubicBezTo>
                    <a:cubicBezTo>
                      <a:pt x="238" y="6465"/>
                      <a:pt x="0" y="9613"/>
                      <a:pt x="2845" y="9613"/>
                    </a:cubicBezTo>
                    <a:cubicBezTo>
                      <a:pt x="3359" y="9613"/>
                      <a:pt x="3974" y="9511"/>
                      <a:pt x="4706" y="9276"/>
                    </a:cubicBezTo>
                    <a:cubicBezTo>
                      <a:pt x="9488" y="7734"/>
                      <a:pt x="6942" y="4555"/>
                      <a:pt x="5382" y="3533"/>
                    </a:cubicBezTo>
                    <a:cubicBezTo>
                      <a:pt x="3816" y="2523"/>
                      <a:pt x="4288" y="1459"/>
                      <a:pt x="3517" y="592"/>
                    </a:cubicBezTo>
                    <a:cubicBezTo>
                      <a:pt x="3085" y="107"/>
                      <a:pt x="2582" y="0"/>
                      <a:pt x="2223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40"/>
              <p:cNvSpPr/>
              <p:nvPr/>
            </p:nvSpPr>
            <p:spPr>
              <a:xfrm>
                <a:off x="2477275" y="4457500"/>
                <a:ext cx="25725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437" extrusionOk="0">
                    <a:moveTo>
                      <a:pt x="267" y="0"/>
                    </a:moveTo>
                    <a:cubicBezTo>
                      <a:pt x="213" y="0"/>
                      <a:pt x="159" y="14"/>
                      <a:pt x="114" y="45"/>
                    </a:cubicBezTo>
                    <a:cubicBezTo>
                      <a:pt x="0" y="123"/>
                      <a:pt x="0" y="284"/>
                      <a:pt x="60" y="392"/>
                    </a:cubicBezTo>
                    <a:cubicBezTo>
                      <a:pt x="102" y="475"/>
                      <a:pt x="179" y="535"/>
                      <a:pt x="245" y="595"/>
                    </a:cubicBezTo>
                    <a:cubicBezTo>
                      <a:pt x="317" y="655"/>
                      <a:pt x="395" y="721"/>
                      <a:pt x="460" y="792"/>
                    </a:cubicBezTo>
                    <a:cubicBezTo>
                      <a:pt x="478" y="804"/>
                      <a:pt x="496" y="828"/>
                      <a:pt x="514" y="852"/>
                    </a:cubicBezTo>
                    <a:cubicBezTo>
                      <a:pt x="586" y="948"/>
                      <a:pt x="658" y="1049"/>
                      <a:pt x="705" y="1163"/>
                    </a:cubicBezTo>
                    <a:cubicBezTo>
                      <a:pt x="729" y="1199"/>
                      <a:pt x="753" y="1241"/>
                      <a:pt x="765" y="1282"/>
                    </a:cubicBezTo>
                    <a:cubicBezTo>
                      <a:pt x="783" y="1318"/>
                      <a:pt x="795" y="1354"/>
                      <a:pt x="819" y="1390"/>
                    </a:cubicBezTo>
                    <a:cubicBezTo>
                      <a:pt x="841" y="1416"/>
                      <a:pt x="879" y="1437"/>
                      <a:pt x="917" y="1437"/>
                    </a:cubicBezTo>
                    <a:cubicBezTo>
                      <a:pt x="941" y="1437"/>
                      <a:pt x="966" y="1429"/>
                      <a:pt x="986" y="1408"/>
                    </a:cubicBezTo>
                    <a:cubicBezTo>
                      <a:pt x="1028" y="1354"/>
                      <a:pt x="1022" y="1270"/>
                      <a:pt x="1022" y="1199"/>
                    </a:cubicBezTo>
                    <a:cubicBezTo>
                      <a:pt x="1022" y="1109"/>
                      <a:pt x="1004" y="1025"/>
                      <a:pt x="986" y="948"/>
                    </a:cubicBezTo>
                    <a:cubicBezTo>
                      <a:pt x="939" y="774"/>
                      <a:pt x="867" y="607"/>
                      <a:pt x="771" y="475"/>
                    </a:cubicBezTo>
                    <a:cubicBezTo>
                      <a:pt x="699" y="344"/>
                      <a:pt x="616" y="177"/>
                      <a:pt x="490" y="81"/>
                    </a:cubicBezTo>
                    <a:cubicBezTo>
                      <a:pt x="429" y="31"/>
                      <a:pt x="347" y="0"/>
                      <a:pt x="267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40"/>
              <p:cNvSpPr/>
              <p:nvPr/>
            </p:nvSpPr>
            <p:spPr>
              <a:xfrm>
                <a:off x="2501475" y="4563000"/>
                <a:ext cx="60550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2422" h="895" extrusionOk="0">
                    <a:moveTo>
                      <a:pt x="2334" y="1"/>
                    </a:moveTo>
                    <a:cubicBezTo>
                      <a:pt x="2321" y="1"/>
                      <a:pt x="2308" y="5"/>
                      <a:pt x="2295" y="15"/>
                    </a:cubicBezTo>
                    <a:cubicBezTo>
                      <a:pt x="1681" y="501"/>
                      <a:pt x="906" y="774"/>
                      <a:pt x="128" y="774"/>
                    </a:cubicBezTo>
                    <a:cubicBezTo>
                      <a:pt x="111" y="774"/>
                      <a:pt x="95" y="774"/>
                      <a:pt x="78" y="774"/>
                    </a:cubicBezTo>
                    <a:cubicBezTo>
                      <a:pt x="0" y="774"/>
                      <a:pt x="0" y="893"/>
                      <a:pt x="78" y="893"/>
                    </a:cubicBezTo>
                    <a:cubicBezTo>
                      <a:pt x="102" y="894"/>
                      <a:pt x="127" y="894"/>
                      <a:pt x="151" y="894"/>
                    </a:cubicBezTo>
                    <a:cubicBezTo>
                      <a:pt x="962" y="894"/>
                      <a:pt x="1747" y="604"/>
                      <a:pt x="2379" y="104"/>
                    </a:cubicBezTo>
                    <a:cubicBezTo>
                      <a:pt x="2422" y="62"/>
                      <a:pt x="2382" y="1"/>
                      <a:pt x="2334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40"/>
              <p:cNvSpPr/>
              <p:nvPr/>
            </p:nvSpPr>
            <p:spPr>
              <a:xfrm>
                <a:off x="2490575" y="4481975"/>
                <a:ext cx="241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967" h="623" extrusionOk="0">
                    <a:moveTo>
                      <a:pt x="892" y="1"/>
                    </a:moveTo>
                    <a:cubicBezTo>
                      <a:pt x="878" y="1"/>
                      <a:pt x="862" y="7"/>
                      <a:pt x="849" y="22"/>
                    </a:cubicBezTo>
                    <a:cubicBezTo>
                      <a:pt x="646" y="262"/>
                      <a:pt x="371" y="423"/>
                      <a:pt x="72" y="507"/>
                    </a:cubicBezTo>
                    <a:cubicBezTo>
                      <a:pt x="0" y="529"/>
                      <a:pt x="20" y="622"/>
                      <a:pt x="85" y="622"/>
                    </a:cubicBezTo>
                    <a:cubicBezTo>
                      <a:pt x="90" y="622"/>
                      <a:pt x="96" y="621"/>
                      <a:pt x="102" y="620"/>
                    </a:cubicBezTo>
                    <a:cubicBezTo>
                      <a:pt x="424" y="536"/>
                      <a:pt x="711" y="357"/>
                      <a:pt x="926" y="100"/>
                    </a:cubicBezTo>
                    <a:cubicBezTo>
                      <a:pt x="967" y="56"/>
                      <a:pt x="934" y="1"/>
                      <a:pt x="892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40"/>
              <p:cNvSpPr/>
              <p:nvPr/>
            </p:nvSpPr>
            <p:spPr>
              <a:xfrm>
                <a:off x="2476975" y="4514075"/>
                <a:ext cx="6075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1082" extrusionOk="0">
                    <a:moveTo>
                      <a:pt x="120" y="0"/>
                    </a:moveTo>
                    <a:cubicBezTo>
                      <a:pt x="98" y="0"/>
                      <a:pt x="77" y="13"/>
                      <a:pt x="72" y="41"/>
                    </a:cubicBezTo>
                    <a:cubicBezTo>
                      <a:pt x="0" y="370"/>
                      <a:pt x="18" y="717"/>
                      <a:pt x="114" y="1045"/>
                    </a:cubicBezTo>
                    <a:cubicBezTo>
                      <a:pt x="123" y="1071"/>
                      <a:pt x="146" y="1082"/>
                      <a:pt x="168" y="1082"/>
                    </a:cubicBezTo>
                    <a:cubicBezTo>
                      <a:pt x="205" y="1082"/>
                      <a:pt x="242" y="1054"/>
                      <a:pt x="227" y="1010"/>
                    </a:cubicBezTo>
                    <a:cubicBezTo>
                      <a:pt x="138" y="699"/>
                      <a:pt x="120" y="382"/>
                      <a:pt x="180" y="71"/>
                    </a:cubicBezTo>
                    <a:cubicBezTo>
                      <a:pt x="190" y="28"/>
                      <a:pt x="154" y="0"/>
                      <a:pt x="120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40"/>
              <p:cNvSpPr/>
              <p:nvPr/>
            </p:nvSpPr>
            <p:spPr>
              <a:xfrm>
                <a:off x="2483375" y="4522875"/>
                <a:ext cx="6575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751" extrusionOk="0">
                    <a:moveTo>
                      <a:pt x="70" y="1"/>
                    </a:moveTo>
                    <a:cubicBezTo>
                      <a:pt x="36" y="1"/>
                      <a:pt x="0" y="29"/>
                      <a:pt x="7" y="72"/>
                    </a:cubicBezTo>
                    <a:cubicBezTo>
                      <a:pt x="55" y="281"/>
                      <a:pt x="97" y="496"/>
                      <a:pt x="145" y="705"/>
                    </a:cubicBezTo>
                    <a:cubicBezTo>
                      <a:pt x="150" y="737"/>
                      <a:pt x="171" y="751"/>
                      <a:pt x="194" y="751"/>
                    </a:cubicBezTo>
                    <a:cubicBezTo>
                      <a:pt x="227" y="751"/>
                      <a:pt x="263" y="722"/>
                      <a:pt x="252" y="676"/>
                    </a:cubicBezTo>
                    <a:cubicBezTo>
                      <a:pt x="210" y="466"/>
                      <a:pt x="163" y="251"/>
                      <a:pt x="121" y="42"/>
                    </a:cubicBezTo>
                    <a:cubicBezTo>
                      <a:pt x="114" y="13"/>
                      <a:pt x="92" y="1"/>
                      <a:pt x="7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40"/>
              <p:cNvSpPr/>
              <p:nvPr/>
            </p:nvSpPr>
            <p:spPr>
              <a:xfrm>
                <a:off x="2515675" y="4521075"/>
                <a:ext cx="390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50" extrusionOk="0">
                    <a:moveTo>
                      <a:pt x="72" y="0"/>
                    </a:moveTo>
                    <a:cubicBezTo>
                      <a:pt x="66" y="0"/>
                      <a:pt x="60" y="6"/>
                      <a:pt x="54" y="18"/>
                    </a:cubicBezTo>
                    <a:lnTo>
                      <a:pt x="24" y="48"/>
                    </a:lnTo>
                    <a:cubicBezTo>
                      <a:pt x="12" y="54"/>
                      <a:pt x="12" y="60"/>
                      <a:pt x="6" y="72"/>
                    </a:cubicBezTo>
                    <a:cubicBezTo>
                      <a:pt x="6" y="78"/>
                      <a:pt x="0" y="84"/>
                      <a:pt x="0" y="90"/>
                    </a:cubicBezTo>
                    <a:cubicBezTo>
                      <a:pt x="0" y="102"/>
                      <a:pt x="0" y="108"/>
                      <a:pt x="6" y="114"/>
                    </a:cubicBezTo>
                    <a:cubicBezTo>
                      <a:pt x="6" y="120"/>
                      <a:pt x="12" y="132"/>
                      <a:pt x="24" y="138"/>
                    </a:cubicBezTo>
                    <a:cubicBezTo>
                      <a:pt x="30" y="138"/>
                      <a:pt x="30" y="144"/>
                      <a:pt x="36" y="144"/>
                    </a:cubicBezTo>
                    <a:cubicBezTo>
                      <a:pt x="42" y="150"/>
                      <a:pt x="60" y="150"/>
                      <a:pt x="66" y="150"/>
                    </a:cubicBezTo>
                    <a:lnTo>
                      <a:pt x="84" y="150"/>
                    </a:lnTo>
                    <a:cubicBezTo>
                      <a:pt x="90" y="150"/>
                      <a:pt x="96" y="144"/>
                      <a:pt x="102" y="138"/>
                    </a:cubicBezTo>
                    <a:lnTo>
                      <a:pt x="132" y="108"/>
                    </a:lnTo>
                    <a:cubicBezTo>
                      <a:pt x="144" y="102"/>
                      <a:pt x="144" y="90"/>
                      <a:pt x="150" y="84"/>
                    </a:cubicBezTo>
                    <a:cubicBezTo>
                      <a:pt x="150" y="78"/>
                      <a:pt x="156" y="72"/>
                      <a:pt x="156" y="60"/>
                    </a:cubicBezTo>
                    <a:cubicBezTo>
                      <a:pt x="156" y="54"/>
                      <a:pt x="150" y="48"/>
                      <a:pt x="150" y="42"/>
                    </a:cubicBezTo>
                    <a:cubicBezTo>
                      <a:pt x="150" y="30"/>
                      <a:pt x="144" y="24"/>
                      <a:pt x="132" y="18"/>
                    </a:cubicBezTo>
                    <a:cubicBezTo>
                      <a:pt x="126" y="18"/>
                      <a:pt x="126" y="6"/>
                      <a:pt x="120" y="6"/>
                    </a:cubicBezTo>
                    <a:cubicBezTo>
                      <a:pt x="114" y="0"/>
                      <a:pt x="96" y="0"/>
                      <a:pt x="90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40"/>
              <p:cNvSpPr/>
              <p:nvPr/>
            </p:nvSpPr>
            <p:spPr>
              <a:xfrm>
                <a:off x="2527325" y="4505975"/>
                <a:ext cx="37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21" extrusionOk="0">
                    <a:moveTo>
                      <a:pt x="72" y="1"/>
                    </a:moveTo>
                    <a:cubicBezTo>
                      <a:pt x="0" y="1"/>
                      <a:pt x="0" y="120"/>
                      <a:pt x="72" y="120"/>
                    </a:cubicBezTo>
                    <a:cubicBezTo>
                      <a:pt x="150" y="114"/>
                      <a:pt x="150" y="1"/>
                      <a:pt x="72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40"/>
              <p:cNvSpPr/>
              <p:nvPr/>
            </p:nvSpPr>
            <p:spPr>
              <a:xfrm>
                <a:off x="2536425" y="4519875"/>
                <a:ext cx="3175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51" extrusionOk="0">
                    <a:moveTo>
                      <a:pt x="61" y="1"/>
                    </a:moveTo>
                    <a:cubicBezTo>
                      <a:pt x="55" y="1"/>
                      <a:pt x="55" y="7"/>
                      <a:pt x="43" y="7"/>
                    </a:cubicBezTo>
                    <a:lnTo>
                      <a:pt x="25" y="30"/>
                    </a:lnTo>
                    <a:cubicBezTo>
                      <a:pt x="13" y="36"/>
                      <a:pt x="13" y="48"/>
                      <a:pt x="7" y="60"/>
                    </a:cubicBezTo>
                    <a:cubicBezTo>
                      <a:pt x="1" y="66"/>
                      <a:pt x="1" y="72"/>
                      <a:pt x="1" y="78"/>
                    </a:cubicBezTo>
                    <a:lnTo>
                      <a:pt x="1" y="102"/>
                    </a:lnTo>
                    <a:cubicBezTo>
                      <a:pt x="1" y="108"/>
                      <a:pt x="7" y="120"/>
                      <a:pt x="7" y="126"/>
                    </a:cubicBezTo>
                    <a:cubicBezTo>
                      <a:pt x="13" y="132"/>
                      <a:pt x="13" y="138"/>
                      <a:pt x="25" y="138"/>
                    </a:cubicBezTo>
                    <a:cubicBezTo>
                      <a:pt x="31" y="138"/>
                      <a:pt x="31" y="150"/>
                      <a:pt x="37" y="150"/>
                    </a:cubicBezTo>
                    <a:lnTo>
                      <a:pt x="67" y="150"/>
                    </a:lnTo>
                    <a:cubicBezTo>
                      <a:pt x="73" y="150"/>
                      <a:pt x="73" y="138"/>
                      <a:pt x="85" y="138"/>
                    </a:cubicBezTo>
                    <a:lnTo>
                      <a:pt x="103" y="120"/>
                    </a:lnTo>
                    <a:lnTo>
                      <a:pt x="120" y="90"/>
                    </a:lnTo>
                    <a:cubicBezTo>
                      <a:pt x="126" y="78"/>
                      <a:pt x="126" y="72"/>
                      <a:pt x="126" y="66"/>
                    </a:cubicBezTo>
                    <a:lnTo>
                      <a:pt x="126" y="42"/>
                    </a:lnTo>
                    <a:cubicBezTo>
                      <a:pt x="126" y="36"/>
                      <a:pt x="120" y="30"/>
                      <a:pt x="120" y="19"/>
                    </a:cubicBezTo>
                    <a:cubicBezTo>
                      <a:pt x="114" y="13"/>
                      <a:pt x="114" y="7"/>
                      <a:pt x="103" y="7"/>
                    </a:cubicBezTo>
                    <a:cubicBezTo>
                      <a:pt x="97" y="7"/>
                      <a:pt x="97" y="1"/>
                      <a:pt x="91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40"/>
              <p:cNvSpPr/>
              <p:nvPr/>
            </p:nvSpPr>
            <p:spPr>
              <a:xfrm>
                <a:off x="2528675" y="4532875"/>
                <a:ext cx="40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21" extrusionOk="0">
                    <a:moveTo>
                      <a:pt x="78" y="1"/>
                    </a:moveTo>
                    <a:cubicBezTo>
                      <a:pt x="0" y="1"/>
                      <a:pt x="0" y="120"/>
                      <a:pt x="78" y="120"/>
                    </a:cubicBezTo>
                    <a:cubicBezTo>
                      <a:pt x="162" y="120"/>
                      <a:pt x="162" y="1"/>
                      <a:pt x="78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40"/>
              <p:cNvSpPr/>
              <p:nvPr/>
            </p:nvSpPr>
            <p:spPr>
              <a:xfrm>
                <a:off x="2542700" y="4534525"/>
                <a:ext cx="377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20" extrusionOk="0">
                    <a:moveTo>
                      <a:pt x="79" y="0"/>
                    </a:moveTo>
                    <a:cubicBezTo>
                      <a:pt x="1" y="0"/>
                      <a:pt x="1" y="120"/>
                      <a:pt x="79" y="120"/>
                    </a:cubicBezTo>
                    <a:cubicBezTo>
                      <a:pt x="150" y="120"/>
                      <a:pt x="150" y="0"/>
                      <a:pt x="79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40"/>
              <p:cNvSpPr/>
              <p:nvPr/>
            </p:nvSpPr>
            <p:spPr>
              <a:xfrm>
                <a:off x="2486675" y="4603700"/>
                <a:ext cx="3775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21" extrusionOk="0">
                    <a:moveTo>
                      <a:pt x="78" y="1"/>
                    </a:moveTo>
                    <a:cubicBezTo>
                      <a:pt x="1" y="1"/>
                      <a:pt x="1" y="120"/>
                      <a:pt x="78" y="120"/>
                    </a:cubicBezTo>
                    <a:cubicBezTo>
                      <a:pt x="150" y="120"/>
                      <a:pt x="150" y="1"/>
                      <a:pt x="78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40"/>
              <p:cNvSpPr/>
              <p:nvPr/>
            </p:nvSpPr>
            <p:spPr>
              <a:xfrm>
                <a:off x="2500575" y="4602500"/>
                <a:ext cx="37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21" extrusionOk="0">
                    <a:moveTo>
                      <a:pt x="72" y="1"/>
                    </a:moveTo>
                    <a:cubicBezTo>
                      <a:pt x="1" y="1"/>
                      <a:pt x="1" y="120"/>
                      <a:pt x="72" y="120"/>
                    </a:cubicBezTo>
                    <a:cubicBezTo>
                      <a:pt x="150" y="120"/>
                      <a:pt x="150" y="1"/>
                      <a:pt x="72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40"/>
              <p:cNvSpPr/>
              <p:nvPr/>
            </p:nvSpPr>
            <p:spPr>
              <a:xfrm>
                <a:off x="2489375" y="4623425"/>
                <a:ext cx="3600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20" extrusionOk="0">
                    <a:moveTo>
                      <a:pt x="66" y="0"/>
                    </a:moveTo>
                    <a:cubicBezTo>
                      <a:pt x="60" y="0"/>
                      <a:pt x="48" y="0"/>
                      <a:pt x="42" y="12"/>
                    </a:cubicBezTo>
                    <a:cubicBezTo>
                      <a:pt x="36" y="12"/>
                      <a:pt x="30" y="18"/>
                      <a:pt x="24" y="24"/>
                    </a:cubicBezTo>
                    <a:cubicBezTo>
                      <a:pt x="12" y="30"/>
                      <a:pt x="12" y="36"/>
                      <a:pt x="6" y="48"/>
                    </a:cubicBezTo>
                    <a:cubicBezTo>
                      <a:pt x="6" y="54"/>
                      <a:pt x="0" y="60"/>
                      <a:pt x="0" y="72"/>
                    </a:cubicBezTo>
                    <a:lnTo>
                      <a:pt x="0" y="84"/>
                    </a:lnTo>
                    <a:cubicBezTo>
                      <a:pt x="0" y="90"/>
                      <a:pt x="6" y="96"/>
                      <a:pt x="12" y="108"/>
                    </a:cubicBezTo>
                    <a:cubicBezTo>
                      <a:pt x="24" y="108"/>
                      <a:pt x="24" y="114"/>
                      <a:pt x="30" y="114"/>
                    </a:cubicBezTo>
                    <a:cubicBezTo>
                      <a:pt x="36" y="120"/>
                      <a:pt x="54" y="120"/>
                      <a:pt x="60" y="120"/>
                    </a:cubicBezTo>
                    <a:lnTo>
                      <a:pt x="72" y="120"/>
                    </a:lnTo>
                    <a:cubicBezTo>
                      <a:pt x="84" y="120"/>
                      <a:pt x="90" y="120"/>
                      <a:pt x="96" y="114"/>
                    </a:cubicBezTo>
                    <a:cubicBezTo>
                      <a:pt x="102" y="114"/>
                      <a:pt x="114" y="108"/>
                      <a:pt x="120" y="102"/>
                    </a:cubicBezTo>
                    <a:cubicBezTo>
                      <a:pt x="126" y="90"/>
                      <a:pt x="126" y="84"/>
                      <a:pt x="132" y="78"/>
                    </a:cubicBezTo>
                    <a:cubicBezTo>
                      <a:pt x="132" y="72"/>
                      <a:pt x="144" y="60"/>
                      <a:pt x="144" y="54"/>
                    </a:cubicBezTo>
                    <a:lnTo>
                      <a:pt x="144" y="42"/>
                    </a:lnTo>
                    <a:cubicBezTo>
                      <a:pt x="144" y="30"/>
                      <a:pt x="132" y="24"/>
                      <a:pt x="126" y="18"/>
                    </a:cubicBezTo>
                    <a:cubicBezTo>
                      <a:pt x="120" y="18"/>
                      <a:pt x="120" y="12"/>
                      <a:pt x="108" y="12"/>
                    </a:cubicBezTo>
                    <a:cubicBezTo>
                      <a:pt x="102" y="0"/>
                      <a:pt x="90" y="0"/>
                      <a:pt x="78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86" name="Google Shape;1886;p40"/>
          <p:cNvGrpSpPr/>
          <p:nvPr/>
        </p:nvGrpSpPr>
        <p:grpSpPr>
          <a:xfrm>
            <a:off x="7897697" y="991850"/>
            <a:ext cx="885698" cy="728939"/>
            <a:chOff x="7897697" y="991850"/>
            <a:chExt cx="885698" cy="728939"/>
          </a:xfrm>
        </p:grpSpPr>
        <p:sp>
          <p:nvSpPr>
            <p:cNvPr id="1887" name="Google Shape;1887;p40"/>
            <p:cNvSpPr/>
            <p:nvPr/>
          </p:nvSpPr>
          <p:spPr>
            <a:xfrm>
              <a:off x="7897697" y="991850"/>
              <a:ext cx="881140" cy="728939"/>
            </a:xfrm>
            <a:custGeom>
              <a:avLst/>
              <a:gdLst/>
              <a:ahLst/>
              <a:cxnLst/>
              <a:rect l="l" t="t" r="r" b="b"/>
              <a:pathLst>
                <a:path w="6193" h="5123" extrusionOk="0">
                  <a:moveTo>
                    <a:pt x="2411" y="0"/>
                  </a:moveTo>
                  <a:cubicBezTo>
                    <a:pt x="2254" y="0"/>
                    <a:pt x="2097" y="21"/>
                    <a:pt x="1943" y="63"/>
                  </a:cubicBezTo>
                  <a:cubicBezTo>
                    <a:pt x="1268" y="242"/>
                    <a:pt x="742" y="780"/>
                    <a:pt x="479" y="1533"/>
                  </a:cubicBezTo>
                  <a:cubicBezTo>
                    <a:pt x="1" y="2967"/>
                    <a:pt x="790" y="4396"/>
                    <a:pt x="2367" y="4934"/>
                  </a:cubicBezTo>
                  <a:cubicBezTo>
                    <a:pt x="2744" y="5062"/>
                    <a:pt x="3115" y="5123"/>
                    <a:pt x="3469" y="5123"/>
                  </a:cubicBezTo>
                  <a:cubicBezTo>
                    <a:pt x="4605" y="5123"/>
                    <a:pt x="5560" y="4492"/>
                    <a:pt x="5929" y="3404"/>
                  </a:cubicBezTo>
                  <a:cubicBezTo>
                    <a:pt x="6192" y="2639"/>
                    <a:pt x="6097" y="1892"/>
                    <a:pt x="5678" y="1342"/>
                  </a:cubicBezTo>
                  <a:cubicBezTo>
                    <a:pt x="5303" y="851"/>
                    <a:pt x="4725" y="589"/>
                    <a:pt x="4027" y="589"/>
                  </a:cubicBezTo>
                  <a:cubicBezTo>
                    <a:pt x="3969" y="589"/>
                    <a:pt x="3910" y="591"/>
                    <a:pt x="3850" y="595"/>
                  </a:cubicBezTo>
                  <a:cubicBezTo>
                    <a:pt x="3405" y="205"/>
                    <a:pt x="2905" y="0"/>
                    <a:pt x="2411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8" name="Google Shape;1888;p40"/>
            <p:cNvGrpSpPr/>
            <p:nvPr/>
          </p:nvGrpSpPr>
          <p:grpSpPr>
            <a:xfrm>
              <a:off x="7901402" y="992988"/>
              <a:ext cx="881994" cy="727801"/>
              <a:chOff x="2935375" y="793125"/>
              <a:chExt cx="154975" cy="127875"/>
            </a:xfrm>
          </p:grpSpPr>
          <p:sp>
            <p:nvSpPr>
              <p:cNvPr id="1889" name="Google Shape;1889;p40"/>
              <p:cNvSpPr/>
              <p:nvPr/>
            </p:nvSpPr>
            <p:spPr>
              <a:xfrm>
                <a:off x="2935375" y="793125"/>
                <a:ext cx="154975" cy="127875"/>
              </a:xfrm>
              <a:custGeom>
                <a:avLst/>
                <a:gdLst/>
                <a:ahLst/>
                <a:cxnLst/>
                <a:rect l="l" t="t" r="r" b="b"/>
                <a:pathLst>
                  <a:path w="6199" h="5115" extrusionOk="0">
                    <a:moveTo>
                      <a:pt x="2420" y="74"/>
                    </a:moveTo>
                    <a:cubicBezTo>
                      <a:pt x="2618" y="74"/>
                      <a:pt x="2817" y="107"/>
                      <a:pt x="3013" y="174"/>
                    </a:cubicBezTo>
                    <a:cubicBezTo>
                      <a:pt x="3288" y="270"/>
                      <a:pt x="3563" y="431"/>
                      <a:pt x="3820" y="658"/>
                    </a:cubicBezTo>
                    <a:lnTo>
                      <a:pt x="3826" y="670"/>
                    </a:lnTo>
                    <a:lnTo>
                      <a:pt x="3838" y="670"/>
                    </a:lnTo>
                    <a:cubicBezTo>
                      <a:pt x="3905" y="666"/>
                      <a:pt x="3972" y="663"/>
                      <a:pt x="4038" y="663"/>
                    </a:cubicBezTo>
                    <a:cubicBezTo>
                      <a:pt x="4713" y="663"/>
                      <a:pt x="5271" y="914"/>
                      <a:pt x="5625" y="1388"/>
                    </a:cubicBezTo>
                    <a:cubicBezTo>
                      <a:pt x="6031" y="1913"/>
                      <a:pt x="6121" y="2643"/>
                      <a:pt x="5870" y="3378"/>
                    </a:cubicBezTo>
                    <a:cubicBezTo>
                      <a:pt x="5515" y="4433"/>
                      <a:pt x="4583" y="5048"/>
                      <a:pt x="3478" y="5048"/>
                    </a:cubicBezTo>
                    <a:cubicBezTo>
                      <a:pt x="3131" y="5048"/>
                      <a:pt x="2766" y="4987"/>
                      <a:pt x="2397" y="4860"/>
                    </a:cubicBezTo>
                    <a:cubicBezTo>
                      <a:pt x="861" y="4334"/>
                      <a:pt x="84" y="2947"/>
                      <a:pt x="550" y="1555"/>
                    </a:cubicBezTo>
                    <a:cubicBezTo>
                      <a:pt x="807" y="820"/>
                      <a:pt x="1321" y="294"/>
                      <a:pt x="1967" y="132"/>
                    </a:cubicBezTo>
                    <a:cubicBezTo>
                      <a:pt x="2115" y="93"/>
                      <a:pt x="2267" y="74"/>
                      <a:pt x="2420" y="74"/>
                    </a:cubicBezTo>
                    <a:close/>
                    <a:moveTo>
                      <a:pt x="2416" y="1"/>
                    </a:moveTo>
                    <a:cubicBezTo>
                      <a:pt x="2260" y="1"/>
                      <a:pt x="2103" y="21"/>
                      <a:pt x="1949" y="61"/>
                    </a:cubicBezTo>
                    <a:cubicBezTo>
                      <a:pt x="1280" y="240"/>
                      <a:pt x="748" y="778"/>
                      <a:pt x="485" y="1531"/>
                    </a:cubicBezTo>
                    <a:cubicBezTo>
                      <a:pt x="1" y="2959"/>
                      <a:pt x="790" y="4388"/>
                      <a:pt x="2373" y="4926"/>
                    </a:cubicBezTo>
                    <a:cubicBezTo>
                      <a:pt x="2750" y="5054"/>
                      <a:pt x="3121" y="5115"/>
                      <a:pt x="3476" y="5115"/>
                    </a:cubicBezTo>
                    <a:cubicBezTo>
                      <a:pt x="4611" y="5115"/>
                      <a:pt x="5568" y="4484"/>
                      <a:pt x="5941" y="3396"/>
                    </a:cubicBezTo>
                    <a:cubicBezTo>
                      <a:pt x="6198" y="2637"/>
                      <a:pt x="6103" y="1884"/>
                      <a:pt x="5684" y="1340"/>
                    </a:cubicBezTo>
                    <a:cubicBezTo>
                      <a:pt x="5315" y="849"/>
                      <a:pt x="4732" y="587"/>
                      <a:pt x="4033" y="587"/>
                    </a:cubicBezTo>
                    <a:cubicBezTo>
                      <a:pt x="3975" y="587"/>
                      <a:pt x="3916" y="589"/>
                      <a:pt x="3856" y="593"/>
                    </a:cubicBezTo>
                    <a:cubicBezTo>
                      <a:pt x="3410" y="202"/>
                      <a:pt x="2912" y="1"/>
                      <a:pt x="2416" y="1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40"/>
              <p:cNvSpPr/>
              <p:nvPr/>
            </p:nvSpPr>
            <p:spPr>
              <a:xfrm>
                <a:off x="2937475" y="794850"/>
                <a:ext cx="15107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6043" h="4980" extrusionOk="0">
                    <a:moveTo>
                      <a:pt x="2321" y="1"/>
                    </a:moveTo>
                    <a:cubicBezTo>
                      <a:pt x="2173" y="1"/>
                      <a:pt x="2027" y="20"/>
                      <a:pt x="1883" y="57"/>
                    </a:cubicBezTo>
                    <a:cubicBezTo>
                      <a:pt x="1237" y="225"/>
                      <a:pt x="723" y="751"/>
                      <a:pt x="466" y="1486"/>
                    </a:cubicBezTo>
                    <a:cubicBezTo>
                      <a:pt x="0" y="2878"/>
                      <a:pt x="777" y="4265"/>
                      <a:pt x="2313" y="4791"/>
                    </a:cubicBezTo>
                    <a:cubicBezTo>
                      <a:pt x="2682" y="4918"/>
                      <a:pt x="3046" y="4979"/>
                      <a:pt x="3393" y="4979"/>
                    </a:cubicBezTo>
                    <a:cubicBezTo>
                      <a:pt x="4498" y="4979"/>
                      <a:pt x="5431" y="4362"/>
                      <a:pt x="5786" y="3303"/>
                    </a:cubicBezTo>
                    <a:cubicBezTo>
                      <a:pt x="6043" y="2568"/>
                      <a:pt x="5953" y="1838"/>
                      <a:pt x="5541" y="1319"/>
                    </a:cubicBezTo>
                    <a:cubicBezTo>
                      <a:pt x="5187" y="845"/>
                      <a:pt x="4629" y="594"/>
                      <a:pt x="3954" y="594"/>
                    </a:cubicBezTo>
                    <a:cubicBezTo>
                      <a:pt x="3888" y="594"/>
                      <a:pt x="3821" y="597"/>
                      <a:pt x="3754" y="601"/>
                    </a:cubicBezTo>
                    <a:lnTo>
                      <a:pt x="3742" y="601"/>
                    </a:lnTo>
                    <a:lnTo>
                      <a:pt x="3736" y="589"/>
                    </a:lnTo>
                    <a:cubicBezTo>
                      <a:pt x="3479" y="356"/>
                      <a:pt x="3204" y="201"/>
                      <a:pt x="2929" y="105"/>
                    </a:cubicBezTo>
                    <a:cubicBezTo>
                      <a:pt x="2728" y="36"/>
                      <a:pt x="2524" y="1"/>
                      <a:pt x="2321" y="1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40"/>
              <p:cNvSpPr/>
              <p:nvPr/>
            </p:nvSpPr>
            <p:spPr>
              <a:xfrm>
                <a:off x="2946725" y="800175"/>
                <a:ext cx="81325" cy="103875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4155" extrusionOk="0">
                    <a:moveTo>
                      <a:pt x="2025" y="0"/>
                    </a:moveTo>
                    <a:cubicBezTo>
                      <a:pt x="1277" y="0"/>
                      <a:pt x="601" y="517"/>
                      <a:pt x="306" y="1374"/>
                    </a:cubicBezTo>
                    <a:cubicBezTo>
                      <a:pt x="288" y="1452"/>
                      <a:pt x="258" y="1536"/>
                      <a:pt x="240" y="1620"/>
                    </a:cubicBezTo>
                    <a:cubicBezTo>
                      <a:pt x="1" y="2642"/>
                      <a:pt x="485" y="3568"/>
                      <a:pt x="1364" y="4106"/>
                    </a:cubicBezTo>
                    <a:cubicBezTo>
                      <a:pt x="1415" y="4139"/>
                      <a:pt x="1473" y="4155"/>
                      <a:pt x="1529" y="4155"/>
                    </a:cubicBezTo>
                    <a:cubicBezTo>
                      <a:pt x="1636" y="4155"/>
                      <a:pt x="1741" y="4098"/>
                      <a:pt x="1800" y="3992"/>
                    </a:cubicBezTo>
                    <a:lnTo>
                      <a:pt x="1824" y="3950"/>
                    </a:lnTo>
                    <a:lnTo>
                      <a:pt x="2236" y="3239"/>
                    </a:lnTo>
                    <a:cubicBezTo>
                      <a:pt x="2242" y="3233"/>
                      <a:pt x="2248" y="3215"/>
                      <a:pt x="2248" y="3209"/>
                    </a:cubicBezTo>
                    <a:cubicBezTo>
                      <a:pt x="2248" y="3203"/>
                      <a:pt x="2260" y="3197"/>
                      <a:pt x="2260" y="3185"/>
                    </a:cubicBezTo>
                    <a:cubicBezTo>
                      <a:pt x="2296" y="3084"/>
                      <a:pt x="2266" y="2964"/>
                      <a:pt x="2170" y="2904"/>
                    </a:cubicBezTo>
                    <a:cubicBezTo>
                      <a:pt x="1758" y="2642"/>
                      <a:pt x="1883" y="2163"/>
                      <a:pt x="2021" y="1775"/>
                    </a:cubicBezTo>
                    <a:cubicBezTo>
                      <a:pt x="2098" y="1540"/>
                      <a:pt x="2286" y="1486"/>
                      <a:pt x="2446" y="1486"/>
                    </a:cubicBezTo>
                    <a:cubicBezTo>
                      <a:pt x="2486" y="1486"/>
                      <a:pt x="2524" y="1489"/>
                      <a:pt x="2559" y="1494"/>
                    </a:cubicBezTo>
                    <a:cubicBezTo>
                      <a:pt x="2570" y="1495"/>
                      <a:pt x="2580" y="1496"/>
                      <a:pt x="2591" y="1496"/>
                    </a:cubicBezTo>
                    <a:cubicBezTo>
                      <a:pt x="2675" y="1496"/>
                      <a:pt x="2756" y="1454"/>
                      <a:pt x="2804" y="1374"/>
                    </a:cubicBezTo>
                    <a:cubicBezTo>
                      <a:pt x="2804" y="1374"/>
                      <a:pt x="2804" y="1363"/>
                      <a:pt x="2810" y="1357"/>
                    </a:cubicBezTo>
                    <a:cubicBezTo>
                      <a:pt x="2810" y="1351"/>
                      <a:pt x="2816" y="1345"/>
                      <a:pt x="2828" y="1333"/>
                    </a:cubicBezTo>
                    <a:cubicBezTo>
                      <a:pt x="2834" y="1327"/>
                      <a:pt x="2834" y="1321"/>
                      <a:pt x="2840" y="1315"/>
                    </a:cubicBezTo>
                    <a:cubicBezTo>
                      <a:pt x="2846" y="1297"/>
                      <a:pt x="2864" y="1285"/>
                      <a:pt x="2870" y="1267"/>
                    </a:cubicBezTo>
                    <a:cubicBezTo>
                      <a:pt x="2947" y="1141"/>
                      <a:pt x="3067" y="938"/>
                      <a:pt x="3162" y="783"/>
                    </a:cubicBezTo>
                    <a:cubicBezTo>
                      <a:pt x="3252" y="633"/>
                      <a:pt x="3204" y="436"/>
                      <a:pt x="3067" y="341"/>
                    </a:cubicBezTo>
                    <a:cubicBezTo>
                      <a:pt x="2724" y="108"/>
                      <a:pt x="2367" y="0"/>
                      <a:pt x="2025" y="0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40"/>
              <p:cNvSpPr/>
              <p:nvPr/>
            </p:nvSpPr>
            <p:spPr>
              <a:xfrm>
                <a:off x="3006350" y="813750"/>
                <a:ext cx="80850" cy="100875"/>
              </a:xfrm>
              <a:custGeom>
                <a:avLst/>
                <a:gdLst/>
                <a:ahLst/>
                <a:cxnLst/>
                <a:rect l="l" t="t" r="r" b="b"/>
                <a:pathLst>
                  <a:path w="3234" h="4035" extrusionOk="0">
                    <a:moveTo>
                      <a:pt x="1250" y="1"/>
                    </a:moveTo>
                    <a:cubicBezTo>
                      <a:pt x="1081" y="1"/>
                      <a:pt x="938" y="124"/>
                      <a:pt x="915" y="294"/>
                    </a:cubicBezTo>
                    <a:cubicBezTo>
                      <a:pt x="897" y="479"/>
                      <a:pt x="867" y="712"/>
                      <a:pt x="849" y="849"/>
                    </a:cubicBezTo>
                    <a:cubicBezTo>
                      <a:pt x="843" y="867"/>
                      <a:pt x="843" y="873"/>
                      <a:pt x="843" y="879"/>
                    </a:cubicBezTo>
                    <a:lnTo>
                      <a:pt x="843" y="903"/>
                    </a:lnTo>
                    <a:lnTo>
                      <a:pt x="843" y="909"/>
                    </a:lnTo>
                    <a:cubicBezTo>
                      <a:pt x="837" y="927"/>
                      <a:pt x="837" y="939"/>
                      <a:pt x="837" y="951"/>
                    </a:cubicBezTo>
                    <a:lnTo>
                      <a:pt x="837" y="957"/>
                    </a:lnTo>
                    <a:lnTo>
                      <a:pt x="837" y="969"/>
                    </a:lnTo>
                    <a:cubicBezTo>
                      <a:pt x="819" y="1071"/>
                      <a:pt x="867" y="1166"/>
                      <a:pt x="957" y="1220"/>
                    </a:cubicBezTo>
                    <a:cubicBezTo>
                      <a:pt x="1112" y="1298"/>
                      <a:pt x="1315" y="1477"/>
                      <a:pt x="1214" y="1770"/>
                    </a:cubicBezTo>
                    <a:cubicBezTo>
                      <a:pt x="1088" y="2141"/>
                      <a:pt x="913" y="2573"/>
                      <a:pt x="469" y="2573"/>
                    </a:cubicBezTo>
                    <a:cubicBezTo>
                      <a:pt x="449" y="2573"/>
                      <a:pt x="428" y="2572"/>
                      <a:pt x="407" y="2571"/>
                    </a:cubicBezTo>
                    <a:lnTo>
                      <a:pt x="389" y="2571"/>
                    </a:lnTo>
                    <a:cubicBezTo>
                      <a:pt x="365" y="2571"/>
                      <a:pt x="347" y="2571"/>
                      <a:pt x="329" y="2577"/>
                    </a:cubicBezTo>
                    <a:cubicBezTo>
                      <a:pt x="252" y="2595"/>
                      <a:pt x="192" y="2660"/>
                      <a:pt x="162" y="2732"/>
                    </a:cubicBezTo>
                    <a:cubicBezTo>
                      <a:pt x="156" y="2744"/>
                      <a:pt x="156" y="2750"/>
                      <a:pt x="156" y="2756"/>
                    </a:cubicBezTo>
                    <a:cubicBezTo>
                      <a:pt x="150" y="2762"/>
                      <a:pt x="150" y="2780"/>
                      <a:pt x="150" y="2786"/>
                    </a:cubicBezTo>
                    <a:lnTo>
                      <a:pt x="36" y="3599"/>
                    </a:lnTo>
                    <a:lnTo>
                      <a:pt x="30" y="3652"/>
                    </a:lnTo>
                    <a:cubicBezTo>
                      <a:pt x="1" y="3832"/>
                      <a:pt x="126" y="3999"/>
                      <a:pt x="305" y="4017"/>
                    </a:cubicBezTo>
                    <a:cubicBezTo>
                      <a:pt x="410" y="4029"/>
                      <a:pt x="514" y="4034"/>
                      <a:pt x="617" y="4034"/>
                    </a:cubicBezTo>
                    <a:cubicBezTo>
                      <a:pt x="1517" y="4034"/>
                      <a:pt x="2322" y="3590"/>
                      <a:pt x="2714" y="2732"/>
                    </a:cubicBezTo>
                    <a:cubicBezTo>
                      <a:pt x="2750" y="2660"/>
                      <a:pt x="2780" y="2577"/>
                      <a:pt x="2810" y="2493"/>
                    </a:cubicBezTo>
                    <a:cubicBezTo>
                      <a:pt x="3234" y="1250"/>
                      <a:pt x="2570" y="72"/>
                      <a:pt x="1262" y="1"/>
                    </a:cubicBezTo>
                    <a:cubicBezTo>
                      <a:pt x="1258" y="1"/>
                      <a:pt x="1254" y="1"/>
                      <a:pt x="1250" y="1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40"/>
              <p:cNvSpPr/>
              <p:nvPr/>
            </p:nvSpPr>
            <p:spPr>
              <a:xfrm>
                <a:off x="2990500" y="813900"/>
                <a:ext cx="48750" cy="968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3872" extrusionOk="0">
                    <a:moveTo>
                      <a:pt x="1573" y="1"/>
                    </a:moveTo>
                    <a:cubicBezTo>
                      <a:pt x="1563" y="1"/>
                      <a:pt x="1243" y="534"/>
                      <a:pt x="1113" y="748"/>
                    </a:cubicBezTo>
                    <a:cubicBezTo>
                      <a:pt x="1101" y="754"/>
                      <a:pt x="1101" y="760"/>
                      <a:pt x="1095" y="772"/>
                    </a:cubicBezTo>
                    <a:cubicBezTo>
                      <a:pt x="1089" y="778"/>
                      <a:pt x="1083" y="784"/>
                      <a:pt x="1083" y="790"/>
                    </a:cubicBezTo>
                    <a:cubicBezTo>
                      <a:pt x="1071" y="802"/>
                      <a:pt x="1071" y="808"/>
                      <a:pt x="1065" y="814"/>
                    </a:cubicBezTo>
                    <a:cubicBezTo>
                      <a:pt x="1059" y="819"/>
                      <a:pt x="1059" y="831"/>
                      <a:pt x="1059" y="831"/>
                    </a:cubicBezTo>
                    <a:cubicBezTo>
                      <a:pt x="1010" y="902"/>
                      <a:pt x="927" y="953"/>
                      <a:pt x="841" y="953"/>
                    </a:cubicBezTo>
                    <a:cubicBezTo>
                      <a:pt x="832" y="953"/>
                      <a:pt x="823" y="952"/>
                      <a:pt x="814" y="951"/>
                    </a:cubicBezTo>
                    <a:cubicBezTo>
                      <a:pt x="776" y="944"/>
                      <a:pt x="733" y="940"/>
                      <a:pt x="688" y="940"/>
                    </a:cubicBezTo>
                    <a:cubicBezTo>
                      <a:pt x="528" y="940"/>
                      <a:pt x="343" y="997"/>
                      <a:pt x="264" y="1226"/>
                    </a:cubicBezTo>
                    <a:cubicBezTo>
                      <a:pt x="132" y="1614"/>
                      <a:pt x="13" y="2093"/>
                      <a:pt x="413" y="2355"/>
                    </a:cubicBezTo>
                    <a:cubicBezTo>
                      <a:pt x="503" y="2415"/>
                      <a:pt x="545" y="2535"/>
                      <a:pt x="503" y="2636"/>
                    </a:cubicBezTo>
                    <a:lnTo>
                      <a:pt x="485" y="2684"/>
                    </a:lnTo>
                    <a:lnTo>
                      <a:pt x="73" y="3395"/>
                    </a:lnTo>
                    <a:cubicBezTo>
                      <a:pt x="67" y="3413"/>
                      <a:pt x="55" y="3431"/>
                      <a:pt x="49" y="3455"/>
                    </a:cubicBezTo>
                    <a:cubicBezTo>
                      <a:pt x="1" y="3617"/>
                      <a:pt x="79" y="3796"/>
                      <a:pt x="252" y="3856"/>
                    </a:cubicBezTo>
                    <a:cubicBezTo>
                      <a:pt x="284" y="3866"/>
                      <a:pt x="317" y="3871"/>
                      <a:pt x="350" y="3871"/>
                    </a:cubicBezTo>
                    <a:cubicBezTo>
                      <a:pt x="503" y="3871"/>
                      <a:pt x="646" y="3760"/>
                      <a:pt x="670" y="3593"/>
                    </a:cubicBezTo>
                    <a:lnTo>
                      <a:pt x="784" y="2780"/>
                    </a:lnTo>
                    <a:cubicBezTo>
                      <a:pt x="790" y="2756"/>
                      <a:pt x="790" y="2744"/>
                      <a:pt x="796" y="2726"/>
                    </a:cubicBezTo>
                    <a:cubicBezTo>
                      <a:pt x="820" y="2654"/>
                      <a:pt x="886" y="2595"/>
                      <a:pt x="963" y="2571"/>
                    </a:cubicBezTo>
                    <a:cubicBezTo>
                      <a:pt x="987" y="2565"/>
                      <a:pt x="999" y="2565"/>
                      <a:pt x="1023" y="2565"/>
                    </a:cubicBezTo>
                    <a:lnTo>
                      <a:pt x="1047" y="2565"/>
                    </a:lnTo>
                    <a:cubicBezTo>
                      <a:pt x="1068" y="2566"/>
                      <a:pt x="1088" y="2567"/>
                      <a:pt x="1108" y="2567"/>
                    </a:cubicBezTo>
                    <a:cubicBezTo>
                      <a:pt x="1547" y="2567"/>
                      <a:pt x="1722" y="2135"/>
                      <a:pt x="1848" y="1764"/>
                    </a:cubicBezTo>
                    <a:cubicBezTo>
                      <a:pt x="1949" y="1471"/>
                      <a:pt x="1740" y="1292"/>
                      <a:pt x="1591" y="1220"/>
                    </a:cubicBezTo>
                    <a:cubicBezTo>
                      <a:pt x="1507" y="1172"/>
                      <a:pt x="1453" y="1071"/>
                      <a:pt x="1471" y="975"/>
                    </a:cubicBezTo>
                    <a:lnTo>
                      <a:pt x="1471" y="957"/>
                    </a:lnTo>
                    <a:lnTo>
                      <a:pt x="1471" y="951"/>
                    </a:lnTo>
                    <a:cubicBezTo>
                      <a:pt x="1477" y="939"/>
                      <a:pt x="1477" y="927"/>
                      <a:pt x="1477" y="909"/>
                    </a:cubicBezTo>
                    <a:lnTo>
                      <a:pt x="1477" y="903"/>
                    </a:lnTo>
                    <a:lnTo>
                      <a:pt x="1477" y="879"/>
                    </a:lnTo>
                    <a:cubicBezTo>
                      <a:pt x="1507" y="628"/>
                      <a:pt x="1573" y="1"/>
                      <a:pt x="1573" y="1"/>
                    </a:cubicBezTo>
                    <a:cubicBezTo>
                      <a:pt x="1573" y="1"/>
                      <a:pt x="1573" y="1"/>
                      <a:pt x="1573" y="1"/>
                    </a:cubicBezTo>
                    <a:close/>
                  </a:path>
                </a:pathLst>
              </a:custGeom>
              <a:solidFill>
                <a:srgbClr val="FF84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40"/>
              <p:cNvSpPr/>
              <p:nvPr/>
            </p:nvSpPr>
            <p:spPr>
              <a:xfrm>
                <a:off x="2956300" y="805350"/>
                <a:ext cx="62325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3276" extrusionOk="0">
                    <a:moveTo>
                      <a:pt x="1753" y="1"/>
                    </a:moveTo>
                    <a:cubicBezTo>
                      <a:pt x="1684" y="1"/>
                      <a:pt x="1615" y="16"/>
                      <a:pt x="1548" y="50"/>
                    </a:cubicBezTo>
                    <a:cubicBezTo>
                      <a:pt x="1417" y="122"/>
                      <a:pt x="1357" y="247"/>
                      <a:pt x="1321" y="379"/>
                    </a:cubicBezTo>
                    <a:cubicBezTo>
                      <a:pt x="1285" y="546"/>
                      <a:pt x="1273" y="737"/>
                      <a:pt x="1106" y="821"/>
                    </a:cubicBezTo>
                    <a:cubicBezTo>
                      <a:pt x="933" y="899"/>
                      <a:pt x="735" y="857"/>
                      <a:pt x="568" y="904"/>
                    </a:cubicBezTo>
                    <a:cubicBezTo>
                      <a:pt x="425" y="940"/>
                      <a:pt x="305" y="1018"/>
                      <a:pt x="210" y="1120"/>
                    </a:cubicBezTo>
                    <a:cubicBezTo>
                      <a:pt x="126" y="1215"/>
                      <a:pt x="66" y="1329"/>
                      <a:pt x="36" y="1448"/>
                    </a:cubicBezTo>
                    <a:cubicBezTo>
                      <a:pt x="0" y="1604"/>
                      <a:pt x="12" y="1771"/>
                      <a:pt x="90" y="1926"/>
                    </a:cubicBezTo>
                    <a:cubicBezTo>
                      <a:pt x="150" y="2064"/>
                      <a:pt x="245" y="2172"/>
                      <a:pt x="371" y="2249"/>
                    </a:cubicBezTo>
                    <a:cubicBezTo>
                      <a:pt x="508" y="2339"/>
                      <a:pt x="652" y="2393"/>
                      <a:pt x="622" y="2578"/>
                    </a:cubicBezTo>
                    <a:cubicBezTo>
                      <a:pt x="598" y="2709"/>
                      <a:pt x="538" y="2841"/>
                      <a:pt x="562" y="2972"/>
                    </a:cubicBezTo>
                    <a:cubicBezTo>
                      <a:pt x="580" y="3116"/>
                      <a:pt x="694" y="3211"/>
                      <a:pt x="819" y="3247"/>
                    </a:cubicBezTo>
                    <a:cubicBezTo>
                      <a:pt x="887" y="3267"/>
                      <a:pt x="958" y="3275"/>
                      <a:pt x="1031" y="3275"/>
                    </a:cubicBezTo>
                    <a:cubicBezTo>
                      <a:pt x="1275" y="3275"/>
                      <a:pt x="1537" y="3181"/>
                      <a:pt x="1740" y="3080"/>
                    </a:cubicBezTo>
                    <a:cubicBezTo>
                      <a:pt x="1787" y="3056"/>
                      <a:pt x="1829" y="3032"/>
                      <a:pt x="1865" y="3002"/>
                    </a:cubicBezTo>
                    <a:cubicBezTo>
                      <a:pt x="1865" y="2996"/>
                      <a:pt x="1871" y="2990"/>
                      <a:pt x="1871" y="2978"/>
                    </a:cubicBezTo>
                    <a:cubicBezTo>
                      <a:pt x="1913" y="2877"/>
                      <a:pt x="1871" y="2757"/>
                      <a:pt x="1787" y="2680"/>
                    </a:cubicBezTo>
                    <a:cubicBezTo>
                      <a:pt x="1375" y="2423"/>
                      <a:pt x="1500" y="1944"/>
                      <a:pt x="1638" y="1556"/>
                    </a:cubicBezTo>
                    <a:cubicBezTo>
                      <a:pt x="1721" y="1317"/>
                      <a:pt x="1914" y="1269"/>
                      <a:pt x="2077" y="1269"/>
                    </a:cubicBezTo>
                    <a:cubicBezTo>
                      <a:pt x="2114" y="1269"/>
                      <a:pt x="2150" y="1272"/>
                      <a:pt x="2182" y="1275"/>
                    </a:cubicBezTo>
                    <a:cubicBezTo>
                      <a:pt x="2195" y="1278"/>
                      <a:pt x="2209" y="1279"/>
                      <a:pt x="2222" y="1279"/>
                    </a:cubicBezTo>
                    <a:cubicBezTo>
                      <a:pt x="2303" y="1279"/>
                      <a:pt x="2381" y="1233"/>
                      <a:pt x="2427" y="1156"/>
                    </a:cubicBezTo>
                    <a:cubicBezTo>
                      <a:pt x="2427" y="1156"/>
                      <a:pt x="2427" y="1150"/>
                      <a:pt x="2433" y="1144"/>
                    </a:cubicBezTo>
                    <a:cubicBezTo>
                      <a:pt x="2433" y="1138"/>
                      <a:pt x="2445" y="1126"/>
                      <a:pt x="2451" y="1120"/>
                    </a:cubicBezTo>
                    <a:cubicBezTo>
                      <a:pt x="2457" y="1114"/>
                      <a:pt x="2457" y="1108"/>
                      <a:pt x="2463" y="1096"/>
                    </a:cubicBezTo>
                    <a:cubicBezTo>
                      <a:pt x="2475" y="1084"/>
                      <a:pt x="2487" y="1066"/>
                      <a:pt x="2493" y="1054"/>
                    </a:cubicBezTo>
                    <a:cubicBezTo>
                      <a:pt x="2433" y="791"/>
                      <a:pt x="2415" y="522"/>
                      <a:pt x="2254" y="289"/>
                    </a:cubicBezTo>
                    <a:cubicBezTo>
                      <a:pt x="2143" y="125"/>
                      <a:pt x="1950" y="1"/>
                      <a:pt x="1753" y="1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40"/>
              <p:cNvSpPr/>
              <p:nvPr/>
            </p:nvSpPr>
            <p:spPr>
              <a:xfrm>
                <a:off x="3010375" y="822750"/>
                <a:ext cx="61750" cy="81450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3258" extrusionOk="0">
                    <a:moveTo>
                      <a:pt x="1574" y="0"/>
                    </a:moveTo>
                    <a:cubicBezTo>
                      <a:pt x="1498" y="0"/>
                      <a:pt x="1422" y="12"/>
                      <a:pt x="1352" y="35"/>
                    </a:cubicBezTo>
                    <a:cubicBezTo>
                      <a:pt x="1095" y="125"/>
                      <a:pt x="903" y="328"/>
                      <a:pt x="694" y="495"/>
                    </a:cubicBezTo>
                    <a:cubicBezTo>
                      <a:pt x="688" y="513"/>
                      <a:pt x="688" y="519"/>
                      <a:pt x="688" y="525"/>
                    </a:cubicBezTo>
                    <a:lnTo>
                      <a:pt x="688" y="549"/>
                    </a:lnTo>
                    <a:lnTo>
                      <a:pt x="688" y="555"/>
                    </a:lnTo>
                    <a:cubicBezTo>
                      <a:pt x="682" y="573"/>
                      <a:pt x="682" y="585"/>
                      <a:pt x="682" y="597"/>
                    </a:cubicBezTo>
                    <a:lnTo>
                      <a:pt x="682" y="603"/>
                    </a:lnTo>
                    <a:lnTo>
                      <a:pt x="682" y="615"/>
                    </a:lnTo>
                    <a:cubicBezTo>
                      <a:pt x="664" y="717"/>
                      <a:pt x="712" y="812"/>
                      <a:pt x="802" y="866"/>
                    </a:cubicBezTo>
                    <a:cubicBezTo>
                      <a:pt x="957" y="944"/>
                      <a:pt x="1160" y="1123"/>
                      <a:pt x="1065" y="1416"/>
                    </a:cubicBezTo>
                    <a:cubicBezTo>
                      <a:pt x="933" y="1787"/>
                      <a:pt x="758" y="2219"/>
                      <a:pt x="319" y="2219"/>
                    </a:cubicBezTo>
                    <a:cubicBezTo>
                      <a:pt x="299" y="2219"/>
                      <a:pt x="279" y="2218"/>
                      <a:pt x="258" y="2217"/>
                    </a:cubicBezTo>
                    <a:lnTo>
                      <a:pt x="234" y="2217"/>
                    </a:lnTo>
                    <a:cubicBezTo>
                      <a:pt x="210" y="2217"/>
                      <a:pt x="198" y="2217"/>
                      <a:pt x="174" y="2223"/>
                    </a:cubicBezTo>
                    <a:cubicBezTo>
                      <a:pt x="102" y="2241"/>
                      <a:pt x="43" y="2306"/>
                      <a:pt x="7" y="2378"/>
                    </a:cubicBezTo>
                    <a:cubicBezTo>
                      <a:pt x="1" y="2390"/>
                      <a:pt x="1" y="2396"/>
                      <a:pt x="1" y="2402"/>
                    </a:cubicBezTo>
                    <a:cubicBezTo>
                      <a:pt x="19" y="2450"/>
                      <a:pt x="31" y="2492"/>
                      <a:pt x="55" y="2539"/>
                    </a:cubicBezTo>
                    <a:cubicBezTo>
                      <a:pt x="174" y="2808"/>
                      <a:pt x="389" y="3119"/>
                      <a:pt x="676" y="3233"/>
                    </a:cubicBezTo>
                    <a:cubicBezTo>
                      <a:pt x="723" y="3248"/>
                      <a:pt x="773" y="3257"/>
                      <a:pt x="822" y="3257"/>
                    </a:cubicBezTo>
                    <a:cubicBezTo>
                      <a:pt x="904" y="3257"/>
                      <a:pt x="983" y="3233"/>
                      <a:pt x="1047" y="3173"/>
                    </a:cubicBezTo>
                    <a:cubicBezTo>
                      <a:pt x="1148" y="3077"/>
                      <a:pt x="1172" y="2940"/>
                      <a:pt x="1244" y="2820"/>
                    </a:cubicBezTo>
                    <a:cubicBezTo>
                      <a:pt x="1301" y="2723"/>
                      <a:pt x="1376" y="2698"/>
                      <a:pt x="1460" y="2698"/>
                    </a:cubicBezTo>
                    <a:cubicBezTo>
                      <a:pt x="1516" y="2698"/>
                      <a:pt x="1576" y="2709"/>
                      <a:pt x="1638" y="2719"/>
                    </a:cubicBezTo>
                    <a:cubicBezTo>
                      <a:pt x="1673" y="2724"/>
                      <a:pt x="1707" y="2727"/>
                      <a:pt x="1740" y="2727"/>
                    </a:cubicBezTo>
                    <a:cubicBezTo>
                      <a:pt x="1855" y="2727"/>
                      <a:pt x="1966" y="2696"/>
                      <a:pt x="2063" y="2641"/>
                    </a:cubicBezTo>
                    <a:cubicBezTo>
                      <a:pt x="2212" y="2563"/>
                      <a:pt x="2326" y="2444"/>
                      <a:pt x="2392" y="2294"/>
                    </a:cubicBezTo>
                    <a:cubicBezTo>
                      <a:pt x="2439" y="2187"/>
                      <a:pt x="2469" y="2061"/>
                      <a:pt x="2469" y="1948"/>
                    </a:cubicBezTo>
                    <a:cubicBezTo>
                      <a:pt x="2463" y="1804"/>
                      <a:pt x="2409" y="1673"/>
                      <a:pt x="2320" y="1559"/>
                    </a:cubicBezTo>
                    <a:cubicBezTo>
                      <a:pt x="2206" y="1416"/>
                      <a:pt x="2027" y="1326"/>
                      <a:pt x="1943" y="1165"/>
                    </a:cubicBezTo>
                    <a:cubicBezTo>
                      <a:pt x="1854" y="997"/>
                      <a:pt x="1967" y="842"/>
                      <a:pt x="2033" y="687"/>
                    </a:cubicBezTo>
                    <a:cubicBezTo>
                      <a:pt x="2093" y="549"/>
                      <a:pt x="2117" y="418"/>
                      <a:pt x="2057" y="280"/>
                    </a:cubicBezTo>
                    <a:cubicBezTo>
                      <a:pt x="1970" y="85"/>
                      <a:pt x="1773" y="0"/>
                      <a:pt x="1574" y="0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40"/>
              <p:cNvSpPr/>
              <p:nvPr/>
            </p:nvSpPr>
            <p:spPr>
              <a:xfrm>
                <a:off x="2971025" y="837175"/>
                <a:ext cx="199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02" extrusionOk="0">
                    <a:moveTo>
                      <a:pt x="279" y="0"/>
                    </a:moveTo>
                    <a:cubicBezTo>
                      <a:pt x="203" y="0"/>
                      <a:pt x="134" y="49"/>
                      <a:pt x="87" y="181"/>
                    </a:cubicBezTo>
                    <a:cubicBezTo>
                      <a:pt x="0" y="436"/>
                      <a:pt x="163" y="501"/>
                      <a:pt x="355" y="501"/>
                    </a:cubicBezTo>
                    <a:cubicBezTo>
                      <a:pt x="560" y="501"/>
                      <a:pt x="798" y="426"/>
                      <a:pt x="798" y="426"/>
                    </a:cubicBezTo>
                    <a:cubicBezTo>
                      <a:pt x="798" y="426"/>
                      <a:pt x="505" y="0"/>
                      <a:pt x="279" y="0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40"/>
              <p:cNvSpPr/>
              <p:nvPr/>
            </p:nvSpPr>
            <p:spPr>
              <a:xfrm>
                <a:off x="2982450" y="816650"/>
                <a:ext cx="23525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941" h="722" extrusionOk="0">
                    <a:moveTo>
                      <a:pt x="633" y="0"/>
                    </a:moveTo>
                    <a:cubicBezTo>
                      <a:pt x="593" y="0"/>
                      <a:pt x="546" y="13"/>
                      <a:pt x="490" y="40"/>
                    </a:cubicBezTo>
                    <a:cubicBezTo>
                      <a:pt x="0" y="285"/>
                      <a:pt x="819" y="721"/>
                      <a:pt x="819" y="721"/>
                    </a:cubicBezTo>
                    <a:cubicBezTo>
                      <a:pt x="819" y="721"/>
                      <a:pt x="941" y="0"/>
                      <a:pt x="633" y="0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40"/>
              <p:cNvSpPr/>
              <p:nvPr/>
            </p:nvSpPr>
            <p:spPr>
              <a:xfrm>
                <a:off x="2971675" y="864975"/>
                <a:ext cx="20650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514" extrusionOk="0">
                    <a:moveTo>
                      <a:pt x="521" y="0"/>
                    </a:moveTo>
                    <a:cubicBezTo>
                      <a:pt x="278" y="0"/>
                      <a:pt x="0" y="59"/>
                      <a:pt x="144" y="354"/>
                    </a:cubicBezTo>
                    <a:cubicBezTo>
                      <a:pt x="202" y="469"/>
                      <a:pt x="270" y="513"/>
                      <a:pt x="340" y="513"/>
                    </a:cubicBezTo>
                    <a:cubicBezTo>
                      <a:pt x="571" y="513"/>
                      <a:pt x="826" y="26"/>
                      <a:pt x="826" y="26"/>
                    </a:cubicBezTo>
                    <a:cubicBezTo>
                      <a:pt x="826" y="26"/>
                      <a:pt x="681" y="0"/>
                      <a:pt x="521" y="0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40"/>
              <p:cNvSpPr/>
              <p:nvPr/>
            </p:nvSpPr>
            <p:spPr>
              <a:xfrm>
                <a:off x="3039825" y="862800"/>
                <a:ext cx="19775" cy="1237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495" extrusionOk="0">
                    <a:moveTo>
                      <a:pt x="431" y="0"/>
                    </a:moveTo>
                    <a:cubicBezTo>
                      <a:pt x="230" y="0"/>
                      <a:pt x="0" y="71"/>
                      <a:pt x="0" y="71"/>
                    </a:cubicBezTo>
                    <a:cubicBezTo>
                      <a:pt x="0" y="71"/>
                      <a:pt x="300" y="494"/>
                      <a:pt x="522" y="494"/>
                    </a:cubicBezTo>
                    <a:cubicBezTo>
                      <a:pt x="597" y="494"/>
                      <a:pt x="663" y="446"/>
                      <a:pt x="706" y="316"/>
                    </a:cubicBezTo>
                    <a:cubicBezTo>
                      <a:pt x="790" y="65"/>
                      <a:pt x="624" y="0"/>
                      <a:pt x="431" y="0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40"/>
              <p:cNvSpPr/>
              <p:nvPr/>
            </p:nvSpPr>
            <p:spPr>
              <a:xfrm>
                <a:off x="3038325" y="834650"/>
                <a:ext cx="2047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819" h="513" extrusionOk="0">
                    <a:moveTo>
                      <a:pt x="487" y="1"/>
                    </a:moveTo>
                    <a:cubicBezTo>
                      <a:pt x="259" y="1"/>
                      <a:pt x="1" y="486"/>
                      <a:pt x="1" y="486"/>
                    </a:cubicBezTo>
                    <a:cubicBezTo>
                      <a:pt x="1" y="486"/>
                      <a:pt x="149" y="513"/>
                      <a:pt x="311" y="513"/>
                    </a:cubicBezTo>
                    <a:cubicBezTo>
                      <a:pt x="550" y="513"/>
                      <a:pt x="819" y="453"/>
                      <a:pt x="676" y="157"/>
                    </a:cubicBezTo>
                    <a:cubicBezTo>
                      <a:pt x="621" y="44"/>
                      <a:pt x="555" y="1"/>
                      <a:pt x="487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40"/>
              <p:cNvSpPr/>
              <p:nvPr/>
            </p:nvSpPr>
            <p:spPr>
              <a:xfrm>
                <a:off x="3024600" y="877550"/>
                <a:ext cx="23900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722" extrusionOk="0">
                    <a:moveTo>
                      <a:pt x="131" y="1"/>
                    </a:moveTo>
                    <a:lnTo>
                      <a:pt x="131" y="1"/>
                    </a:lnTo>
                    <a:cubicBezTo>
                      <a:pt x="131" y="1"/>
                      <a:pt x="0" y="722"/>
                      <a:pt x="314" y="722"/>
                    </a:cubicBezTo>
                    <a:cubicBezTo>
                      <a:pt x="355" y="722"/>
                      <a:pt x="403" y="710"/>
                      <a:pt x="460" y="682"/>
                    </a:cubicBezTo>
                    <a:cubicBezTo>
                      <a:pt x="956" y="443"/>
                      <a:pt x="131" y="1"/>
                      <a:pt x="131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40"/>
              <p:cNvSpPr/>
              <p:nvPr/>
            </p:nvSpPr>
            <p:spPr>
              <a:xfrm>
                <a:off x="2957100" y="873425"/>
                <a:ext cx="2307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23" h="1009" extrusionOk="0">
                    <a:moveTo>
                      <a:pt x="65" y="1"/>
                    </a:moveTo>
                    <a:cubicBezTo>
                      <a:pt x="33" y="1"/>
                      <a:pt x="0" y="36"/>
                      <a:pt x="16" y="76"/>
                    </a:cubicBezTo>
                    <a:cubicBezTo>
                      <a:pt x="184" y="459"/>
                      <a:pt x="464" y="781"/>
                      <a:pt x="823" y="1002"/>
                    </a:cubicBezTo>
                    <a:cubicBezTo>
                      <a:pt x="829" y="1006"/>
                      <a:pt x="836" y="1008"/>
                      <a:pt x="842" y="1008"/>
                    </a:cubicBezTo>
                    <a:cubicBezTo>
                      <a:pt x="885" y="1008"/>
                      <a:pt x="923" y="933"/>
                      <a:pt x="871" y="907"/>
                    </a:cubicBezTo>
                    <a:cubicBezTo>
                      <a:pt x="536" y="698"/>
                      <a:pt x="267" y="387"/>
                      <a:pt x="106" y="28"/>
                    </a:cubicBezTo>
                    <a:cubicBezTo>
                      <a:pt x="96" y="9"/>
                      <a:pt x="81" y="1"/>
                      <a:pt x="65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40"/>
              <p:cNvSpPr/>
              <p:nvPr/>
            </p:nvSpPr>
            <p:spPr>
              <a:xfrm>
                <a:off x="3012325" y="895550"/>
                <a:ext cx="49025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691" extrusionOk="0">
                    <a:moveTo>
                      <a:pt x="1880" y="1"/>
                    </a:moveTo>
                    <a:cubicBezTo>
                      <a:pt x="1868" y="1"/>
                      <a:pt x="1857" y="5"/>
                      <a:pt x="1847" y="16"/>
                    </a:cubicBezTo>
                    <a:cubicBezTo>
                      <a:pt x="1418" y="388"/>
                      <a:pt x="869" y="590"/>
                      <a:pt x="305" y="590"/>
                    </a:cubicBezTo>
                    <a:cubicBezTo>
                      <a:pt x="226" y="590"/>
                      <a:pt x="146" y="586"/>
                      <a:pt x="66" y="578"/>
                    </a:cubicBezTo>
                    <a:cubicBezTo>
                      <a:pt x="63" y="577"/>
                      <a:pt x="60" y="577"/>
                      <a:pt x="57" y="577"/>
                    </a:cubicBezTo>
                    <a:cubicBezTo>
                      <a:pt x="1" y="577"/>
                      <a:pt x="4" y="674"/>
                      <a:pt x="66" y="679"/>
                    </a:cubicBezTo>
                    <a:cubicBezTo>
                      <a:pt x="143" y="687"/>
                      <a:pt x="221" y="691"/>
                      <a:pt x="298" y="691"/>
                    </a:cubicBezTo>
                    <a:cubicBezTo>
                      <a:pt x="886" y="691"/>
                      <a:pt x="1470" y="473"/>
                      <a:pt x="1919" y="82"/>
                    </a:cubicBezTo>
                    <a:cubicBezTo>
                      <a:pt x="1961" y="54"/>
                      <a:pt x="1920" y="1"/>
                      <a:pt x="188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40"/>
              <p:cNvSpPr/>
              <p:nvPr/>
            </p:nvSpPr>
            <p:spPr>
              <a:xfrm>
                <a:off x="3016900" y="852925"/>
                <a:ext cx="15950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895" extrusionOk="0">
                    <a:moveTo>
                      <a:pt x="577" y="0"/>
                    </a:moveTo>
                    <a:cubicBezTo>
                      <a:pt x="558" y="0"/>
                      <a:pt x="540" y="13"/>
                      <a:pt x="535" y="41"/>
                    </a:cubicBezTo>
                    <a:cubicBezTo>
                      <a:pt x="481" y="346"/>
                      <a:pt x="308" y="621"/>
                      <a:pt x="45" y="794"/>
                    </a:cubicBezTo>
                    <a:cubicBezTo>
                      <a:pt x="0" y="824"/>
                      <a:pt x="29" y="895"/>
                      <a:pt x="71" y="895"/>
                    </a:cubicBezTo>
                    <a:cubicBezTo>
                      <a:pt x="80" y="895"/>
                      <a:pt x="89" y="891"/>
                      <a:pt x="98" y="884"/>
                    </a:cubicBezTo>
                    <a:cubicBezTo>
                      <a:pt x="379" y="699"/>
                      <a:pt x="577" y="400"/>
                      <a:pt x="630" y="71"/>
                    </a:cubicBezTo>
                    <a:cubicBezTo>
                      <a:pt x="638" y="28"/>
                      <a:pt x="606" y="0"/>
                      <a:pt x="577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05" name="Google Shape;1905;p40"/>
          <p:cNvGrpSpPr/>
          <p:nvPr/>
        </p:nvGrpSpPr>
        <p:grpSpPr>
          <a:xfrm>
            <a:off x="755003" y="991844"/>
            <a:ext cx="277745" cy="265711"/>
            <a:chOff x="6582850" y="3918225"/>
            <a:chExt cx="128675" cy="123100"/>
          </a:xfrm>
        </p:grpSpPr>
        <p:sp>
          <p:nvSpPr>
            <p:cNvPr id="1906" name="Google Shape;1906;p40"/>
            <p:cNvSpPr/>
            <p:nvPr/>
          </p:nvSpPr>
          <p:spPr>
            <a:xfrm>
              <a:off x="6582925" y="3918225"/>
              <a:ext cx="128525" cy="122775"/>
            </a:xfrm>
            <a:custGeom>
              <a:avLst/>
              <a:gdLst/>
              <a:ahLst/>
              <a:cxnLst/>
              <a:rect l="l" t="t" r="r" b="b"/>
              <a:pathLst>
                <a:path w="5141" h="4911" extrusionOk="0">
                  <a:moveTo>
                    <a:pt x="3193" y="474"/>
                  </a:moveTo>
                  <a:cubicBezTo>
                    <a:pt x="3426" y="474"/>
                    <a:pt x="3731" y="606"/>
                    <a:pt x="4095" y="1068"/>
                  </a:cubicBezTo>
                  <a:cubicBezTo>
                    <a:pt x="4597" y="1702"/>
                    <a:pt x="4627" y="2198"/>
                    <a:pt x="4202" y="2539"/>
                  </a:cubicBezTo>
                  <a:cubicBezTo>
                    <a:pt x="4137" y="2592"/>
                    <a:pt x="4053" y="2646"/>
                    <a:pt x="3969" y="2682"/>
                  </a:cubicBezTo>
                  <a:cubicBezTo>
                    <a:pt x="3910" y="2712"/>
                    <a:pt x="3868" y="2766"/>
                    <a:pt x="3844" y="2826"/>
                  </a:cubicBezTo>
                  <a:cubicBezTo>
                    <a:pt x="3820" y="2885"/>
                    <a:pt x="3826" y="2957"/>
                    <a:pt x="3856" y="3011"/>
                  </a:cubicBezTo>
                  <a:cubicBezTo>
                    <a:pt x="3975" y="3226"/>
                    <a:pt x="4029" y="3477"/>
                    <a:pt x="3999" y="3722"/>
                  </a:cubicBezTo>
                  <a:cubicBezTo>
                    <a:pt x="3943" y="4187"/>
                    <a:pt x="3617" y="4424"/>
                    <a:pt x="3020" y="4424"/>
                  </a:cubicBezTo>
                  <a:cubicBezTo>
                    <a:pt x="2918" y="4424"/>
                    <a:pt x="2808" y="4417"/>
                    <a:pt x="2690" y="4403"/>
                  </a:cubicBezTo>
                  <a:cubicBezTo>
                    <a:pt x="1537" y="4266"/>
                    <a:pt x="1609" y="3644"/>
                    <a:pt x="1632" y="3447"/>
                  </a:cubicBezTo>
                  <a:lnTo>
                    <a:pt x="1656" y="3310"/>
                  </a:lnTo>
                  <a:cubicBezTo>
                    <a:pt x="1668" y="3238"/>
                    <a:pt x="1656" y="3160"/>
                    <a:pt x="1609" y="3106"/>
                  </a:cubicBezTo>
                  <a:cubicBezTo>
                    <a:pt x="1567" y="3047"/>
                    <a:pt x="1495" y="3017"/>
                    <a:pt x="1423" y="3017"/>
                  </a:cubicBezTo>
                  <a:cubicBezTo>
                    <a:pt x="1375" y="3017"/>
                    <a:pt x="1334" y="3017"/>
                    <a:pt x="1286" y="3011"/>
                  </a:cubicBezTo>
                  <a:cubicBezTo>
                    <a:pt x="1089" y="2987"/>
                    <a:pt x="467" y="2915"/>
                    <a:pt x="598" y="1756"/>
                  </a:cubicBezTo>
                  <a:cubicBezTo>
                    <a:pt x="693" y="1011"/>
                    <a:pt x="974" y="638"/>
                    <a:pt x="1455" y="638"/>
                  </a:cubicBezTo>
                  <a:cubicBezTo>
                    <a:pt x="1491" y="638"/>
                    <a:pt x="1528" y="640"/>
                    <a:pt x="1567" y="644"/>
                  </a:cubicBezTo>
                  <a:cubicBezTo>
                    <a:pt x="1788" y="674"/>
                    <a:pt x="2003" y="764"/>
                    <a:pt x="2176" y="907"/>
                  </a:cubicBezTo>
                  <a:cubicBezTo>
                    <a:pt x="2219" y="940"/>
                    <a:pt x="2266" y="959"/>
                    <a:pt x="2316" y="959"/>
                  </a:cubicBezTo>
                  <a:cubicBezTo>
                    <a:pt x="2329" y="959"/>
                    <a:pt x="2342" y="957"/>
                    <a:pt x="2356" y="955"/>
                  </a:cubicBezTo>
                  <a:cubicBezTo>
                    <a:pt x="2421" y="949"/>
                    <a:pt x="2481" y="919"/>
                    <a:pt x="2523" y="865"/>
                  </a:cubicBezTo>
                  <a:cubicBezTo>
                    <a:pt x="2583" y="794"/>
                    <a:pt x="2648" y="728"/>
                    <a:pt x="2720" y="668"/>
                  </a:cubicBezTo>
                  <a:cubicBezTo>
                    <a:pt x="2800" y="603"/>
                    <a:pt x="2962" y="474"/>
                    <a:pt x="3193" y="474"/>
                  </a:cubicBezTo>
                  <a:close/>
                  <a:moveTo>
                    <a:pt x="3191" y="1"/>
                  </a:moveTo>
                  <a:cubicBezTo>
                    <a:pt x="2928" y="1"/>
                    <a:pt x="2668" y="97"/>
                    <a:pt x="2421" y="291"/>
                  </a:cubicBezTo>
                  <a:cubicBezTo>
                    <a:pt x="2380" y="327"/>
                    <a:pt x="2344" y="357"/>
                    <a:pt x="2302" y="399"/>
                  </a:cubicBezTo>
                  <a:cubicBezTo>
                    <a:pt x="2105" y="268"/>
                    <a:pt x="1871" y="196"/>
                    <a:pt x="1626" y="166"/>
                  </a:cubicBezTo>
                  <a:cubicBezTo>
                    <a:pt x="1565" y="159"/>
                    <a:pt x="1505" y="155"/>
                    <a:pt x="1447" y="155"/>
                  </a:cubicBezTo>
                  <a:cubicBezTo>
                    <a:pt x="717" y="155"/>
                    <a:pt x="242" y="705"/>
                    <a:pt x="120" y="1696"/>
                  </a:cubicBezTo>
                  <a:cubicBezTo>
                    <a:pt x="1" y="2706"/>
                    <a:pt x="377" y="3346"/>
                    <a:pt x="1148" y="3477"/>
                  </a:cubicBezTo>
                  <a:cubicBezTo>
                    <a:pt x="1124" y="3806"/>
                    <a:pt x="1208" y="4081"/>
                    <a:pt x="1387" y="4302"/>
                  </a:cubicBezTo>
                  <a:cubicBezTo>
                    <a:pt x="1632" y="4613"/>
                    <a:pt x="2057" y="4822"/>
                    <a:pt x="2642" y="4888"/>
                  </a:cubicBezTo>
                  <a:cubicBezTo>
                    <a:pt x="2772" y="4903"/>
                    <a:pt x="2896" y="4910"/>
                    <a:pt x="3014" y="4910"/>
                  </a:cubicBezTo>
                  <a:cubicBezTo>
                    <a:pt x="3870" y="4910"/>
                    <a:pt x="4393" y="4512"/>
                    <a:pt x="4477" y="3782"/>
                  </a:cubicBezTo>
                  <a:cubicBezTo>
                    <a:pt x="4507" y="3513"/>
                    <a:pt x="4477" y="3244"/>
                    <a:pt x="4382" y="2999"/>
                  </a:cubicBezTo>
                  <a:cubicBezTo>
                    <a:pt x="4418" y="2975"/>
                    <a:pt x="4453" y="2945"/>
                    <a:pt x="4489" y="2915"/>
                  </a:cubicBezTo>
                  <a:cubicBezTo>
                    <a:pt x="5141" y="2401"/>
                    <a:pt x="5135" y="1612"/>
                    <a:pt x="4471" y="770"/>
                  </a:cubicBezTo>
                  <a:cubicBezTo>
                    <a:pt x="4066" y="261"/>
                    <a:pt x="3624" y="1"/>
                    <a:pt x="3191" y="1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0"/>
            <p:cNvSpPr/>
            <p:nvPr/>
          </p:nvSpPr>
          <p:spPr>
            <a:xfrm>
              <a:off x="6582850" y="3918400"/>
              <a:ext cx="128675" cy="122925"/>
            </a:xfrm>
            <a:custGeom>
              <a:avLst/>
              <a:gdLst/>
              <a:ahLst/>
              <a:cxnLst/>
              <a:rect l="l" t="t" r="r" b="b"/>
              <a:pathLst>
                <a:path w="5147" h="4917" extrusionOk="0">
                  <a:moveTo>
                    <a:pt x="3195" y="477"/>
                  </a:moveTo>
                  <a:cubicBezTo>
                    <a:pt x="3428" y="477"/>
                    <a:pt x="3731" y="608"/>
                    <a:pt x="4095" y="1067"/>
                  </a:cubicBezTo>
                  <a:cubicBezTo>
                    <a:pt x="4597" y="1695"/>
                    <a:pt x="4627" y="2191"/>
                    <a:pt x="4202" y="2544"/>
                  </a:cubicBezTo>
                  <a:cubicBezTo>
                    <a:pt x="4125" y="2591"/>
                    <a:pt x="4053" y="2645"/>
                    <a:pt x="3969" y="2681"/>
                  </a:cubicBezTo>
                  <a:cubicBezTo>
                    <a:pt x="3909" y="2711"/>
                    <a:pt x="3862" y="2765"/>
                    <a:pt x="3844" y="2825"/>
                  </a:cubicBezTo>
                  <a:cubicBezTo>
                    <a:pt x="3820" y="2884"/>
                    <a:pt x="3826" y="2950"/>
                    <a:pt x="3856" y="3010"/>
                  </a:cubicBezTo>
                  <a:cubicBezTo>
                    <a:pt x="3981" y="3231"/>
                    <a:pt x="4029" y="3476"/>
                    <a:pt x="3999" y="3721"/>
                  </a:cubicBezTo>
                  <a:cubicBezTo>
                    <a:pt x="3943" y="4186"/>
                    <a:pt x="3612" y="4423"/>
                    <a:pt x="3018" y="4423"/>
                  </a:cubicBezTo>
                  <a:cubicBezTo>
                    <a:pt x="2917" y="4423"/>
                    <a:pt x="2807" y="4416"/>
                    <a:pt x="2690" y="4402"/>
                  </a:cubicBezTo>
                  <a:cubicBezTo>
                    <a:pt x="1531" y="4265"/>
                    <a:pt x="1608" y="3649"/>
                    <a:pt x="1632" y="3446"/>
                  </a:cubicBezTo>
                  <a:cubicBezTo>
                    <a:pt x="1632" y="3398"/>
                    <a:pt x="1644" y="3356"/>
                    <a:pt x="1650" y="3309"/>
                  </a:cubicBezTo>
                  <a:cubicBezTo>
                    <a:pt x="1668" y="3243"/>
                    <a:pt x="1650" y="3171"/>
                    <a:pt x="1608" y="3111"/>
                  </a:cubicBezTo>
                  <a:cubicBezTo>
                    <a:pt x="1561" y="3058"/>
                    <a:pt x="1495" y="3022"/>
                    <a:pt x="1423" y="3022"/>
                  </a:cubicBezTo>
                  <a:cubicBezTo>
                    <a:pt x="1375" y="3022"/>
                    <a:pt x="1334" y="3022"/>
                    <a:pt x="1286" y="3010"/>
                  </a:cubicBezTo>
                  <a:cubicBezTo>
                    <a:pt x="1083" y="2992"/>
                    <a:pt x="467" y="2914"/>
                    <a:pt x="598" y="1755"/>
                  </a:cubicBezTo>
                  <a:cubicBezTo>
                    <a:pt x="687" y="1009"/>
                    <a:pt x="969" y="636"/>
                    <a:pt x="1442" y="636"/>
                  </a:cubicBezTo>
                  <a:cubicBezTo>
                    <a:pt x="1480" y="636"/>
                    <a:pt x="1520" y="638"/>
                    <a:pt x="1561" y="643"/>
                  </a:cubicBezTo>
                  <a:cubicBezTo>
                    <a:pt x="1788" y="673"/>
                    <a:pt x="2003" y="763"/>
                    <a:pt x="2176" y="906"/>
                  </a:cubicBezTo>
                  <a:cubicBezTo>
                    <a:pt x="2225" y="938"/>
                    <a:pt x="2278" y="961"/>
                    <a:pt x="2335" y="961"/>
                  </a:cubicBezTo>
                  <a:cubicBezTo>
                    <a:pt x="2342" y="961"/>
                    <a:pt x="2349" y="960"/>
                    <a:pt x="2356" y="960"/>
                  </a:cubicBezTo>
                  <a:cubicBezTo>
                    <a:pt x="2421" y="948"/>
                    <a:pt x="2481" y="918"/>
                    <a:pt x="2517" y="870"/>
                  </a:cubicBezTo>
                  <a:cubicBezTo>
                    <a:pt x="2577" y="792"/>
                    <a:pt x="2648" y="727"/>
                    <a:pt x="2720" y="667"/>
                  </a:cubicBezTo>
                  <a:cubicBezTo>
                    <a:pt x="2803" y="605"/>
                    <a:pt x="2965" y="477"/>
                    <a:pt x="3195" y="477"/>
                  </a:cubicBezTo>
                  <a:close/>
                  <a:moveTo>
                    <a:pt x="3189" y="1"/>
                  </a:moveTo>
                  <a:cubicBezTo>
                    <a:pt x="2926" y="1"/>
                    <a:pt x="2667" y="97"/>
                    <a:pt x="2421" y="290"/>
                  </a:cubicBezTo>
                  <a:cubicBezTo>
                    <a:pt x="2385" y="320"/>
                    <a:pt x="2338" y="362"/>
                    <a:pt x="2302" y="398"/>
                  </a:cubicBezTo>
                  <a:cubicBezTo>
                    <a:pt x="2093" y="273"/>
                    <a:pt x="1865" y="195"/>
                    <a:pt x="1620" y="165"/>
                  </a:cubicBezTo>
                  <a:cubicBezTo>
                    <a:pt x="1559" y="158"/>
                    <a:pt x="1499" y="154"/>
                    <a:pt x="1441" y="154"/>
                  </a:cubicBezTo>
                  <a:cubicBezTo>
                    <a:pt x="717" y="154"/>
                    <a:pt x="242" y="699"/>
                    <a:pt x="120" y="1695"/>
                  </a:cubicBezTo>
                  <a:cubicBezTo>
                    <a:pt x="1" y="2699"/>
                    <a:pt x="377" y="3351"/>
                    <a:pt x="1148" y="3476"/>
                  </a:cubicBezTo>
                  <a:cubicBezTo>
                    <a:pt x="1124" y="3805"/>
                    <a:pt x="1208" y="4080"/>
                    <a:pt x="1387" y="4307"/>
                  </a:cubicBezTo>
                  <a:cubicBezTo>
                    <a:pt x="1632" y="4612"/>
                    <a:pt x="2057" y="4815"/>
                    <a:pt x="2636" y="4892"/>
                  </a:cubicBezTo>
                  <a:cubicBezTo>
                    <a:pt x="2769" y="4909"/>
                    <a:pt x="2895" y="4917"/>
                    <a:pt x="3015" y="4917"/>
                  </a:cubicBezTo>
                  <a:cubicBezTo>
                    <a:pt x="3865" y="4917"/>
                    <a:pt x="4393" y="4515"/>
                    <a:pt x="4477" y="3787"/>
                  </a:cubicBezTo>
                  <a:cubicBezTo>
                    <a:pt x="4507" y="3518"/>
                    <a:pt x="4477" y="3249"/>
                    <a:pt x="4382" y="3004"/>
                  </a:cubicBezTo>
                  <a:cubicBezTo>
                    <a:pt x="4418" y="2974"/>
                    <a:pt x="4453" y="2950"/>
                    <a:pt x="4489" y="2920"/>
                  </a:cubicBezTo>
                  <a:cubicBezTo>
                    <a:pt x="5147" y="2406"/>
                    <a:pt x="5141" y="1623"/>
                    <a:pt x="4471" y="781"/>
                  </a:cubicBezTo>
                  <a:cubicBezTo>
                    <a:pt x="4065" y="263"/>
                    <a:pt x="3622" y="1"/>
                    <a:pt x="31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8" name="Google Shape;1908;p40"/>
          <p:cNvGrpSpPr/>
          <p:nvPr/>
        </p:nvGrpSpPr>
        <p:grpSpPr>
          <a:xfrm>
            <a:off x="1061139" y="656511"/>
            <a:ext cx="293556" cy="262689"/>
            <a:chOff x="6390175" y="3941675"/>
            <a:chExt cx="136000" cy="121700"/>
          </a:xfrm>
        </p:grpSpPr>
        <p:sp>
          <p:nvSpPr>
            <p:cNvPr id="1909" name="Google Shape;1909;p40"/>
            <p:cNvSpPr/>
            <p:nvPr/>
          </p:nvSpPr>
          <p:spPr>
            <a:xfrm>
              <a:off x="6390175" y="3941675"/>
              <a:ext cx="136000" cy="121650"/>
            </a:xfrm>
            <a:custGeom>
              <a:avLst/>
              <a:gdLst/>
              <a:ahLst/>
              <a:cxnLst/>
              <a:rect l="l" t="t" r="r" b="b"/>
              <a:pathLst>
                <a:path w="5440" h="4866" extrusionOk="0">
                  <a:moveTo>
                    <a:pt x="2457" y="477"/>
                  </a:moveTo>
                  <a:cubicBezTo>
                    <a:pt x="2759" y="477"/>
                    <a:pt x="2982" y="618"/>
                    <a:pt x="3127" y="901"/>
                  </a:cubicBezTo>
                  <a:cubicBezTo>
                    <a:pt x="3163" y="979"/>
                    <a:pt x="3198" y="1063"/>
                    <a:pt x="3216" y="1152"/>
                  </a:cubicBezTo>
                  <a:cubicBezTo>
                    <a:pt x="3228" y="1218"/>
                    <a:pt x="3276" y="1272"/>
                    <a:pt x="3324" y="1302"/>
                  </a:cubicBezTo>
                  <a:cubicBezTo>
                    <a:pt x="3365" y="1322"/>
                    <a:pt x="3411" y="1332"/>
                    <a:pt x="3456" y="1332"/>
                  </a:cubicBezTo>
                  <a:cubicBezTo>
                    <a:pt x="3476" y="1332"/>
                    <a:pt x="3496" y="1330"/>
                    <a:pt x="3515" y="1326"/>
                  </a:cubicBezTo>
                  <a:cubicBezTo>
                    <a:pt x="3628" y="1289"/>
                    <a:pt x="3741" y="1273"/>
                    <a:pt x="3855" y="1273"/>
                  </a:cubicBezTo>
                  <a:cubicBezTo>
                    <a:pt x="3983" y="1273"/>
                    <a:pt x="4112" y="1294"/>
                    <a:pt x="4238" y="1332"/>
                  </a:cubicBezTo>
                  <a:cubicBezTo>
                    <a:pt x="4758" y="1505"/>
                    <a:pt x="4896" y="1983"/>
                    <a:pt x="4633" y="2742"/>
                  </a:cubicBezTo>
                  <a:cubicBezTo>
                    <a:pt x="4381" y="3493"/>
                    <a:pt x="4027" y="3646"/>
                    <a:pt x="3764" y="3646"/>
                  </a:cubicBezTo>
                  <a:cubicBezTo>
                    <a:pt x="3640" y="3646"/>
                    <a:pt x="3537" y="3612"/>
                    <a:pt x="3473" y="3591"/>
                  </a:cubicBezTo>
                  <a:cubicBezTo>
                    <a:pt x="3432" y="3573"/>
                    <a:pt x="3396" y="3561"/>
                    <a:pt x="3348" y="3537"/>
                  </a:cubicBezTo>
                  <a:cubicBezTo>
                    <a:pt x="3315" y="3522"/>
                    <a:pt x="3279" y="3515"/>
                    <a:pt x="3243" y="3515"/>
                  </a:cubicBezTo>
                  <a:cubicBezTo>
                    <a:pt x="3207" y="3515"/>
                    <a:pt x="3172" y="3522"/>
                    <a:pt x="3139" y="3537"/>
                  </a:cubicBezTo>
                  <a:cubicBezTo>
                    <a:pt x="3091" y="3585"/>
                    <a:pt x="3043" y="3645"/>
                    <a:pt x="3031" y="3716"/>
                  </a:cubicBezTo>
                  <a:cubicBezTo>
                    <a:pt x="3019" y="3758"/>
                    <a:pt x="3007" y="3806"/>
                    <a:pt x="2989" y="3854"/>
                  </a:cubicBezTo>
                  <a:cubicBezTo>
                    <a:pt x="2939" y="4001"/>
                    <a:pt x="2814" y="4383"/>
                    <a:pt x="2260" y="4383"/>
                  </a:cubicBezTo>
                  <a:cubicBezTo>
                    <a:pt x="2092" y="4383"/>
                    <a:pt x="1884" y="4348"/>
                    <a:pt x="1627" y="4260"/>
                  </a:cubicBezTo>
                  <a:cubicBezTo>
                    <a:pt x="862" y="4009"/>
                    <a:pt x="557" y="3609"/>
                    <a:pt x="736" y="3089"/>
                  </a:cubicBezTo>
                  <a:cubicBezTo>
                    <a:pt x="808" y="2874"/>
                    <a:pt x="933" y="2682"/>
                    <a:pt x="1113" y="2545"/>
                  </a:cubicBezTo>
                  <a:cubicBezTo>
                    <a:pt x="1166" y="2509"/>
                    <a:pt x="1196" y="2449"/>
                    <a:pt x="1202" y="2378"/>
                  </a:cubicBezTo>
                  <a:cubicBezTo>
                    <a:pt x="1214" y="2312"/>
                    <a:pt x="1190" y="2252"/>
                    <a:pt x="1154" y="2198"/>
                  </a:cubicBezTo>
                  <a:cubicBezTo>
                    <a:pt x="1095" y="2127"/>
                    <a:pt x="1041" y="2049"/>
                    <a:pt x="993" y="1965"/>
                  </a:cubicBezTo>
                  <a:cubicBezTo>
                    <a:pt x="909" y="1780"/>
                    <a:pt x="628" y="1230"/>
                    <a:pt x="1668" y="704"/>
                  </a:cubicBezTo>
                  <a:cubicBezTo>
                    <a:pt x="1974" y="553"/>
                    <a:pt x="2237" y="477"/>
                    <a:pt x="2457" y="477"/>
                  </a:cubicBezTo>
                  <a:close/>
                  <a:moveTo>
                    <a:pt x="2458" y="0"/>
                  </a:moveTo>
                  <a:cubicBezTo>
                    <a:pt x="2156" y="0"/>
                    <a:pt x="1812" y="93"/>
                    <a:pt x="1435" y="280"/>
                  </a:cubicBezTo>
                  <a:cubicBezTo>
                    <a:pt x="497" y="752"/>
                    <a:pt x="174" y="1445"/>
                    <a:pt x="551" y="2186"/>
                  </a:cubicBezTo>
                  <a:cubicBezTo>
                    <a:pt x="569" y="2240"/>
                    <a:pt x="599" y="2282"/>
                    <a:pt x="628" y="2330"/>
                  </a:cubicBezTo>
                  <a:cubicBezTo>
                    <a:pt x="467" y="2497"/>
                    <a:pt x="342" y="2706"/>
                    <a:pt x="264" y="2939"/>
                  </a:cubicBezTo>
                  <a:cubicBezTo>
                    <a:pt x="1" y="3734"/>
                    <a:pt x="437" y="4380"/>
                    <a:pt x="1459" y="4721"/>
                  </a:cubicBezTo>
                  <a:cubicBezTo>
                    <a:pt x="1747" y="4818"/>
                    <a:pt x="2011" y="4865"/>
                    <a:pt x="2247" y="4865"/>
                  </a:cubicBezTo>
                  <a:cubicBezTo>
                    <a:pt x="2811" y="4865"/>
                    <a:pt x="3217" y="4595"/>
                    <a:pt x="3420" y="4081"/>
                  </a:cubicBezTo>
                  <a:cubicBezTo>
                    <a:pt x="3548" y="4118"/>
                    <a:pt x="3673" y="4137"/>
                    <a:pt x="3793" y="4137"/>
                  </a:cubicBezTo>
                  <a:cubicBezTo>
                    <a:pt x="3965" y="4137"/>
                    <a:pt x="4127" y="4099"/>
                    <a:pt x="4274" y="4021"/>
                  </a:cubicBezTo>
                  <a:cubicBezTo>
                    <a:pt x="4627" y="3842"/>
                    <a:pt x="4914" y="3471"/>
                    <a:pt x="5099" y="2910"/>
                  </a:cubicBezTo>
                  <a:cubicBezTo>
                    <a:pt x="5440" y="1888"/>
                    <a:pt x="5189" y="1146"/>
                    <a:pt x="4394" y="884"/>
                  </a:cubicBezTo>
                  <a:cubicBezTo>
                    <a:pt x="4228" y="824"/>
                    <a:pt x="4054" y="796"/>
                    <a:pt x="3877" y="796"/>
                  </a:cubicBezTo>
                  <a:cubicBezTo>
                    <a:pt x="3787" y="796"/>
                    <a:pt x="3696" y="804"/>
                    <a:pt x="3605" y="818"/>
                  </a:cubicBezTo>
                  <a:cubicBezTo>
                    <a:pt x="3587" y="776"/>
                    <a:pt x="3569" y="734"/>
                    <a:pt x="3545" y="692"/>
                  </a:cubicBezTo>
                  <a:cubicBezTo>
                    <a:pt x="3314" y="234"/>
                    <a:pt x="2939" y="0"/>
                    <a:pt x="2458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0"/>
            <p:cNvSpPr/>
            <p:nvPr/>
          </p:nvSpPr>
          <p:spPr>
            <a:xfrm>
              <a:off x="6390175" y="3941925"/>
              <a:ext cx="136000" cy="121450"/>
            </a:xfrm>
            <a:custGeom>
              <a:avLst/>
              <a:gdLst/>
              <a:ahLst/>
              <a:cxnLst/>
              <a:rect l="l" t="t" r="r" b="b"/>
              <a:pathLst>
                <a:path w="5440" h="4858" extrusionOk="0">
                  <a:moveTo>
                    <a:pt x="2432" y="470"/>
                  </a:moveTo>
                  <a:cubicBezTo>
                    <a:pt x="2740" y="470"/>
                    <a:pt x="2971" y="615"/>
                    <a:pt x="3121" y="903"/>
                  </a:cubicBezTo>
                  <a:cubicBezTo>
                    <a:pt x="3162" y="987"/>
                    <a:pt x="3192" y="1071"/>
                    <a:pt x="3210" y="1160"/>
                  </a:cubicBezTo>
                  <a:cubicBezTo>
                    <a:pt x="3228" y="1220"/>
                    <a:pt x="3264" y="1280"/>
                    <a:pt x="3324" y="1310"/>
                  </a:cubicBezTo>
                  <a:cubicBezTo>
                    <a:pt x="3358" y="1333"/>
                    <a:pt x="3398" y="1343"/>
                    <a:pt x="3439" y="1343"/>
                  </a:cubicBezTo>
                  <a:cubicBezTo>
                    <a:pt x="3462" y="1343"/>
                    <a:pt x="3486" y="1340"/>
                    <a:pt x="3509" y="1334"/>
                  </a:cubicBezTo>
                  <a:cubicBezTo>
                    <a:pt x="3626" y="1296"/>
                    <a:pt x="3747" y="1276"/>
                    <a:pt x="3867" y="1276"/>
                  </a:cubicBezTo>
                  <a:cubicBezTo>
                    <a:pt x="3992" y="1276"/>
                    <a:pt x="4117" y="1297"/>
                    <a:pt x="4238" y="1340"/>
                  </a:cubicBezTo>
                  <a:cubicBezTo>
                    <a:pt x="4752" y="1513"/>
                    <a:pt x="4884" y="1991"/>
                    <a:pt x="4633" y="2750"/>
                  </a:cubicBezTo>
                  <a:cubicBezTo>
                    <a:pt x="4378" y="3497"/>
                    <a:pt x="4029" y="3652"/>
                    <a:pt x="3768" y="3652"/>
                  </a:cubicBezTo>
                  <a:cubicBezTo>
                    <a:pt x="3642" y="3652"/>
                    <a:pt x="3537" y="3616"/>
                    <a:pt x="3473" y="3593"/>
                  </a:cubicBezTo>
                  <a:cubicBezTo>
                    <a:pt x="3431" y="3581"/>
                    <a:pt x="3390" y="3563"/>
                    <a:pt x="3348" y="3545"/>
                  </a:cubicBezTo>
                  <a:cubicBezTo>
                    <a:pt x="3318" y="3526"/>
                    <a:pt x="3285" y="3518"/>
                    <a:pt x="3252" y="3518"/>
                  </a:cubicBezTo>
                  <a:cubicBezTo>
                    <a:pt x="3213" y="3518"/>
                    <a:pt x="3174" y="3529"/>
                    <a:pt x="3139" y="3545"/>
                  </a:cubicBezTo>
                  <a:cubicBezTo>
                    <a:pt x="3073" y="3575"/>
                    <a:pt x="3025" y="3635"/>
                    <a:pt x="3013" y="3706"/>
                  </a:cubicBezTo>
                  <a:cubicBezTo>
                    <a:pt x="3001" y="3754"/>
                    <a:pt x="2989" y="3796"/>
                    <a:pt x="2971" y="3844"/>
                  </a:cubicBezTo>
                  <a:cubicBezTo>
                    <a:pt x="2921" y="3987"/>
                    <a:pt x="2796" y="4370"/>
                    <a:pt x="2236" y="4370"/>
                  </a:cubicBezTo>
                  <a:cubicBezTo>
                    <a:pt x="2069" y="4370"/>
                    <a:pt x="1863" y="4336"/>
                    <a:pt x="1609" y="4250"/>
                  </a:cubicBezTo>
                  <a:cubicBezTo>
                    <a:pt x="844" y="3993"/>
                    <a:pt x="545" y="3605"/>
                    <a:pt x="718" y="3079"/>
                  </a:cubicBezTo>
                  <a:cubicBezTo>
                    <a:pt x="790" y="2864"/>
                    <a:pt x="915" y="2678"/>
                    <a:pt x="1095" y="2535"/>
                  </a:cubicBezTo>
                  <a:cubicBezTo>
                    <a:pt x="1148" y="2499"/>
                    <a:pt x="1178" y="2439"/>
                    <a:pt x="1190" y="2368"/>
                  </a:cubicBezTo>
                  <a:cubicBezTo>
                    <a:pt x="1196" y="2302"/>
                    <a:pt x="1178" y="2242"/>
                    <a:pt x="1136" y="2188"/>
                  </a:cubicBezTo>
                  <a:cubicBezTo>
                    <a:pt x="1077" y="2123"/>
                    <a:pt x="1023" y="2039"/>
                    <a:pt x="981" y="1961"/>
                  </a:cubicBezTo>
                  <a:cubicBezTo>
                    <a:pt x="879" y="1770"/>
                    <a:pt x="604" y="1220"/>
                    <a:pt x="1650" y="694"/>
                  </a:cubicBezTo>
                  <a:cubicBezTo>
                    <a:pt x="1950" y="544"/>
                    <a:pt x="2211" y="470"/>
                    <a:pt x="2432" y="470"/>
                  </a:cubicBezTo>
                  <a:close/>
                  <a:moveTo>
                    <a:pt x="2450" y="1"/>
                  </a:moveTo>
                  <a:cubicBezTo>
                    <a:pt x="2148" y="1"/>
                    <a:pt x="1806" y="92"/>
                    <a:pt x="1435" y="276"/>
                  </a:cubicBezTo>
                  <a:cubicBezTo>
                    <a:pt x="503" y="742"/>
                    <a:pt x="174" y="1435"/>
                    <a:pt x="545" y="2182"/>
                  </a:cubicBezTo>
                  <a:cubicBezTo>
                    <a:pt x="575" y="2230"/>
                    <a:pt x="598" y="2278"/>
                    <a:pt x="628" y="2326"/>
                  </a:cubicBezTo>
                  <a:cubicBezTo>
                    <a:pt x="461" y="2499"/>
                    <a:pt x="335" y="2708"/>
                    <a:pt x="264" y="2935"/>
                  </a:cubicBezTo>
                  <a:cubicBezTo>
                    <a:pt x="1" y="3724"/>
                    <a:pt x="431" y="4370"/>
                    <a:pt x="1459" y="4716"/>
                  </a:cubicBezTo>
                  <a:cubicBezTo>
                    <a:pt x="1739" y="4811"/>
                    <a:pt x="1997" y="4857"/>
                    <a:pt x="2230" y="4857"/>
                  </a:cubicBezTo>
                  <a:cubicBezTo>
                    <a:pt x="2792" y="4857"/>
                    <a:pt x="3205" y="4587"/>
                    <a:pt x="3407" y="4071"/>
                  </a:cubicBezTo>
                  <a:cubicBezTo>
                    <a:pt x="3536" y="4108"/>
                    <a:pt x="3661" y="4127"/>
                    <a:pt x="3781" y="4127"/>
                  </a:cubicBezTo>
                  <a:cubicBezTo>
                    <a:pt x="3953" y="4127"/>
                    <a:pt x="4117" y="4089"/>
                    <a:pt x="4268" y="4011"/>
                  </a:cubicBezTo>
                  <a:cubicBezTo>
                    <a:pt x="4615" y="3832"/>
                    <a:pt x="4902" y="3461"/>
                    <a:pt x="5093" y="2906"/>
                  </a:cubicBezTo>
                  <a:cubicBezTo>
                    <a:pt x="5440" y="1884"/>
                    <a:pt x="5183" y="1142"/>
                    <a:pt x="4394" y="885"/>
                  </a:cubicBezTo>
                  <a:cubicBezTo>
                    <a:pt x="4214" y="824"/>
                    <a:pt x="4032" y="794"/>
                    <a:pt x="3851" y="794"/>
                  </a:cubicBezTo>
                  <a:cubicBezTo>
                    <a:pt x="3767" y="794"/>
                    <a:pt x="3682" y="800"/>
                    <a:pt x="3599" y="814"/>
                  </a:cubicBezTo>
                  <a:cubicBezTo>
                    <a:pt x="3581" y="772"/>
                    <a:pt x="3563" y="730"/>
                    <a:pt x="3539" y="688"/>
                  </a:cubicBezTo>
                  <a:cubicBezTo>
                    <a:pt x="3311" y="233"/>
                    <a:pt x="2932" y="1"/>
                    <a:pt x="2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822;p40">
            <a:extLst>
              <a:ext uri="{FF2B5EF4-FFF2-40B4-BE49-F238E27FC236}">
                <a16:creationId xmlns:a16="http://schemas.microsoft.com/office/drawing/2014/main" id="{F0642FBD-4604-3487-5A04-2B567C771E86}"/>
              </a:ext>
            </a:extLst>
          </p:cNvPr>
          <p:cNvSpPr txBox="1">
            <a:spLocks/>
          </p:cNvSpPr>
          <p:nvPr/>
        </p:nvSpPr>
        <p:spPr>
          <a:xfrm>
            <a:off x="2841051" y="1808492"/>
            <a:ext cx="54939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Paytone One"/>
              <a:buNone/>
              <a:defRPr sz="4800" b="1" i="0" u="none" strike="noStrike" cap="none">
                <a:solidFill>
                  <a:schemeClr val="l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Paytone One"/>
              <a:buNone/>
              <a:defRPr sz="6200" b="1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Paytone One"/>
              <a:buNone/>
              <a:defRPr sz="6200" b="1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Paytone One"/>
              <a:buNone/>
              <a:defRPr sz="6200" b="1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Paytone One"/>
              <a:buNone/>
              <a:defRPr sz="6200" b="1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Paytone One"/>
              <a:buNone/>
              <a:defRPr sz="6200" b="1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Paytone One"/>
              <a:buNone/>
              <a:defRPr sz="6200" b="1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Paytone One"/>
              <a:buNone/>
              <a:defRPr sz="6200" b="1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Paytone One"/>
              <a:buNone/>
              <a:defRPr sz="6200" b="1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pPr marL="685800" indent="-685800">
              <a:buFont typeface="Courier New"/>
              <a:buChar char="o"/>
            </a:pPr>
            <a:r>
              <a:rPr lang="en" dirty="0"/>
              <a:t>KAUAN</a:t>
            </a:r>
            <a:endParaRPr lang="pt-BR" dirty="0"/>
          </a:p>
        </p:txBody>
      </p:sp>
      <p:sp>
        <p:nvSpPr>
          <p:cNvPr id="11" name="Google Shape;1827;p40">
            <a:extLst>
              <a:ext uri="{FF2B5EF4-FFF2-40B4-BE49-F238E27FC236}">
                <a16:creationId xmlns:a16="http://schemas.microsoft.com/office/drawing/2014/main" id="{4C9B926B-A964-941A-7566-05D0B491D669}"/>
              </a:ext>
            </a:extLst>
          </p:cNvPr>
          <p:cNvSpPr txBox="1">
            <a:spLocks/>
          </p:cNvSpPr>
          <p:nvPr/>
        </p:nvSpPr>
        <p:spPr>
          <a:xfrm>
            <a:off x="2707700" y="3415123"/>
            <a:ext cx="54939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Paytone One"/>
              <a:buNone/>
              <a:defRPr sz="4800" b="1" i="0" u="none" strike="noStrike" cap="none">
                <a:solidFill>
                  <a:schemeClr val="l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Paytone One"/>
              <a:buNone/>
              <a:defRPr sz="6200" b="1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Paytone One"/>
              <a:buNone/>
              <a:defRPr sz="6200" b="1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Paytone One"/>
              <a:buNone/>
              <a:defRPr sz="6200" b="1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Paytone One"/>
              <a:buNone/>
              <a:defRPr sz="6200" b="1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Paytone One"/>
              <a:buNone/>
              <a:defRPr sz="6200" b="1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Paytone One"/>
              <a:buNone/>
              <a:defRPr sz="6200" b="1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Paytone One"/>
              <a:buNone/>
              <a:defRPr sz="6200" b="1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Paytone One"/>
              <a:buNone/>
              <a:defRPr sz="6200" b="1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pPr marL="685800" indent="-685800">
              <a:buFont typeface="Courier New"/>
              <a:buChar char="o"/>
            </a:pPr>
            <a:r>
              <a:rPr lang="en" dirty="0"/>
              <a:t>JENNIFER</a:t>
            </a:r>
            <a:endParaRPr lang="pt-BR" dirty="0"/>
          </a:p>
        </p:txBody>
      </p:sp>
      <p:sp>
        <p:nvSpPr>
          <p:cNvPr id="13" name="Google Shape;1822;p40">
            <a:extLst>
              <a:ext uri="{FF2B5EF4-FFF2-40B4-BE49-F238E27FC236}">
                <a16:creationId xmlns:a16="http://schemas.microsoft.com/office/drawing/2014/main" id="{146F4E72-1903-617A-68A9-481AEA101B7B}"/>
              </a:ext>
            </a:extLst>
          </p:cNvPr>
          <p:cNvSpPr txBox="1">
            <a:spLocks/>
          </p:cNvSpPr>
          <p:nvPr/>
        </p:nvSpPr>
        <p:spPr>
          <a:xfrm>
            <a:off x="1384783" y="235808"/>
            <a:ext cx="54939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Paytone One"/>
              <a:buNone/>
              <a:defRPr sz="4800" b="1" i="0" u="none" strike="noStrike" cap="none">
                <a:solidFill>
                  <a:schemeClr val="l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Paytone One"/>
              <a:buNone/>
              <a:defRPr sz="6200" b="1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Paytone One"/>
              <a:buNone/>
              <a:defRPr sz="6200" b="1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Paytone One"/>
              <a:buNone/>
              <a:defRPr sz="6200" b="1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Paytone One"/>
              <a:buNone/>
              <a:defRPr sz="6200" b="1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Paytone One"/>
              <a:buNone/>
              <a:defRPr sz="6200" b="1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Paytone One"/>
              <a:buNone/>
              <a:defRPr sz="6200" b="1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Paytone One"/>
              <a:buNone/>
              <a:defRPr sz="6200" b="1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Paytone One"/>
              <a:buNone/>
              <a:defRPr sz="6200" b="1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r>
              <a:rPr lang="en" dirty="0" err="1">
                <a:solidFill>
                  <a:schemeClr val="tx1"/>
                </a:solidFill>
              </a:rPr>
              <a:t>Membros</a:t>
            </a:r>
            <a:r>
              <a:rPr lang="en" dirty="0">
                <a:solidFill>
                  <a:schemeClr val="tx1"/>
                </a:solidFill>
              </a:rPr>
              <a:t>: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p49"/>
          <p:cNvSpPr txBox="1">
            <a:spLocks noGrp="1"/>
          </p:cNvSpPr>
          <p:nvPr>
            <p:ph type="ctrTitle"/>
          </p:nvPr>
        </p:nvSpPr>
        <p:spPr>
          <a:xfrm>
            <a:off x="2200821" y="1662218"/>
            <a:ext cx="4739233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OBRIGADO</a:t>
            </a:r>
            <a:r>
              <a:rPr lang="en" dirty="0">
                <a:solidFill>
                  <a:schemeClr val="accent5"/>
                </a:solidFill>
              </a:rPr>
              <a:t>!</a:t>
            </a:r>
            <a:endParaRPr dirty="0">
              <a:solidFill>
                <a:schemeClr val="accent5"/>
              </a:solidFill>
            </a:endParaRPr>
          </a:p>
        </p:txBody>
      </p:sp>
      <p:grpSp>
        <p:nvGrpSpPr>
          <p:cNvPr id="2431" name="Google Shape;2431;p49"/>
          <p:cNvGrpSpPr/>
          <p:nvPr/>
        </p:nvGrpSpPr>
        <p:grpSpPr>
          <a:xfrm>
            <a:off x="8088385" y="1620144"/>
            <a:ext cx="84748" cy="84747"/>
            <a:chOff x="6089850" y="862325"/>
            <a:chExt cx="38875" cy="38875"/>
          </a:xfrm>
        </p:grpSpPr>
        <p:sp>
          <p:nvSpPr>
            <p:cNvPr id="2432" name="Google Shape;2432;p49"/>
            <p:cNvSpPr/>
            <p:nvPr/>
          </p:nvSpPr>
          <p:spPr>
            <a:xfrm>
              <a:off x="6089850" y="862325"/>
              <a:ext cx="38875" cy="38875"/>
            </a:xfrm>
            <a:custGeom>
              <a:avLst/>
              <a:gdLst/>
              <a:ahLst/>
              <a:cxnLst/>
              <a:rect l="l" t="t" r="r" b="b"/>
              <a:pathLst>
                <a:path w="1555" h="1555" extrusionOk="0">
                  <a:moveTo>
                    <a:pt x="778" y="0"/>
                  </a:moveTo>
                  <a:cubicBezTo>
                    <a:pt x="347" y="0"/>
                    <a:pt x="1" y="347"/>
                    <a:pt x="1" y="777"/>
                  </a:cubicBezTo>
                  <a:cubicBezTo>
                    <a:pt x="1" y="1207"/>
                    <a:pt x="347" y="1554"/>
                    <a:pt x="778" y="1554"/>
                  </a:cubicBezTo>
                  <a:cubicBezTo>
                    <a:pt x="1208" y="1554"/>
                    <a:pt x="1555" y="1207"/>
                    <a:pt x="1555" y="777"/>
                  </a:cubicBezTo>
                  <a:cubicBezTo>
                    <a:pt x="1555" y="347"/>
                    <a:pt x="1208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3" name="Google Shape;2433;p49"/>
            <p:cNvGrpSpPr/>
            <p:nvPr/>
          </p:nvGrpSpPr>
          <p:grpSpPr>
            <a:xfrm>
              <a:off x="6089850" y="862325"/>
              <a:ext cx="38875" cy="38875"/>
              <a:chOff x="3439950" y="862325"/>
              <a:chExt cx="38875" cy="38875"/>
            </a:xfrm>
          </p:grpSpPr>
          <p:sp>
            <p:nvSpPr>
              <p:cNvPr id="2434" name="Google Shape;2434;p49"/>
              <p:cNvSpPr/>
              <p:nvPr/>
            </p:nvSpPr>
            <p:spPr>
              <a:xfrm>
                <a:off x="3439950" y="862325"/>
                <a:ext cx="38875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555" extrusionOk="0">
                    <a:moveTo>
                      <a:pt x="778" y="0"/>
                    </a:moveTo>
                    <a:cubicBezTo>
                      <a:pt x="347" y="0"/>
                      <a:pt x="1" y="347"/>
                      <a:pt x="1" y="777"/>
                    </a:cubicBezTo>
                    <a:cubicBezTo>
                      <a:pt x="1" y="1207"/>
                      <a:pt x="347" y="1554"/>
                      <a:pt x="778" y="1554"/>
                    </a:cubicBezTo>
                    <a:cubicBezTo>
                      <a:pt x="1208" y="1554"/>
                      <a:pt x="1555" y="1207"/>
                      <a:pt x="1555" y="777"/>
                    </a:cubicBezTo>
                    <a:cubicBezTo>
                      <a:pt x="1555" y="347"/>
                      <a:pt x="1208" y="0"/>
                      <a:pt x="778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9"/>
              <p:cNvSpPr/>
              <p:nvPr/>
            </p:nvSpPr>
            <p:spPr>
              <a:xfrm>
                <a:off x="3443400" y="871125"/>
                <a:ext cx="78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692" extrusionOk="0">
                    <a:moveTo>
                      <a:pt x="227" y="0"/>
                    </a:moveTo>
                    <a:cubicBezTo>
                      <a:pt x="215" y="0"/>
                      <a:pt x="203" y="4"/>
                      <a:pt x="192" y="13"/>
                    </a:cubicBezTo>
                    <a:cubicBezTo>
                      <a:pt x="12" y="186"/>
                      <a:pt x="0" y="485"/>
                      <a:pt x="156" y="676"/>
                    </a:cubicBezTo>
                    <a:cubicBezTo>
                      <a:pt x="164" y="687"/>
                      <a:pt x="177" y="692"/>
                      <a:pt x="191" y="692"/>
                    </a:cubicBezTo>
                    <a:cubicBezTo>
                      <a:pt x="207" y="692"/>
                      <a:pt x="224" y="686"/>
                      <a:pt x="233" y="676"/>
                    </a:cubicBezTo>
                    <a:cubicBezTo>
                      <a:pt x="251" y="658"/>
                      <a:pt x="245" y="628"/>
                      <a:pt x="233" y="604"/>
                    </a:cubicBezTo>
                    <a:cubicBezTo>
                      <a:pt x="120" y="455"/>
                      <a:pt x="144" y="222"/>
                      <a:pt x="269" y="96"/>
                    </a:cubicBezTo>
                    <a:cubicBezTo>
                      <a:pt x="312" y="54"/>
                      <a:pt x="272" y="0"/>
                      <a:pt x="227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6" name="Google Shape;2436;p49"/>
          <p:cNvGrpSpPr/>
          <p:nvPr/>
        </p:nvGrpSpPr>
        <p:grpSpPr>
          <a:xfrm>
            <a:off x="7354823" y="3503634"/>
            <a:ext cx="999871" cy="1204189"/>
            <a:chOff x="5058881" y="3901850"/>
            <a:chExt cx="283025" cy="340850"/>
          </a:xfrm>
        </p:grpSpPr>
        <p:sp>
          <p:nvSpPr>
            <p:cNvPr id="2437" name="Google Shape;2437;p49"/>
            <p:cNvSpPr/>
            <p:nvPr/>
          </p:nvSpPr>
          <p:spPr>
            <a:xfrm>
              <a:off x="5058881" y="3901888"/>
              <a:ext cx="283025" cy="340775"/>
            </a:xfrm>
            <a:custGeom>
              <a:avLst/>
              <a:gdLst/>
              <a:ahLst/>
              <a:cxnLst/>
              <a:rect l="l" t="t" r="r" b="b"/>
              <a:pathLst>
                <a:path w="11321" h="13631" extrusionOk="0">
                  <a:moveTo>
                    <a:pt x="7612" y="1"/>
                  </a:moveTo>
                  <a:cubicBezTo>
                    <a:pt x="6562" y="1"/>
                    <a:pt x="5557" y="595"/>
                    <a:pt x="5075" y="1577"/>
                  </a:cubicBezTo>
                  <a:cubicBezTo>
                    <a:pt x="5021" y="1673"/>
                    <a:pt x="4985" y="1780"/>
                    <a:pt x="4950" y="1876"/>
                  </a:cubicBezTo>
                  <a:cubicBezTo>
                    <a:pt x="4537" y="3029"/>
                    <a:pt x="3724" y="3974"/>
                    <a:pt x="2690" y="4637"/>
                  </a:cubicBezTo>
                  <a:cubicBezTo>
                    <a:pt x="1824" y="5187"/>
                    <a:pt x="1130" y="6030"/>
                    <a:pt x="766" y="7099"/>
                  </a:cubicBezTo>
                  <a:cubicBezTo>
                    <a:pt x="1" y="9329"/>
                    <a:pt x="1017" y="11815"/>
                    <a:pt x="3133" y="12867"/>
                  </a:cubicBezTo>
                  <a:cubicBezTo>
                    <a:pt x="3318" y="12963"/>
                    <a:pt x="3515" y="13040"/>
                    <a:pt x="3706" y="13106"/>
                  </a:cubicBezTo>
                  <a:cubicBezTo>
                    <a:pt x="4457" y="13458"/>
                    <a:pt x="5295" y="13630"/>
                    <a:pt x="6128" y="13630"/>
                  </a:cubicBezTo>
                  <a:cubicBezTo>
                    <a:pt x="8040" y="13630"/>
                    <a:pt x="9920" y="12721"/>
                    <a:pt x="10627" y="10984"/>
                  </a:cubicBezTo>
                  <a:cubicBezTo>
                    <a:pt x="11010" y="10058"/>
                    <a:pt x="11070" y="9072"/>
                    <a:pt x="10866" y="8157"/>
                  </a:cubicBezTo>
                  <a:cubicBezTo>
                    <a:pt x="10603" y="6956"/>
                    <a:pt x="10155" y="5312"/>
                    <a:pt x="10663" y="4201"/>
                  </a:cubicBezTo>
                  <a:cubicBezTo>
                    <a:pt x="10675" y="4165"/>
                    <a:pt x="10693" y="4135"/>
                    <a:pt x="10711" y="4099"/>
                  </a:cubicBezTo>
                  <a:cubicBezTo>
                    <a:pt x="11321" y="2587"/>
                    <a:pt x="10544" y="860"/>
                    <a:pt x="8966" y="340"/>
                  </a:cubicBezTo>
                  <a:cubicBezTo>
                    <a:pt x="8954" y="334"/>
                    <a:pt x="8936" y="334"/>
                    <a:pt x="8918" y="322"/>
                  </a:cubicBezTo>
                  <a:cubicBezTo>
                    <a:pt x="8781" y="256"/>
                    <a:pt x="8637" y="196"/>
                    <a:pt x="8488" y="143"/>
                  </a:cubicBezTo>
                  <a:cubicBezTo>
                    <a:pt x="8199" y="46"/>
                    <a:pt x="7904" y="1"/>
                    <a:pt x="7612" y="1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8" name="Google Shape;2438;p49"/>
            <p:cNvGrpSpPr/>
            <p:nvPr/>
          </p:nvGrpSpPr>
          <p:grpSpPr>
            <a:xfrm>
              <a:off x="5058881" y="3901850"/>
              <a:ext cx="283025" cy="340850"/>
              <a:chOff x="2409125" y="3889075"/>
              <a:chExt cx="283025" cy="340850"/>
            </a:xfrm>
          </p:grpSpPr>
          <p:sp>
            <p:nvSpPr>
              <p:cNvPr id="2439" name="Google Shape;2439;p49"/>
              <p:cNvSpPr/>
              <p:nvPr/>
            </p:nvSpPr>
            <p:spPr>
              <a:xfrm>
                <a:off x="2501925" y="3897100"/>
                <a:ext cx="190225" cy="332825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13313" extrusionOk="0">
                    <a:moveTo>
                      <a:pt x="5206" y="1"/>
                    </a:moveTo>
                    <a:cubicBezTo>
                      <a:pt x="6491" y="664"/>
                      <a:pt x="7071" y="2212"/>
                      <a:pt x="6521" y="3581"/>
                    </a:cubicBezTo>
                    <a:cubicBezTo>
                      <a:pt x="6503" y="3617"/>
                      <a:pt x="6491" y="3647"/>
                      <a:pt x="6473" y="3683"/>
                    </a:cubicBezTo>
                    <a:cubicBezTo>
                      <a:pt x="5965" y="4806"/>
                      <a:pt x="5899" y="6067"/>
                      <a:pt x="6168" y="7269"/>
                    </a:cubicBezTo>
                    <a:cubicBezTo>
                      <a:pt x="6371" y="8183"/>
                      <a:pt x="6312" y="9169"/>
                      <a:pt x="5929" y="10095"/>
                    </a:cubicBezTo>
                    <a:cubicBezTo>
                      <a:pt x="5178" y="11930"/>
                      <a:pt x="3407" y="13043"/>
                      <a:pt x="1538" y="13043"/>
                    </a:cubicBezTo>
                    <a:cubicBezTo>
                      <a:pt x="1026" y="13043"/>
                      <a:pt x="508" y="12960"/>
                      <a:pt x="0" y="12785"/>
                    </a:cubicBezTo>
                    <a:lnTo>
                      <a:pt x="0" y="12785"/>
                    </a:lnTo>
                    <a:cubicBezTo>
                      <a:pt x="751" y="13139"/>
                      <a:pt x="1590" y="13313"/>
                      <a:pt x="2423" y="13313"/>
                    </a:cubicBezTo>
                    <a:cubicBezTo>
                      <a:pt x="4331" y="13313"/>
                      <a:pt x="6208" y="12402"/>
                      <a:pt x="6915" y="10663"/>
                    </a:cubicBezTo>
                    <a:cubicBezTo>
                      <a:pt x="7298" y="9737"/>
                      <a:pt x="7358" y="8751"/>
                      <a:pt x="7160" y="7836"/>
                    </a:cubicBezTo>
                    <a:cubicBezTo>
                      <a:pt x="6885" y="6635"/>
                      <a:pt x="6443" y="4997"/>
                      <a:pt x="6951" y="3880"/>
                    </a:cubicBezTo>
                    <a:cubicBezTo>
                      <a:pt x="6969" y="3850"/>
                      <a:pt x="6981" y="3808"/>
                      <a:pt x="6999" y="3772"/>
                    </a:cubicBezTo>
                    <a:cubicBezTo>
                      <a:pt x="7609" y="2266"/>
                      <a:pt x="6832" y="533"/>
                      <a:pt x="5254" y="13"/>
                    </a:cubicBezTo>
                    <a:cubicBezTo>
                      <a:pt x="5236" y="7"/>
                      <a:pt x="5218" y="7"/>
                      <a:pt x="5206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49"/>
              <p:cNvSpPr/>
              <p:nvPr/>
            </p:nvSpPr>
            <p:spPr>
              <a:xfrm>
                <a:off x="2409125" y="3889075"/>
                <a:ext cx="269725" cy="334175"/>
              </a:xfrm>
              <a:custGeom>
                <a:avLst/>
                <a:gdLst/>
                <a:ahLst/>
                <a:cxnLst/>
                <a:rect l="l" t="t" r="r" b="b"/>
                <a:pathLst>
                  <a:path w="10789" h="13367" extrusionOk="0">
                    <a:moveTo>
                      <a:pt x="7615" y="1"/>
                    </a:moveTo>
                    <a:cubicBezTo>
                      <a:pt x="6566" y="1"/>
                      <a:pt x="5557" y="595"/>
                      <a:pt x="5075" y="1577"/>
                    </a:cubicBezTo>
                    <a:cubicBezTo>
                      <a:pt x="5021" y="1673"/>
                      <a:pt x="4985" y="1774"/>
                      <a:pt x="4949" y="1876"/>
                    </a:cubicBezTo>
                    <a:cubicBezTo>
                      <a:pt x="4537" y="3029"/>
                      <a:pt x="3724" y="3974"/>
                      <a:pt x="2690" y="4631"/>
                    </a:cubicBezTo>
                    <a:cubicBezTo>
                      <a:pt x="1824" y="5193"/>
                      <a:pt x="1130" y="6036"/>
                      <a:pt x="766" y="7099"/>
                    </a:cubicBezTo>
                    <a:cubicBezTo>
                      <a:pt x="1" y="9335"/>
                      <a:pt x="1023" y="11821"/>
                      <a:pt x="3133" y="12867"/>
                    </a:cubicBezTo>
                    <a:cubicBezTo>
                      <a:pt x="3318" y="12957"/>
                      <a:pt x="3515" y="13034"/>
                      <a:pt x="3712" y="13106"/>
                    </a:cubicBezTo>
                    <a:cubicBezTo>
                      <a:pt x="4222" y="13283"/>
                      <a:pt x="4743" y="13367"/>
                      <a:pt x="5257" y="13367"/>
                    </a:cubicBezTo>
                    <a:cubicBezTo>
                      <a:pt x="7123" y="13367"/>
                      <a:pt x="8891" y="12254"/>
                      <a:pt x="9641" y="10416"/>
                    </a:cubicBezTo>
                    <a:cubicBezTo>
                      <a:pt x="10024" y="9484"/>
                      <a:pt x="10083" y="8504"/>
                      <a:pt x="9880" y="7590"/>
                    </a:cubicBezTo>
                    <a:cubicBezTo>
                      <a:pt x="9611" y="6388"/>
                      <a:pt x="9677" y="5127"/>
                      <a:pt x="10185" y="4004"/>
                    </a:cubicBezTo>
                    <a:cubicBezTo>
                      <a:pt x="10203" y="3974"/>
                      <a:pt x="10215" y="3938"/>
                      <a:pt x="10233" y="3902"/>
                    </a:cubicBezTo>
                    <a:cubicBezTo>
                      <a:pt x="10789" y="2533"/>
                      <a:pt x="10203" y="985"/>
                      <a:pt x="8918" y="322"/>
                    </a:cubicBezTo>
                    <a:cubicBezTo>
                      <a:pt x="8781" y="256"/>
                      <a:pt x="8637" y="196"/>
                      <a:pt x="8488" y="143"/>
                    </a:cubicBezTo>
                    <a:cubicBezTo>
                      <a:pt x="8200" y="46"/>
                      <a:pt x="7906" y="1"/>
                      <a:pt x="7615" y="1"/>
                    </a:cubicBezTo>
                    <a:close/>
                  </a:path>
                </a:pathLst>
              </a:custGeom>
              <a:solidFill>
                <a:srgbClr val="A3CA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49"/>
              <p:cNvSpPr/>
              <p:nvPr/>
            </p:nvSpPr>
            <p:spPr>
              <a:xfrm>
                <a:off x="2437975" y="3993375"/>
                <a:ext cx="199350" cy="208800"/>
              </a:xfrm>
              <a:custGeom>
                <a:avLst/>
                <a:gdLst/>
                <a:ahLst/>
                <a:cxnLst/>
                <a:rect l="l" t="t" r="r" b="b"/>
                <a:pathLst>
                  <a:path w="7974" h="8352" extrusionOk="0">
                    <a:moveTo>
                      <a:pt x="4616" y="1"/>
                    </a:moveTo>
                    <a:cubicBezTo>
                      <a:pt x="4291" y="1"/>
                      <a:pt x="3966" y="41"/>
                      <a:pt x="3652" y="118"/>
                    </a:cubicBezTo>
                    <a:cubicBezTo>
                      <a:pt x="3150" y="238"/>
                      <a:pt x="2666" y="447"/>
                      <a:pt x="2218" y="722"/>
                    </a:cubicBezTo>
                    <a:cubicBezTo>
                      <a:pt x="1961" y="854"/>
                      <a:pt x="1710" y="1021"/>
                      <a:pt x="1489" y="1206"/>
                    </a:cubicBezTo>
                    <a:cubicBezTo>
                      <a:pt x="652" y="1899"/>
                      <a:pt x="144" y="2904"/>
                      <a:pt x="66" y="3985"/>
                    </a:cubicBezTo>
                    <a:cubicBezTo>
                      <a:pt x="0" y="5055"/>
                      <a:pt x="335" y="6161"/>
                      <a:pt x="1046" y="6968"/>
                    </a:cubicBezTo>
                    <a:cubicBezTo>
                      <a:pt x="1740" y="7769"/>
                      <a:pt x="2768" y="8247"/>
                      <a:pt x="3813" y="8336"/>
                    </a:cubicBezTo>
                    <a:cubicBezTo>
                      <a:pt x="3926" y="8346"/>
                      <a:pt x="4038" y="8351"/>
                      <a:pt x="4151" y="8351"/>
                    </a:cubicBezTo>
                    <a:cubicBezTo>
                      <a:pt x="5132" y="8351"/>
                      <a:pt x="6117" y="7980"/>
                      <a:pt x="6820" y="7272"/>
                    </a:cubicBezTo>
                    <a:cubicBezTo>
                      <a:pt x="7674" y="6418"/>
                      <a:pt x="7913" y="5163"/>
                      <a:pt x="7943" y="3997"/>
                    </a:cubicBezTo>
                    <a:cubicBezTo>
                      <a:pt x="7973" y="2892"/>
                      <a:pt x="7764" y="1678"/>
                      <a:pt x="6933" y="877"/>
                    </a:cubicBezTo>
                    <a:cubicBezTo>
                      <a:pt x="6310" y="276"/>
                      <a:pt x="5465" y="1"/>
                      <a:pt x="4616" y="1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49"/>
              <p:cNvSpPr/>
              <p:nvPr/>
            </p:nvSpPr>
            <p:spPr>
              <a:xfrm>
                <a:off x="2455900" y="4032375"/>
                <a:ext cx="170350" cy="145375"/>
              </a:xfrm>
              <a:custGeom>
                <a:avLst/>
                <a:gdLst/>
                <a:ahLst/>
                <a:cxnLst/>
                <a:rect l="l" t="t" r="r" b="b"/>
                <a:pathLst>
                  <a:path w="6814" h="5815" extrusionOk="0">
                    <a:moveTo>
                      <a:pt x="2186" y="1"/>
                    </a:moveTo>
                    <a:cubicBezTo>
                      <a:pt x="1735" y="1"/>
                      <a:pt x="1297" y="167"/>
                      <a:pt x="963" y="465"/>
                    </a:cubicBezTo>
                    <a:cubicBezTo>
                      <a:pt x="688" y="716"/>
                      <a:pt x="503" y="1063"/>
                      <a:pt x="419" y="1433"/>
                    </a:cubicBezTo>
                    <a:cubicBezTo>
                      <a:pt x="240" y="2240"/>
                      <a:pt x="1" y="4457"/>
                      <a:pt x="2218" y="5724"/>
                    </a:cubicBezTo>
                    <a:cubicBezTo>
                      <a:pt x="2541" y="5787"/>
                      <a:pt x="2844" y="5815"/>
                      <a:pt x="3129" y="5815"/>
                    </a:cubicBezTo>
                    <a:cubicBezTo>
                      <a:pt x="5048" y="5815"/>
                      <a:pt x="6100" y="4537"/>
                      <a:pt x="6485" y="3943"/>
                    </a:cubicBezTo>
                    <a:cubicBezTo>
                      <a:pt x="6694" y="3615"/>
                      <a:pt x="6814" y="3226"/>
                      <a:pt x="6778" y="2832"/>
                    </a:cubicBezTo>
                    <a:cubicBezTo>
                      <a:pt x="6730" y="2156"/>
                      <a:pt x="6312" y="1535"/>
                      <a:pt x="5648" y="1272"/>
                    </a:cubicBezTo>
                    <a:cubicBezTo>
                      <a:pt x="5425" y="1177"/>
                      <a:pt x="5194" y="1133"/>
                      <a:pt x="4967" y="1133"/>
                    </a:cubicBezTo>
                    <a:cubicBezTo>
                      <a:pt x="4605" y="1133"/>
                      <a:pt x="4252" y="1245"/>
                      <a:pt x="3951" y="1439"/>
                    </a:cubicBezTo>
                    <a:cubicBezTo>
                      <a:pt x="3832" y="871"/>
                      <a:pt x="3443" y="375"/>
                      <a:pt x="2863" y="130"/>
                    </a:cubicBezTo>
                    <a:cubicBezTo>
                      <a:pt x="2642" y="42"/>
                      <a:pt x="2412" y="1"/>
                      <a:pt x="2186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49"/>
              <p:cNvSpPr/>
              <p:nvPr/>
            </p:nvSpPr>
            <p:spPr>
              <a:xfrm>
                <a:off x="2429750" y="4071000"/>
                <a:ext cx="11500" cy="49875"/>
              </a:xfrm>
              <a:custGeom>
                <a:avLst/>
                <a:gdLst/>
                <a:ahLst/>
                <a:cxnLst/>
                <a:rect l="l" t="t" r="r" b="b"/>
                <a:pathLst>
                  <a:path w="460" h="1995" extrusionOk="0">
                    <a:moveTo>
                      <a:pt x="403" y="1"/>
                    </a:moveTo>
                    <a:cubicBezTo>
                      <a:pt x="383" y="1"/>
                      <a:pt x="363" y="10"/>
                      <a:pt x="353" y="32"/>
                    </a:cubicBezTo>
                    <a:cubicBezTo>
                      <a:pt x="96" y="635"/>
                      <a:pt x="1" y="1299"/>
                      <a:pt x="66" y="1950"/>
                    </a:cubicBezTo>
                    <a:cubicBezTo>
                      <a:pt x="72" y="1980"/>
                      <a:pt x="98" y="1995"/>
                      <a:pt x="122" y="1995"/>
                    </a:cubicBezTo>
                    <a:cubicBezTo>
                      <a:pt x="146" y="1995"/>
                      <a:pt x="168" y="1980"/>
                      <a:pt x="168" y="1950"/>
                    </a:cubicBezTo>
                    <a:cubicBezTo>
                      <a:pt x="96" y="1311"/>
                      <a:pt x="204" y="647"/>
                      <a:pt x="449" y="50"/>
                    </a:cubicBezTo>
                    <a:cubicBezTo>
                      <a:pt x="460" y="21"/>
                      <a:pt x="432" y="1"/>
                      <a:pt x="403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49"/>
              <p:cNvSpPr/>
              <p:nvPr/>
            </p:nvSpPr>
            <p:spPr>
              <a:xfrm>
                <a:off x="2439950" y="4044750"/>
                <a:ext cx="13475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701" extrusionOk="0">
                    <a:moveTo>
                      <a:pt x="468" y="1"/>
                    </a:moveTo>
                    <a:cubicBezTo>
                      <a:pt x="454" y="1"/>
                      <a:pt x="440" y="6"/>
                      <a:pt x="429" y="18"/>
                    </a:cubicBezTo>
                    <a:cubicBezTo>
                      <a:pt x="298" y="221"/>
                      <a:pt x="160" y="430"/>
                      <a:pt x="29" y="633"/>
                    </a:cubicBezTo>
                    <a:cubicBezTo>
                      <a:pt x="1" y="670"/>
                      <a:pt x="29" y="700"/>
                      <a:pt x="62" y="700"/>
                    </a:cubicBezTo>
                    <a:cubicBezTo>
                      <a:pt x="78" y="700"/>
                      <a:pt x="95" y="693"/>
                      <a:pt x="107" y="675"/>
                    </a:cubicBezTo>
                    <a:cubicBezTo>
                      <a:pt x="244" y="478"/>
                      <a:pt x="376" y="269"/>
                      <a:pt x="513" y="66"/>
                    </a:cubicBezTo>
                    <a:cubicBezTo>
                      <a:pt x="539" y="32"/>
                      <a:pt x="504" y="1"/>
                      <a:pt x="468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49"/>
              <p:cNvSpPr/>
              <p:nvPr/>
            </p:nvSpPr>
            <p:spPr>
              <a:xfrm>
                <a:off x="2649575" y="3932975"/>
                <a:ext cx="12550" cy="5990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2396" extrusionOk="0">
                    <a:moveTo>
                      <a:pt x="138" y="0"/>
                    </a:moveTo>
                    <a:cubicBezTo>
                      <a:pt x="107" y="0"/>
                      <a:pt x="73" y="33"/>
                      <a:pt x="89" y="66"/>
                    </a:cubicBezTo>
                    <a:cubicBezTo>
                      <a:pt x="412" y="795"/>
                      <a:pt x="202" y="1608"/>
                      <a:pt x="11" y="2337"/>
                    </a:cubicBezTo>
                    <a:cubicBezTo>
                      <a:pt x="1" y="2373"/>
                      <a:pt x="28" y="2396"/>
                      <a:pt x="56" y="2396"/>
                    </a:cubicBezTo>
                    <a:cubicBezTo>
                      <a:pt x="75" y="2396"/>
                      <a:pt x="94" y="2385"/>
                      <a:pt x="101" y="2361"/>
                    </a:cubicBezTo>
                    <a:cubicBezTo>
                      <a:pt x="298" y="1608"/>
                      <a:pt x="501" y="777"/>
                      <a:pt x="173" y="24"/>
                    </a:cubicBezTo>
                    <a:cubicBezTo>
                      <a:pt x="165" y="7"/>
                      <a:pt x="152" y="0"/>
                      <a:pt x="138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49"/>
              <p:cNvSpPr/>
              <p:nvPr/>
            </p:nvSpPr>
            <p:spPr>
              <a:xfrm>
                <a:off x="2642500" y="4002375"/>
                <a:ext cx="5525" cy="18600"/>
              </a:xfrm>
              <a:custGeom>
                <a:avLst/>
                <a:gdLst/>
                <a:ahLst/>
                <a:cxnLst/>
                <a:rect l="l" t="t" r="r" b="b"/>
                <a:pathLst>
                  <a:path w="221" h="744" extrusionOk="0">
                    <a:moveTo>
                      <a:pt x="161" y="0"/>
                    </a:moveTo>
                    <a:cubicBezTo>
                      <a:pt x="144" y="0"/>
                      <a:pt x="129" y="10"/>
                      <a:pt x="127" y="33"/>
                    </a:cubicBezTo>
                    <a:cubicBezTo>
                      <a:pt x="91" y="249"/>
                      <a:pt x="43" y="470"/>
                      <a:pt x="7" y="685"/>
                    </a:cubicBezTo>
                    <a:cubicBezTo>
                      <a:pt x="0" y="720"/>
                      <a:pt x="31" y="743"/>
                      <a:pt x="59" y="743"/>
                    </a:cubicBezTo>
                    <a:cubicBezTo>
                      <a:pt x="78" y="743"/>
                      <a:pt x="95" y="733"/>
                      <a:pt x="97" y="709"/>
                    </a:cubicBezTo>
                    <a:cubicBezTo>
                      <a:pt x="133" y="488"/>
                      <a:pt x="181" y="272"/>
                      <a:pt x="217" y="57"/>
                    </a:cubicBezTo>
                    <a:cubicBezTo>
                      <a:pt x="220" y="24"/>
                      <a:pt x="188" y="0"/>
                      <a:pt x="161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7" name="Google Shape;2447;p49"/>
          <p:cNvGrpSpPr/>
          <p:nvPr/>
        </p:nvGrpSpPr>
        <p:grpSpPr>
          <a:xfrm>
            <a:off x="1487773" y="4223813"/>
            <a:ext cx="701413" cy="569255"/>
            <a:chOff x="5582288" y="792925"/>
            <a:chExt cx="157813" cy="128075"/>
          </a:xfrm>
        </p:grpSpPr>
        <p:sp>
          <p:nvSpPr>
            <p:cNvPr id="2448" name="Google Shape;2448;p49"/>
            <p:cNvSpPr/>
            <p:nvPr/>
          </p:nvSpPr>
          <p:spPr>
            <a:xfrm>
              <a:off x="5585275" y="792925"/>
              <a:ext cx="154825" cy="128075"/>
            </a:xfrm>
            <a:custGeom>
              <a:avLst/>
              <a:gdLst/>
              <a:ahLst/>
              <a:cxnLst/>
              <a:rect l="l" t="t" r="r" b="b"/>
              <a:pathLst>
                <a:path w="6193" h="5123" extrusionOk="0">
                  <a:moveTo>
                    <a:pt x="2411" y="0"/>
                  </a:moveTo>
                  <a:cubicBezTo>
                    <a:pt x="2254" y="0"/>
                    <a:pt x="2097" y="21"/>
                    <a:pt x="1943" y="63"/>
                  </a:cubicBezTo>
                  <a:cubicBezTo>
                    <a:pt x="1268" y="242"/>
                    <a:pt x="742" y="780"/>
                    <a:pt x="479" y="1533"/>
                  </a:cubicBezTo>
                  <a:cubicBezTo>
                    <a:pt x="1" y="2967"/>
                    <a:pt x="790" y="4396"/>
                    <a:pt x="2367" y="4934"/>
                  </a:cubicBezTo>
                  <a:cubicBezTo>
                    <a:pt x="2744" y="5062"/>
                    <a:pt x="3115" y="5123"/>
                    <a:pt x="3469" y="5123"/>
                  </a:cubicBezTo>
                  <a:cubicBezTo>
                    <a:pt x="4605" y="5123"/>
                    <a:pt x="5560" y="4492"/>
                    <a:pt x="5929" y="3404"/>
                  </a:cubicBezTo>
                  <a:cubicBezTo>
                    <a:pt x="6192" y="2639"/>
                    <a:pt x="6097" y="1892"/>
                    <a:pt x="5678" y="1342"/>
                  </a:cubicBezTo>
                  <a:cubicBezTo>
                    <a:pt x="5303" y="851"/>
                    <a:pt x="4725" y="589"/>
                    <a:pt x="4027" y="589"/>
                  </a:cubicBezTo>
                  <a:cubicBezTo>
                    <a:pt x="3969" y="589"/>
                    <a:pt x="3910" y="591"/>
                    <a:pt x="3850" y="595"/>
                  </a:cubicBezTo>
                  <a:cubicBezTo>
                    <a:pt x="3405" y="205"/>
                    <a:pt x="2905" y="0"/>
                    <a:pt x="2411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9" name="Google Shape;2449;p49"/>
            <p:cNvGrpSpPr/>
            <p:nvPr/>
          </p:nvGrpSpPr>
          <p:grpSpPr>
            <a:xfrm>
              <a:off x="5582288" y="793125"/>
              <a:ext cx="154975" cy="127875"/>
              <a:chOff x="2935375" y="793125"/>
              <a:chExt cx="154975" cy="127875"/>
            </a:xfrm>
          </p:grpSpPr>
          <p:sp>
            <p:nvSpPr>
              <p:cNvPr id="2450" name="Google Shape;2450;p49"/>
              <p:cNvSpPr/>
              <p:nvPr/>
            </p:nvSpPr>
            <p:spPr>
              <a:xfrm>
                <a:off x="2935375" y="793125"/>
                <a:ext cx="154975" cy="127875"/>
              </a:xfrm>
              <a:custGeom>
                <a:avLst/>
                <a:gdLst/>
                <a:ahLst/>
                <a:cxnLst/>
                <a:rect l="l" t="t" r="r" b="b"/>
                <a:pathLst>
                  <a:path w="6199" h="5115" extrusionOk="0">
                    <a:moveTo>
                      <a:pt x="2420" y="74"/>
                    </a:moveTo>
                    <a:cubicBezTo>
                      <a:pt x="2618" y="74"/>
                      <a:pt x="2817" y="107"/>
                      <a:pt x="3013" y="174"/>
                    </a:cubicBezTo>
                    <a:cubicBezTo>
                      <a:pt x="3288" y="270"/>
                      <a:pt x="3563" y="431"/>
                      <a:pt x="3820" y="658"/>
                    </a:cubicBezTo>
                    <a:lnTo>
                      <a:pt x="3826" y="670"/>
                    </a:lnTo>
                    <a:lnTo>
                      <a:pt x="3838" y="670"/>
                    </a:lnTo>
                    <a:cubicBezTo>
                      <a:pt x="3905" y="666"/>
                      <a:pt x="3972" y="663"/>
                      <a:pt x="4038" y="663"/>
                    </a:cubicBezTo>
                    <a:cubicBezTo>
                      <a:pt x="4713" y="663"/>
                      <a:pt x="5271" y="914"/>
                      <a:pt x="5625" y="1388"/>
                    </a:cubicBezTo>
                    <a:cubicBezTo>
                      <a:pt x="6031" y="1913"/>
                      <a:pt x="6121" y="2643"/>
                      <a:pt x="5870" y="3378"/>
                    </a:cubicBezTo>
                    <a:cubicBezTo>
                      <a:pt x="5515" y="4433"/>
                      <a:pt x="4583" y="5048"/>
                      <a:pt x="3478" y="5048"/>
                    </a:cubicBezTo>
                    <a:cubicBezTo>
                      <a:pt x="3131" y="5048"/>
                      <a:pt x="2766" y="4987"/>
                      <a:pt x="2397" y="4860"/>
                    </a:cubicBezTo>
                    <a:cubicBezTo>
                      <a:pt x="861" y="4334"/>
                      <a:pt x="84" y="2947"/>
                      <a:pt x="550" y="1555"/>
                    </a:cubicBezTo>
                    <a:cubicBezTo>
                      <a:pt x="807" y="820"/>
                      <a:pt x="1321" y="294"/>
                      <a:pt x="1967" y="132"/>
                    </a:cubicBezTo>
                    <a:cubicBezTo>
                      <a:pt x="2115" y="93"/>
                      <a:pt x="2267" y="74"/>
                      <a:pt x="2420" y="74"/>
                    </a:cubicBezTo>
                    <a:close/>
                    <a:moveTo>
                      <a:pt x="2416" y="1"/>
                    </a:moveTo>
                    <a:cubicBezTo>
                      <a:pt x="2260" y="1"/>
                      <a:pt x="2103" y="21"/>
                      <a:pt x="1949" y="61"/>
                    </a:cubicBezTo>
                    <a:cubicBezTo>
                      <a:pt x="1280" y="240"/>
                      <a:pt x="748" y="778"/>
                      <a:pt x="485" y="1531"/>
                    </a:cubicBezTo>
                    <a:cubicBezTo>
                      <a:pt x="1" y="2959"/>
                      <a:pt x="790" y="4388"/>
                      <a:pt x="2373" y="4926"/>
                    </a:cubicBezTo>
                    <a:cubicBezTo>
                      <a:pt x="2750" y="5054"/>
                      <a:pt x="3121" y="5115"/>
                      <a:pt x="3476" y="5115"/>
                    </a:cubicBezTo>
                    <a:cubicBezTo>
                      <a:pt x="4611" y="5115"/>
                      <a:pt x="5568" y="4484"/>
                      <a:pt x="5941" y="3396"/>
                    </a:cubicBezTo>
                    <a:cubicBezTo>
                      <a:pt x="6198" y="2637"/>
                      <a:pt x="6103" y="1884"/>
                      <a:pt x="5684" y="1340"/>
                    </a:cubicBezTo>
                    <a:cubicBezTo>
                      <a:pt x="5315" y="849"/>
                      <a:pt x="4732" y="587"/>
                      <a:pt x="4033" y="587"/>
                    </a:cubicBezTo>
                    <a:cubicBezTo>
                      <a:pt x="3975" y="587"/>
                      <a:pt x="3916" y="589"/>
                      <a:pt x="3856" y="593"/>
                    </a:cubicBezTo>
                    <a:cubicBezTo>
                      <a:pt x="3410" y="202"/>
                      <a:pt x="2912" y="1"/>
                      <a:pt x="2416" y="1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49"/>
              <p:cNvSpPr/>
              <p:nvPr/>
            </p:nvSpPr>
            <p:spPr>
              <a:xfrm>
                <a:off x="2937475" y="794850"/>
                <a:ext cx="15107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6043" h="4980" extrusionOk="0">
                    <a:moveTo>
                      <a:pt x="2321" y="1"/>
                    </a:moveTo>
                    <a:cubicBezTo>
                      <a:pt x="2173" y="1"/>
                      <a:pt x="2027" y="20"/>
                      <a:pt x="1883" y="57"/>
                    </a:cubicBezTo>
                    <a:cubicBezTo>
                      <a:pt x="1237" y="225"/>
                      <a:pt x="723" y="751"/>
                      <a:pt x="466" y="1486"/>
                    </a:cubicBezTo>
                    <a:cubicBezTo>
                      <a:pt x="0" y="2878"/>
                      <a:pt x="777" y="4265"/>
                      <a:pt x="2313" y="4791"/>
                    </a:cubicBezTo>
                    <a:cubicBezTo>
                      <a:pt x="2682" y="4918"/>
                      <a:pt x="3046" y="4979"/>
                      <a:pt x="3393" y="4979"/>
                    </a:cubicBezTo>
                    <a:cubicBezTo>
                      <a:pt x="4498" y="4979"/>
                      <a:pt x="5431" y="4362"/>
                      <a:pt x="5786" y="3303"/>
                    </a:cubicBezTo>
                    <a:cubicBezTo>
                      <a:pt x="6043" y="2568"/>
                      <a:pt x="5953" y="1838"/>
                      <a:pt x="5541" y="1319"/>
                    </a:cubicBezTo>
                    <a:cubicBezTo>
                      <a:pt x="5187" y="845"/>
                      <a:pt x="4629" y="594"/>
                      <a:pt x="3954" y="594"/>
                    </a:cubicBezTo>
                    <a:cubicBezTo>
                      <a:pt x="3888" y="594"/>
                      <a:pt x="3821" y="597"/>
                      <a:pt x="3754" y="601"/>
                    </a:cubicBezTo>
                    <a:lnTo>
                      <a:pt x="3742" y="601"/>
                    </a:lnTo>
                    <a:lnTo>
                      <a:pt x="3736" y="589"/>
                    </a:lnTo>
                    <a:cubicBezTo>
                      <a:pt x="3479" y="356"/>
                      <a:pt x="3204" y="201"/>
                      <a:pt x="2929" y="105"/>
                    </a:cubicBezTo>
                    <a:cubicBezTo>
                      <a:pt x="2728" y="36"/>
                      <a:pt x="2524" y="1"/>
                      <a:pt x="2321" y="1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9"/>
              <p:cNvSpPr/>
              <p:nvPr/>
            </p:nvSpPr>
            <p:spPr>
              <a:xfrm>
                <a:off x="2946725" y="800175"/>
                <a:ext cx="81325" cy="103875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4155" extrusionOk="0">
                    <a:moveTo>
                      <a:pt x="2025" y="0"/>
                    </a:moveTo>
                    <a:cubicBezTo>
                      <a:pt x="1277" y="0"/>
                      <a:pt x="601" y="517"/>
                      <a:pt x="306" y="1374"/>
                    </a:cubicBezTo>
                    <a:cubicBezTo>
                      <a:pt x="288" y="1452"/>
                      <a:pt x="258" y="1536"/>
                      <a:pt x="240" y="1620"/>
                    </a:cubicBezTo>
                    <a:cubicBezTo>
                      <a:pt x="1" y="2642"/>
                      <a:pt x="485" y="3568"/>
                      <a:pt x="1364" y="4106"/>
                    </a:cubicBezTo>
                    <a:cubicBezTo>
                      <a:pt x="1415" y="4139"/>
                      <a:pt x="1473" y="4155"/>
                      <a:pt x="1529" y="4155"/>
                    </a:cubicBezTo>
                    <a:cubicBezTo>
                      <a:pt x="1636" y="4155"/>
                      <a:pt x="1741" y="4098"/>
                      <a:pt x="1800" y="3992"/>
                    </a:cubicBezTo>
                    <a:lnTo>
                      <a:pt x="1824" y="3950"/>
                    </a:lnTo>
                    <a:lnTo>
                      <a:pt x="2236" y="3239"/>
                    </a:lnTo>
                    <a:cubicBezTo>
                      <a:pt x="2242" y="3233"/>
                      <a:pt x="2248" y="3215"/>
                      <a:pt x="2248" y="3209"/>
                    </a:cubicBezTo>
                    <a:cubicBezTo>
                      <a:pt x="2248" y="3203"/>
                      <a:pt x="2260" y="3197"/>
                      <a:pt x="2260" y="3185"/>
                    </a:cubicBezTo>
                    <a:cubicBezTo>
                      <a:pt x="2296" y="3084"/>
                      <a:pt x="2266" y="2964"/>
                      <a:pt x="2170" y="2904"/>
                    </a:cubicBezTo>
                    <a:cubicBezTo>
                      <a:pt x="1758" y="2642"/>
                      <a:pt x="1883" y="2163"/>
                      <a:pt x="2021" y="1775"/>
                    </a:cubicBezTo>
                    <a:cubicBezTo>
                      <a:pt x="2098" y="1540"/>
                      <a:pt x="2286" y="1486"/>
                      <a:pt x="2446" y="1486"/>
                    </a:cubicBezTo>
                    <a:cubicBezTo>
                      <a:pt x="2486" y="1486"/>
                      <a:pt x="2524" y="1489"/>
                      <a:pt x="2559" y="1494"/>
                    </a:cubicBezTo>
                    <a:cubicBezTo>
                      <a:pt x="2570" y="1495"/>
                      <a:pt x="2580" y="1496"/>
                      <a:pt x="2591" y="1496"/>
                    </a:cubicBezTo>
                    <a:cubicBezTo>
                      <a:pt x="2675" y="1496"/>
                      <a:pt x="2756" y="1454"/>
                      <a:pt x="2804" y="1374"/>
                    </a:cubicBezTo>
                    <a:cubicBezTo>
                      <a:pt x="2804" y="1374"/>
                      <a:pt x="2804" y="1363"/>
                      <a:pt x="2810" y="1357"/>
                    </a:cubicBezTo>
                    <a:cubicBezTo>
                      <a:pt x="2810" y="1351"/>
                      <a:pt x="2816" y="1345"/>
                      <a:pt x="2828" y="1333"/>
                    </a:cubicBezTo>
                    <a:cubicBezTo>
                      <a:pt x="2834" y="1327"/>
                      <a:pt x="2834" y="1321"/>
                      <a:pt x="2840" y="1315"/>
                    </a:cubicBezTo>
                    <a:cubicBezTo>
                      <a:pt x="2846" y="1297"/>
                      <a:pt x="2864" y="1285"/>
                      <a:pt x="2870" y="1267"/>
                    </a:cubicBezTo>
                    <a:cubicBezTo>
                      <a:pt x="2947" y="1141"/>
                      <a:pt x="3067" y="938"/>
                      <a:pt x="3162" y="783"/>
                    </a:cubicBezTo>
                    <a:cubicBezTo>
                      <a:pt x="3252" y="633"/>
                      <a:pt x="3204" y="436"/>
                      <a:pt x="3067" y="341"/>
                    </a:cubicBezTo>
                    <a:cubicBezTo>
                      <a:pt x="2724" y="108"/>
                      <a:pt x="2367" y="0"/>
                      <a:pt x="2025" y="0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9"/>
              <p:cNvSpPr/>
              <p:nvPr/>
            </p:nvSpPr>
            <p:spPr>
              <a:xfrm>
                <a:off x="3006350" y="813750"/>
                <a:ext cx="80850" cy="100875"/>
              </a:xfrm>
              <a:custGeom>
                <a:avLst/>
                <a:gdLst/>
                <a:ahLst/>
                <a:cxnLst/>
                <a:rect l="l" t="t" r="r" b="b"/>
                <a:pathLst>
                  <a:path w="3234" h="4035" extrusionOk="0">
                    <a:moveTo>
                      <a:pt x="1250" y="1"/>
                    </a:moveTo>
                    <a:cubicBezTo>
                      <a:pt x="1081" y="1"/>
                      <a:pt x="938" y="124"/>
                      <a:pt x="915" y="294"/>
                    </a:cubicBezTo>
                    <a:cubicBezTo>
                      <a:pt x="897" y="479"/>
                      <a:pt x="867" y="712"/>
                      <a:pt x="849" y="849"/>
                    </a:cubicBezTo>
                    <a:cubicBezTo>
                      <a:pt x="843" y="867"/>
                      <a:pt x="843" y="873"/>
                      <a:pt x="843" y="879"/>
                    </a:cubicBezTo>
                    <a:lnTo>
                      <a:pt x="843" y="903"/>
                    </a:lnTo>
                    <a:lnTo>
                      <a:pt x="843" y="909"/>
                    </a:lnTo>
                    <a:cubicBezTo>
                      <a:pt x="837" y="927"/>
                      <a:pt x="837" y="939"/>
                      <a:pt x="837" y="951"/>
                    </a:cubicBezTo>
                    <a:lnTo>
                      <a:pt x="837" y="957"/>
                    </a:lnTo>
                    <a:lnTo>
                      <a:pt x="837" y="969"/>
                    </a:lnTo>
                    <a:cubicBezTo>
                      <a:pt x="819" y="1071"/>
                      <a:pt x="867" y="1166"/>
                      <a:pt x="957" y="1220"/>
                    </a:cubicBezTo>
                    <a:cubicBezTo>
                      <a:pt x="1112" y="1298"/>
                      <a:pt x="1315" y="1477"/>
                      <a:pt x="1214" y="1770"/>
                    </a:cubicBezTo>
                    <a:cubicBezTo>
                      <a:pt x="1088" y="2141"/>
                      <a:pt x="913" y="2573"/>
                      <a:pt x="469" y="2573"/>
                    </a:cubicBezTo>
                    <a:cubicBezTo>
                      <a:pt x="449" y="2573"/>
                      <a:pt x="428" y="2572"/>
                      <a:pt x="407" y="2571"/>
                    </a:cubicBezTo>
                    <a:lnTo>
                      <a:pt x="389" y="2571"/>
                    </a:lnTo>
                    <a:cubicBezTo>
                      <a:pt x="365" y="2571"/>
                      <a:pt x="347" y="2571"/>
                      <a:pt x="329" y="2577"/>
                    </a:cubicBezTo>
                    <a:cubicBezTo>
                      <a:pt x="252" y="2595"/>
                      <a:pt x="192" y="2660"/>
                      <a:pt x="162" y="2732"/>
                    </a:cubicBezTo>
                    <a:cubicBezTo>
                      <a:pt x="156" y="2744"/>
                      <a:pt x="156" y="2750"/>
                      <a:pt x="156" y="2756"/>
                    </a:cubicBezTo>
                    <a:cubicBezTo>
                      <a:pt x="150" y="2762"/>
                      <a:pt x="150" y="2780"/>
                      <a:pt x="150" y="2786"/>
                    </a:cubicBezTo>
                    <a:lnTo>
                      <a:pt x="36" y="3599"/>
                    </a:lnTo>
                    <a:lnTo>
                      <a:pt x="30" y="3652"/>
                    </a:lnTo>
                    <a:cubicBezTo>
                      <a:pt x="1" y="3832"/>
                      <a:pt x="126" y="3999"/>
                      <a:pt x="305" y="4017"/>
                    </a:cubicBezTo>
                    <a:cubicBezTo>
                      <a:pt x="410" y="4029"/>
                      <a:pt x="514" y="4034"/>
                      <a:pt x="617" y="4034"/>
                    </a:cubicBezTo>
                    <a:cubicBezTo>
                      <a:pt x="1517" y="4034"/>
                      <a:pt x="2322" y="3590"/>
                      <a:pt x="2714" y="2732"/>
                    </a:cubicBezTo>
                    <a:cubicBezTo>
                      <a:pt x="2750" y="2660"/>
                      <a:pt x="2780" y="2577"/>
                      <a:pt x="2810" y="2493"/>
                    </a:cubicBezTo>
                    <a:cubicBezTo>
                      <a:pt x="3234" y="1250"/>
                      <a:pt x="2570" y="72"/>
                      <a:pt x="1262" y="1"/>
                    </a:cubicBezTo>
                    <a:cubicBezTo>
                      <a:pt x="1258" y="1"/>
                      <a:pt x="1254" y="1"/>
                      <a:pt x="1250" y="1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9"/>
              <p:cNvSpPr/>
              <p:nvPr/>
            </p:nvSpPr>
            <p:spPr>
              <a:xfrm>
                <a:off x="2990500" y="813900"/>
                <a:ext cx="48750" cy="968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3872" extrusionOk="0">
                    <a:moveTo>
                      <a:pt x="1573" y="1"/>
                    </a:moveTo>
                    <a:cubicBezTo>
                      <a:pt x="1563" y="1"/>
                      <a:pt x="1243" y="534"/>
                      <a:pt x="1113" y="748"/>
                    </a:cubicBezTo>
                    <a:cubicBezTo>
                      <a:pt x="1101" y="754"/>
                      <a:pt x="1101" y="760"/>
                      <a:pt x="1095" y="772"/>
                    </a:cubicBezTo>
                    <a:cubicBezTo>
                      <a:pt x="1089" y="778"/>
                      <a:pt x="1083" y="784"/>
                      <a:pt x="1083" y="790"/>
                    </a:cubicBezTo>
                    <a:cubicBezTo>
                      <a:pt x="1071" y="802"/>
                      <a:pt x="1071" y="808"/>
                      <a:pt x="1065" y="814"/>
                    </a:cubicBezTo>
                    <a:cubicBezTo>
                      <a:pt x="1059" y="819"/>
                      <a:pt x="1059" y="831"/>
                      <a:pt x="1059" y="831"/>
                    </a:cubicBezTo>
                    <a:cubicBezTo>
                      <a:pt x="1010" y="902"/>
                      <a:pt x="927" y="953"/>
                      <a:pt x="841" y="953"/>
                    </a:cubicBezTo>
                    <a:cubicBezTo>
                      <a:pt x="832" y="953"/>
                      <a:pt x="823" y="952"/>
                      <a:pt x="814" y="951"/>
                    </a:cubicBezTo>
                    <a:cubicBezTo>
                      <a:pt x="776" y="944"/>
                      <a:pt x="733" y="940"/>
                      <a:pt x="688" y="940"/>
                    </a:cubicBezTo>
                    <a:cubicBezTo>
                      <a:pt x="528" y="940"/>
                      <a:pt x="343" y="997"/>
                      <a:pt x="264" y="1226"/>
                    </a:cubicBezTo>
                    <a:cubicBezTo>
                      <a:pt x="132" y="1614"/>
                      <a:pt x="13" y="2093"/>
                      <a:pt x="413" y="2355"/>
                    </a:cubicBezTo>
                    <a:cubicBezTo>
                      <a:pt x="503" y="2415"/>
                      <a:pt x="545" y="2535"/>
                      <a:pt x="503" y="2636"/>
                    </a:cubicBezTo>
                    <a:lnTo>
                      <a:pt x="485" y="2684"/>
                    </a:lnTo>
                    <a:lnTo>
                      <a:pt x="73" y="3395"/>
                    </a:lnTo>
                    <a:cubicBezTo>
                      <a:pt x="67" y="3413"/>
                      <a:pt x="55" y="3431"/>
                      <a:pt x="49" y="3455"/>
                    </a:cubicBezTo>
                    <a:cubicBezTo>
                      <a:pt x="1" y="3617"/>
                      <a:pt x="79" y="3796"/>
                      <a:pt x="252" y="3856"/>
                    </a:cubicBezTo>
                    <a:cubicBezTo>
                      <a:pt x="284" y="3866"/>
                      <a:pt x="317" y="3871"/>
                      <a:pt x="350" y="3871"/>
                    </a:cubicBezTo>
                    <a:cubicBezTo>
                      <a:pt x="503" y="3871"/>
                      <a:pt x="646" y="3760"/>
                      <a:pt x="670" y="3593"/>
                    </a:cubicBezTo>
                    <a:lnTo>
                      <a:pt x="784" y="2780"/>
                    </a:lnTo>
                    <a:cubicBezTo>
                      <a:pt x="790" y="2756"/>
                      <a:pt x="790" y="2744"/>
                      <a:pt x="796" y="2726"/>
                    </a:cubicBezTo>
                    <a:cubicBezTo>
                      <a:pt x="820" y="2654"/>
                      <a:pt x="886" y="2595"/>
                      <a:pt x="963" y="2571"/>
                    </a:cubicBezTo>
                    <a:cubicBezTo>
                      <a:pt x="987" y="2565"/>
                      <a:pt x="999" y="2565"/>
                      <a:pt x="1023" y="2565"/>
                    </a:cubicBezTo>
                    <a:lnTo>
                      <a:pt x="1047" y="2565"/>
                    </a:lnTo>
                    <a:cubicBezTo>
                      <a:pt x="1068" y="2566"/>
                      <a:pt x="1088" y="2567"/>
                      <a:pt x="1108" y="2567"/>
                    </a:cubicBezTo>
                    <a:cubicBezTo>
                      <a:pt x="1547" y="2567"/>
                      <a:pt x="1722" y="2135"/>
                      <a:pt x="1848" y="1764"/>
                    </a:cubicBezTo>
                    <a:cubicBezTo>
                      <a:pt x="1949" y="1471"/>
                      <a:pt x="1740" y="1292"/>
                      <a:pt x="1591" y="1220"/>
                    </a:cubicBezTo>
                    <a:cubicBezTo>
                      <a:pt x="1507" y="1172"/>
                      <a:pt x="1453" y="1071"/>
                      <a:pt x="1471" y="975"/>
                    </a:cubicBezTo>
                    <a:lnTo>
                      <a:pt x="1471" y="957"/>
                    </a:lnTo>
                    <a:lnTo>
                      <a:pt x="1471" y="951"/>
                    </a:lnTo>
                    <a:cubicBezTo>
                      <a:pt x="1477" y="939"/>
                      <a:pt x="1477" y="927"/>
                      <a:pt x="1477" y="909"/>
                    </a:cubicBezTo>
                    <a:lnTo>
                      <a:pt x="1477" y="903"/>
                    </a:lnTo>
                    <a:lnTo>
                      <a:pt x="1477" y="879"/>
                    </a:lnTo>
                    <a:cubicBezTo>
                      <a:pt x="1507" y="628"/>
                      <a:pt x="1573" y="1"/>
                      <a:pt x="1573" y="1"/>
                    </a:cubicBezTo>
                    <a:cubicBezTo>
                      <a:pt x="1573" y="1"/>
                      <a:pt x="1573" y="1"/>
                      <a:pt x="1573" y="1"/>
                    </a:cubicBezTo>
                    <a:close/>
                  </a:path>
                </a:pathLst>
              </a:custGeom>
              <a:solidFill>
                <a:srgbClr val="FF84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9"/>
              <p:cNvSpPr/>
              <p:nvPr/>
            </p:nvSpPr>
            <p:spPr>
              <a:xfrm>
                <a:off x="2956300" y="805350"/>
                <a:ext cx="62325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3276" extrusionOk="0">
                    <a:moveTo>
                      <a:pt x="1753" y="1"/>
                    </a:moveTo>
                    <a:cubicBezTo>
                      <a:pt x="1684" y="1"/>
                      <a:pt x="1615" y="16"/>
                      <a:pt x="1548" y="50"/>
                    </a:cubicBezTo>
                    <a:cubicBezTo>
                      <a:pt x="1417" y="122"/>
                      <a:pt x="1357" y="247"/>
                      <a:pt x="1321" y="379"/>
                    </a:cubicBezTo>
                    <a:cubicBezTo>
                      <a:pt x="1285" y="546"/>
                      <a:pt x="1273" y="737"/>
                      <a:pt x="1106" y="821"/>
                    </a:cubicBezTo>
                    <a:cubicBezTo>
                      <a:pt x="933" y="899"/>
                      <a:pt x="735" y="857"/>
                      <a:pt x="568" y="904"/>
                    </a:cubicBezTo>
                    <a:cubicBezTo>
                      <a:pt x="425" y="940"/>
                      <a:pt x="305" y="1018"/>
                      <a:pt x="210" y="1120"/>
                    </a:cubicBezTo>
                    <a:cubicBezTo>
                      <a:pt x="126" y="1215"/>
                      <a:pt x="66" y="1329"/>
                      <a:pt x="36" y="1448"/>
                    </a:cubicBezTo>
                    <a:cubicBezTo>
                      <a:pt x="0" y="1604"/>
                      <a:pt x="12" y="1771"/>
                      <a:pt x="90" y="1926"/>
                    </a:cubicBezTo>
                    <a:cubicBezTo>
                      <a:pt x="150" y="2064"/>
                      <a:pt x="245" y="2172"/>
                      <a:pt x="371" y="2249"/>
                    </a:cubicBezTo>
                    <a:cubicBezTo>
                      <a:pt x="508" y="2339"/>
                      <a:pt x="652" y="2393"/>
                      <a:pt x="622" y="2578"/>
                    </a:cubicBezTo>
                    <a:cubicBezTo>
                      <a:pt x="598" y="2709"/>
                      <a:pt x="538" y="2841"/>
                      <a:pt x="562" y="2972"/>
                    </a:cubicBezTo>
                    <a:cubicBezTo>
                      <a:pt x="580" y="3116"/>
                      <a:pt x="694" y="3211"/>
                      <a:pt x="819" y="3247"/>
                    </a:cubicBezTo>
                    <a:cubicBezTo>
                      <a:pt x="887" y="3267"/>
                      <a:pt x="958" y="3275"/>
                      <a:pt x="1031" y="3275"/>
                    </a:cubicBezTo>
                    <a:cubicBezTo>
                      <a:pt x="1275" y="3275"/>
                      <a:pt x="1537" y="3181"/>
                      <a:pt x="1740" y="3080"/>
                    </a:cubicBezTo>
                    <a:cubicBezTo>
                      <a:pt x="1787" y="3056"/>
                      <a:pt x="1829" y="3032"/>
                      <a:pt x="1865" y="3002"/>
                    </a:cubicBezTo>
                    <a:cubicBezTo>
                      <a:pt x="1865" y="2996"/>
                      <a:pt x="1871" y="2990"/>
                      <a:pt x="1871" y="2978"/>
                    </a:cubicBezTo>
                    <a:cubicBezTo>
                      <a:pt x="1913" y="2877"/>
                      <a:pt x="1871" y="2757"/>
                      <a:pt x="1787" y="2680"/>
                    </a:cubicBezTo>
                    <a:cubicBezTo>
                      <a:pt x="1375" y="2423"/>
                      <a:pt x="1500" y="1944"/>
                      <a:pt x="1638" y="1556"/>
                    </a:cubicBezTo>
                    <a:cubicBezTo>
                      <a:pt x="1721" y="1317"/>
                      <a:pt x="1914" y="1269"/>
                      <a:pt x="2077" y="1269"/>
                    </a:cubicBezTo>
                    <a:cubicBezTo>
                      <a:pt x="2114" y="1269"/>
                      <a:pt x="2150" y="1272"/>
                      <a:pt x="2182" y="1275"/>
                    </a:cubicBezTo>
                    <a:cubicBezTo>
                      <a:pt x="2195" y="1278"/>
                      <a:pt x="2209" y="1279"/>
                      <a:pt x="2222" y="1279"/>
                    </a:cubicBezTo>
                    <a:cubicBezTo>
                      <a:pt x="2303" y="1279"/>
                      <a:pt x="2381" y="1233"/>
                      <a:pt x="2427" y="1156"/>
                    </a:cubicBezTo>
                    <a:cubicBezTo>
                      <a:pt x="2427" y="1156"/>
                      <a:pt x="2427" y="1150"/>
                      <a:pt x="2433" y="1144"/>
                    </a:cubicBezTo>
                    <a:cubicBezTo>
                      <a:pt x="2433" y="1138"/>
                      <a:pt x="2445" y="1126"/>
                      <a:pt x="2451" y="1120"/>
                    </a:cubicBezTo>
                    <a:cubicBezTo>
                      <a:pt x="2457" y="1114"/>
                      <a:pt x="2457" y="1108"/>
                      <a:pt x="2463" y="1096"/>
                    </a:cubicBezTo>
                    <a:cubicBezTo>
                      <a:pt x="2475" y="1084"/>
                      <a:pt x="2487" y="1066"/>
                      <a:pt x="2493" y="1054"/>
                    </a:cubicBezTo>
                    <a:cubicBezTo>
                      <a:pt x="2433" y="791"/>
                      <a:pt x="2415" y="522"/>
                      <a:pt x="2254" y="289"/>
                    </a:cubicBezTo>
                    <a:cubicBezTo>
                      <a:pt x="2143" y="125"/>
                      <a:pt x="1950" y="1"/>
                      <a:pt x="1753" y="1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9"/>
              <p:cNvSpPr/>
              <p:nvPr/>
            </p:nvSpPr>
            <p:spPr>
              <a:xfrm>
                <a:off x="3010375" y="822750"/>
                <a:ext cx="61750" cy="81450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3258" extrusionOk="0">
                    <a:moveTo>
                      <a:pt x="1574" y="0"/>
                    </a:moveTo>
                    <a:cubicBezTo>
                      <a:pt x="1498" y="0"/>
                      <a:pt x="1422" y="12"/>
                      <a:pt x="1352" y="35"/>
                    </a:cubicBezTo>
                    <a:cubicBezTo>
                      <a:pt x="1095" y="125"/>
                      <a:pt x="903" y="328"/>
                      <a:pt x="694" y="495"/>
                    </a:cubicBezTo>
                    <a:cubicBezTo>
                      <a:pt x="688" y="513"/>
                      <a:pt x="688" y="519"/>
                      <a:pt x="688" y="525"/>
                    </a:cubicBezTo>
                    <a:lnTo>
                      <a:pt x="688" y="549"/>
                    </a:lnTo>
                    <a:lnTo>
                      <a:pt x="688" y="555"/>
                    </a:lnTo>
                    <a:cubicBezTo>
                      <a:pt x="682" y="573"/>
                      <a:pt x="682" y="585"/>
                      <a:pt x="682" y="597"/>
                    </a:cubicBezTo>
                    <a:lnTo>
                      <a:pt x="682" y="603"/>
                    </a:lnTo>
                    <a:lnTo>
                      <a:pt x="682" y="615"/>
                    </a:lnTo>
                    <a:cubicBezTo>
                      <a:pt x="664" y="717"/>
                      <a:pt x="712" y="812"/>
                      <a:pt x="802" y="866"/>
                    </a:cubicBezTo>
                    <a:cubicBezTo>
                      <a:pt x="957" y="944"/>
                      <a:pt x="1160" y="1123"/>
                      <a:pt x="1065" y="1416"/>
                    </a:cubicBezTo>
                    <a:cubicBezTo>
                      <a:pt x="933" y="1787"/>
                      <a:pt x="758" y="2219"/>
                      <a:pt x="319" y="2219"/>
                    </a:cubicBezTo>
                    <a:cubicBezTo>
                      <a:pt x="299" y="2219"/>
                      <a:pt x="279" y="2218"/>
                      <a:pt x="258" y="2217"/>
                    </a:cubicBezTo>
                    <a:lnTo>
                      <a:pt x="234" y="2217"/>
                    </a:lnTo>
                    <a:cubicBezTo>
                      <a:pt x="210" y="2217"/>
                      <a:pt x="198" y="2217"/>
                      <a:pt x="174" y="2223"/>
                    </a:cubicBezTo>
                    <a:cubicBezTo>
                      <a:pt x="102" y="2241"/>
                      <a:pt x="43" y="2306"/>
                      <a:pt x="7" y="2378"/>
                    </a:cubicBezTo>
                    <a:cubicBezTo>
                      <a:pt x="1" y="2390"/>
                      <a:pt x="1" y="2396"/>
                      <a:pt x="1" y="2402"/>
                    </a:cubicBezTo>
                    <a:cubicBezTo>
                      <a:pt x="19" y="2450"/>
                      <a:pt x="31" y="2492"/>
                      <a:pt x="55" y="2539"/>
                    </a:cubicBezTo>
                    <a:cubicBezTo>
                      <a:pt x="174" y="2808"/>
                      <a:pt x="389" y="3119"/>
                      <a:pt x="676" y="3233"/>
                    </a:cubicBezTo>
                    <a:cubicBezTo>
                      <a:pt x="723" y="3248"/>
                      <a:pt x="773" y="3257"/>
                      <a:pt x="822" y="3257"/>
                    </a:cubicBezTo>
                    <a:cubicBezTo>
                      <a:pt x="904" y="3257"/>
                      <a:pt x="983" y="3233"/>
                      <a:pt x="1047" y="3173"/>
                    </a:cubicBezTo>
                    <a:cubicBezTo>
                      <a:pt x="1148" y="3077"/>
                      <a:pt x="1172" y="2940"/>
                      <a:pt x="1244" y="2820"/>
                    </a:cubicBezTo>
                    <a:cubicBezTo>
                      <a:pt x="1301" y="2723"/>
                      <a:pt x="1376" y="2698"/>
                      <a:pt x="1460" y="2698"/>
                    </a:cubicBezTo>
                    <a:cubicBezTo>
                      <a:pt x="1516" y="2698"/>
                      <a:pt x="1576" y="2709"/>
                      <a:pt x="1638" y="2719"/>
                    </a:cubicBezTo>
                    <a:cubicBezTo>
                      <a:pt x="1673" y="2724"/>
                      <a:pt x="1707" y="2727"/>
                      <a:pt x="1740" y="2727"/>
                    </a:cubicBezTo>
                    <a:cubicBezTo>
                      <a:pt x="1855" y="2727"/>
                      <a:pt x="1966" y="2696"/>
                      <a:pt x="2063" y="2641"/>
                    </a:cubicBezTo>
                    <a:cubicBezTo>
                      <a:pt x="2212" y="2563"/>
                      <a:pt x="2326" y="2444"/>
                      <a:pt x="2392" y="2294"/>
                    </a:cubicBezTo>
                    <a:cubicBezTo>
                      <a:pt x="2439" y="2187"/>
                      <a:pt x="2469" y="2061"/>
                      <a:pt x="2469" y="1948"/>
                    </a:cubicBezTo>
                    <a:cubicBezTo>
                      <a:pt x="2463" y="1804"/>
                      <a:pt x="2409" y="1673"/>
                      <a:pt x="2320" y="1559"/>
                    </a:cubicBezTo>
                    <a:cubicBezTo>
                      <a:pt x="2206" y="1416"/>
                      <a:pt x="2027" y="1326"/>
                      <a:pt x="1943" y="1165"/>
                    </a:cubicBezTo>
                    <a:cubicBezTo>
                      <a:pt x="1854" y="997"/>
                      <a:pt x="1967" y="842"/>
                      <a:pt x="2033" y="687"/>
                    </a:cubicBezTo>
                    <a:cubicBezTo>
                      <a:pt x="2093" y="549"/>
                      <a:pt x="2117" y="418"/>
                      <a:pt x="2057" y="280"/>
                    </a:cubicBezTo>
                    <a:cubicBezTo>
                      <a:pt x="1970" y="85"/>
                      <a:pt x="1773" y="0"/>
                      <a:pt x="1574" y="0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9"/>
              <p:cNvSpPr/>
              <p:nvPr/>
            </p:nvSpPr>
            <p:spPr>
              <a:xfrm>
                <a:off x="2971025" y="837175"/>
                <a:ext cx="199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02" extrusionOk="0">
                    <a:moveTo>
                      <a:pt x="279" y="0"/>
                    </a:moveTo>
                    <a:cubicBezTo>
                      <a:pt x="203" y="0"/>
                      <a:pt x="134" y="49"/>
                      <a:pt x="87" y="181"/>
                    </a:cubicBezTo>
                    <a:cubicBezTo>
                      <a:pt x="0" y="436"/>
                      <a:pt x="163" y="501"/>
                      <a:pt x="355" y="501"/>
                    </a:cubicBezTo>
                    <a:cubicBezTo>
                      <a:pt x="560" y="501"/>
                      <a:pt x="798" y="426"/>
                      <a:pt x="798" y="426"/>
                    </a:cubicBezTo>
                    <a:cubicBezTo>
                      <a:pt x="798" y="426"/>
                      <a:pt x="505" y="0"/>
                      <a:pt x="279" y="0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9"/>
              <p:cNvSpPr/>
              <p:nvPr/>
            </p:nvSpPr>
            <p:spPr>
              <a:xfrm>
                <a:off x="2982450" y="816650"/>
                <a:ext cx="23525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941" h="722" extrusionOk="0">
                    <a:moveTo>
                      <a:pt x="633" y="0"/>
                    </a:moveTo>
                    <a:cubicBezTo>
                      <a:pt x="593" y="0"/>
                      <a:pt x="546" y="13"/>
                      <a:pt x="490" y="40"/>
                    </a:cubicBezTo>
                    <a:cubicBezTo>
                      <a:pt x="0" y="285"/>
                      <a:pt x="819" y="721"/>
                      <a:pt x="819" y="721"/>
                    </a:cubicBezTo>
                    <a:cubicBezTo>
                      <a:pt x="819" y="721"/>
                      <a:pt x="941" y="0"/>
                      <a:pt x="633" y="0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9"/>
              <p:cNvSpPr/>
              <p:nvPr/>
            </p:nvSpPr>
            <p:spPr>
              <a:xfrm>
                <a:off x="2971675" y="864975"/>
                <a:ext cx="20650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514" extrusionOk="0">
                    <a:moveTo>
                      <a:pt x="521" y="0"/>
                    </a:moveTo>
                    <a:cubicBezTo>
                      <a:pt x="278" y="0"/>
                      <a:pt x="0" y="59"/>
                      <a:pt x="144" y="354"/>
                    </a:cubicBezTo>
                    <a:cubicBezTo>
                      <a:pt x="202" y="469"/>
                      <a:pt x="270" y="513"/>
                      <a:pt x="340" y="513"/>
                    </a:cubicBezTo>
                    <a:cubicBezTo>
                      <a:pt x="571" y="513"/>
                      <a:pt x="826" y="26"/>
                      <a:pt x="826" y="26"/>
                    </a:cubicBezTo>
                    <a:cubicBezTo>
                      <a:pt x="826" y="26"/>
                      <a:pt x="681" y="0"/>
                      <a:pt x="521" y="0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9"/>
              <p:cNvSpPr/>
              <p:nvPr/>
            </p:nvSpPr>
            <p:spPr>
              <a:xfrm>
                <a:off x="3039825" y="862800"/>
                <a:ext cx="19775" cy="1237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495" extrusionOk="0">
                    <a:moveTo>
                      <a:pt x="431" y="0"/>
                    </a:moveTo>
                    <a:cubicBezTo>
                      <a:pt x="230" y="0"/>
                      <a:pt x="0" y="71"/>
                      <a:pt x="0" y="71"/>
                    </a:cubicBezTo>
                    <a:cubicBezTo>
                      <a:pt x="0" y="71"/>
                      <a:pt x="300" y="494"/>
                      <a:pt x="522" y="494"/>
                    </a:cubicBezTo>
                    <a:cubicBezTo>
                      <a:pt x="597" y="494"/>
                      <a:pt x="663" y="446"/>
                      <a:pt x="706" y="316"/>
                    </a:cubicBezTo>
                    <a:cubicBezTo>
                      <a:pt x="790" y="65"/>
                      <a:pt x="624" y="0"/>
                      <a:pt x="431" y="0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9"/>
              <p:cNvSpPr/>
              <p:nvPr/>
            </p:nvSpPr>
            <p:spPr>
              <a:xfrm>
                <a:off x="3038325" y="834650"/>
                <a:ext cx="2047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819" h="513" extrusionOk="0">
                    <a:moveTo>
                      <a:pt x="487" y="1"/>
                    </a:moveTo>
                    <a:cubicBezTo>
                      <a:pt x="259" y="1"/>
                      <a:pt x="1" y="486"/>
                      <a:pt x="1" y="486"/>
                    </a:cubicBezTo>
                    <a:cubicBezTo>
                      <a:pt x="1" y="486"/>
                      <a:pt x="149" y="513"/>
                      <a:pt x="311" y="513"/>
                    </a:cubicBezTo>
                    <a:cubicBezTo>
                      <a:pt x="550" y="513"/>
                      <a:pt x="819" y="453"/>
                      <a:pt x="676" y="157"/>
                    </a:cubicBezTo>
                    <a:cubicBezTo>
                      <a:pt x="621" y="44"/>
                      <a:pt x="555" y="1"/>
                      <a:pt x="487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9"/>
              <p:cNvSpPr/>
              <p:nvPr/>
            </p:nvSpPr>
            <p:spPr>
              <a:xfrm>
                <a:off x="3024600" y="877550"/>
                <a:ext cx="23900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722" extrusionOk="0">
                    <a:moveTo>
                      <a:pt x="131" y="1"/>
                    </a:moveTo>
                    <a:lnTo>
                      <a:pt x="131" y="1"/>
                    </a:lnTo>
                    <a:cubicBezTo>
                      <a:pt x="131" y="1"/>
                      <a:pt x="0" y="722"/>
                      <a:pt x="314" y="722"/>
                    </a:cubicBezTo>
                    <a:cubicBezTo>
                      <a:pt x="355" y="722"/>
                      <a:pt x="403" y="710"/>
                      <a:pt x="460" y="682"/>
                    </a:cubicBezTo>
                    <a:cubicBezTo>
                      <a:pt x="956" y="443"/>
                      <a:pt x="131" y="1"/>
                      <a:pt x="131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9"/>
              <p:cNvSpPr/>
              <p:nvPr/>
            </p:nvSpPr>
            <p:spPr>
              <a:xfrm>
                <a:off x="2957100" y="873425"/>
                <a:ext cx="2307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23" h="1009" extrusionOk="0">
                    <a:moveTo>
                      <a:pt x="65" y="1"/>
                    </a:moveTo>
                    <a:cubicBezTo>
                      <a:pt x="33" y="1"/>
                      <a:pt x="0" y="36"/>
                      <a:pt x="16" y="76"/>
                    </a:cubicBezTo>
                    <a:cubicBezTo>
                      <a:pt x="184" y="459"/>
                      <a:pt x="464" y="781"/>
                      <a:pt x="823" y="1002"/>
                    </a:cubicBezTo>
                    <a:cubicBezTo>
                      <a:pt x="829" y="1006"/>
                      <a:pt x="836" y="1008"/>
                      <a:pt x="842" y="1008"/>
                    </a:cubicBezTo>
                    <a:cubicBezTo>
                      <a:pt x="885" y="1008"/>
                      <a:pt x="923" y="933"/>
                      <a:pt x="871" y="907"/>
                    </a:cubicBezTo>
                    <a:cubicBezTo>
                      <a:pt x="536" y="698"/>
                      <a:pt x="267" y="387"/>
                      <a:pt x="106" y="28"/>
                    </a:cubicBezTo>
                    <a:cubicBezTo>
                      <a:pt x="96" y="9"/>
                      <a:pt x="81" y="1"/>
                      <a:pt x="65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9"/>
              <p:cNvSpPr/>
              <p:nvPr/>
            </p:nvSpPr>
            <p:spPr>
              <a:xfrm>
                <a:off x="3012325" y="895550"/>
                <a:ext cx="49025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691" extrusionOk="0">
                    <a:moveTo>
                      <a:pt x="1880" y="1"/>
                    </a:moveTo>
                    <a:cubicBezTo>
                      <a:pt x="1868" y="1"/>
                      <a:pt x="1857" y="5"/>
                      <a:pt x="1847" y="16"/>
                    </a:cubicBezTo>
                    <a:cubicBezTo>
                      <a:pt x="1418" y="388"/>
                      <a:pt x="869" y="590"/>
                      <a:pt x="305" y="590"/>
                    </a:cubicBezTo>
                    <a:cubicBezTo>
                      <a:pt x="226" y="590"/>
                      <a:pt x="146" y="586"/>
                      <a:pt x="66" y="578"/>
                    </a:cubicBezTo>
                    <a:cubicBezTo>
                      <a:pt x="63" y="577"/>
                      <a:pt x="60" y="577"/>
                      <a:pt x="57" y="577"/>
                    </a:cubicBezTo>
                    <a:cubicBezTo>
                      <a:pt x="1" y="577"/>
                      <a:pt x="4" y="674"/>
                      <a:pt x="66" y="679"/>
                    </a:cubicBezTo>
                    <a:cubicBezTo>
                      <a:pt x="143" y="687"/>
                      <a:pt x="221" y="691"/>
                      <a:pt x="298" y="691"/>
                    </a:cubicBezTo>
                    <a:cubicBezTo>
                      <a:pt x="886" y="691"/>
                      <a:pt x="1470" y="473"/>
                      <a:pt x="1919" y="82"/>
                    </a:cubicBezTo>
                    <a:cubicBezTo>
                      <a:pt x="1961" y="54"/>
                      <a:pt x="1920" y="1"/>
                      <a:pt x="188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9"/>
              <p:cNvSpPr/>
              <p:nvPr/>
            </p:nvSpPr>
            <p:spPr>
              <a:xfrm>
                <a:off x="3016900" y="852925"/>
                <a:ext cx="15950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895" extrusionOk="0">
                    <a:moveTo>
                      <a:pt x="577" y="0"/>
                    </a:moveTo>
                    <a:cubicBezTo>
                      <a:pt x="558" y="0"/>
                      <a:pt x="540" y="13"/>
                      <a:pt x="535" y="41"/>
                    </a:cubicBezTo>
                    <a:cubicBezTo>
                      <a:pt x="481" y="346"/>
                      <a:pt x="308" y="621"/>
                      <a:pt x="45" y="794"/>
                    </a:cubicBezTo>
                    <a:cubicBezTo>
                      <a:pt x="0" y="824"/>
                      <a:pt x="29" y="895"/>
                      <a:pt x="71" y="895"/>
                    </a:cubicBezTo>
                    <a:cubicBezTo>
                      <a:pt x="80" y="895"/>
                      <a:pt x="89" y="891"/>
                      <a:pt x="98" y="884"/>
                    </a:cubicBezTo>
                    <a:cubicBezTo>
                      <a:pt x="379" y="699"/>
                      <a:pt x="577" y="400"/>
                      <a:pt x="630" y="71"/>
                    </a:cubicBezTo>
                    <a:cubicBezTo>
                      <a:pt x="638" y="28"/>
                      <a:pt x="606" y="0"/>
                      <a:pt x="577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66" name="Google Shape;2466;p49"/>
          <p:cNvGrpSpPr/>
          <p:nvPr/>
        </p:nvGrpSpPr>
        <p:grpSpPr>
          <a:xfrm>
            <a:off x="7886258" y="2904553"/>
            <a:ext cx="489024" cy="356852"/>
            <a:chOff x="6025900" y="1163650"/>
            <a:chExt cx="96100" cy="70125"/>
          </a:xfrm>
        </p:grpSpPr>
        <p:sp>
          <p:nvSpPr>
            <p:cNvPr id="2467" name="Google Shape;2467;p49"/>
            <p:cNvSpPr/>
            <p:nvPr/>
          </p:nvSpPr>
          <p:spPr>
            <a:xfrm>
              <a:off x="6025900" y="1163650"/>
              <a:ext cx="96100" cy="70125"/>
            </a:xfrm>
            <a:custGeom>
              <a:avLst/>
              <a:gdLst/>
              <a:ahLst/>
              <a:cxnLst/>
              <a:rect l="l" t="t" r="r" b="b"/>
              <a:pathLst>
                <a:path w="3844" h="2805" extrusionOk="0">
                  <a:moveTo>
                    <a:pt x="1674" y="0"/>
                  </a:moveTo>
                  <a:cubicBezTo>
                    <a:pt x="1048" y="0"/>
                    <a:pt x="439" y="304"/>
                    <a:pt x="73" y="851"/>
                  </a:cubicBezTo>
                  <a:cubicBezTo>
                    <a:pt x="1" y="946"/>
                    <a:pt x="31" y="1072"/>
                    <a:pt x="126" y="1126"/>
                  </a:cubicBezTo>
                  <a:lnTo>
                    <a:pt x="772" y="1478"/>
                  </a:lnTo>
                  <a:cubicBezTo>
                    <a:pt x="800" y="1492"/>
                    <a:pt x="830" y="1499"/>
                    <a:pt x="859" y="1499"/>
                  </a:cubicBezTo>
                  <a:cubicBezTo>
                    <a:pt x="918" y="1499"/>
                    <a:pt x="975" y="1472"/>
                    <a:pt x="1011" y="1424"/>
                  </a:cubicBezTo>
                  <a:cubicBezTo>
                    <a:pt x="1174" y="1226"/>
                    <a:pt x="1416" y="1114"/>
                    <a:pt x="1667" y="1114"/>
                  </a:cubicBezTo>
                  <a:cubicBezTo>
                    <a:pt x="1802" y="1114"/>
                    <a:pt x="1939" y="1146"/>
                    <a:pt x="2069" y="1215"/>
                  </a:cubicBezTo>
                  <a:cubicBezTo>
                    <a:pt x="2427" y="1407"/>
                    <a:pt x="2589" y="1837"/>
                    <a:pt x="2469" y="2207"/>
                  </a:cubicBezTo>
                  <a:cubicBezTo>
                    <a:pt x="2439" y="2297"/>
                    <a:pt x="2475" y="2387"/>
                    <a:pt x="2559" y="2435"/>
                  </a:cubicBezTo>
                  <a:lnTo>
                    <a:pt x="3210" y="2781"/>
                  </a:lnTo>
                  <a:cubicBezTo>
                    <a:pt x="3238" y="2797"/>
                    <a:pt x="3269" y="2805"/>
                    <a:pt x="3300" y="2805"/>
                  </a:cubicBezTo>
                  <a:cubicBezTo>
                    <a:pt x="3373" y="2805"/>
                    <a:pt x="3444" y="2761"/>
                    <a:pt x="3473" y="2686"/>
                  </a:cubicBezTo>
                  <a:cubicBezTo>
                    <a:pt x="3844" y="1783"/>
                    <a:pt x="3479" y="713"/>
                    <a:pt x="2595" y="235"/>
                  </a:cubicBezTo>
                  <a:cubicBezTo>
                    <a:pt x="2302" y="76"/>
                    <a:pt x="1986" y="0"/>
                    <a:pt x="1674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8" name="Google Shape;2468;p49"/>
            <p:cNvGrpSpPr/>
            <p:nvPr/>
          </p:nvGrpSpPr>
          <p:grpSpPr>
            <a:xfrm>
              <a:off x="6025975" y="1163775"/>
              <a:ext cx="95950" cy="69975"/>
              <a:chOff x="3376000" y="1163775"/>
              <a:chExt cx="95950" cy="69975"/>
            </a:xfrm>
          </p:grpSpPr>
          <p:sp>
            <p:nvSpPr>
              <p:cNvPr id="2469" name="Google Shape;2469;p49"/>
              <p:cNvSpPr/>
              <p:nvPr/>
            </p:nvSpPr>
            <p:spPr>
              <a:xfrm>
                <a:off x="3376000" y="1163775"/>
                <a:ext cx="95950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2799" extrusionOk="0">
                    <a:moveTo>
                      <a:pt x="1676" y="1"/>
                    </a:moveTo>
                    <a:cubicBezTo>
                      <a:pt x="1048" y="1"/>
                      <a:pt x="435" y="305"/>
                      <a:pt x="67" y="846"/>
                    </a:cubicBezTo>
                    <a:cubicBezTo>
                      <a:pt x="1" y="941"/>
                      <a:pt x="31" y="1067"/>
                      <a:pt x="114" y="1121"/>
                    </a:cubicBezTo>
                    <a:lnTo>
                      <a:pt x="766" y="1467"/>
                    </a:lnTo>
                    <a:cubicBezTo>
                      <a:pt x="794" y="1481"/>
                      <a:pt x="824" y="1488"/>
                      <a:pt x="853" y="1488"/>
                    </a:cubicBezTo>
                    <a:cubicBezTo>
                      <a:pt x="910" y="1488"/>
                      <a:pt x="965" y="1463"/>
                      <a:pt x="1005" y="1419"/>
                    </a:cubicBezTo>
                    <a:cubicBezTo>
                      <a:pt x="1171" y="1218"/>
                      <a:pt x="1412" y="1107"/>
                      <a:pt x="1659" y="1107"/>
                    </a:cubicBezTo>
                    <a:cubicBezTo>
                      <a:pt x="1794" y="1107"/>
                      <a:pt x="1930" y="1141"/>
                      <a:pt x="2057" y="1210"/>
                    </a:cubicBezTo>
                    <a:cubicBezTo>
                      <a:pt x="2427" y="1402"/>
                      <a:pt x="2583" y="1826"/>
                      <a:pt x="2463" y="2202"/>
                    </a:cubicBezTo>
                    <a:cubicBezTo>
                      <a:pt x="2433" y="2292"/>
                      <a:pt x="2469" y="2382"/>
                      <a:pt x="2553" y="2424"/>
                    </a:cubicBezTo>
                    <a:lnTo>
                      <a:pt x="3204" y="2776"/>
                    </a:lnTo>
                    <a:cubicBezTo>
                      <a:pt x="3231" y="2791"/>
                      <a:pt x="3260" y="2799"/>
                      <a:pt x="3289" y="2799"/>
                    </a:cubicBezTo>
                    <a:cubicBezTo>
                      <a:pt x="3362" y="2799"/>
                      <a:pt x="3433" y="2753"/>
                      <a:pt x="3467" y="2681"/>
                    </a:cubicBezTo>
                    <a:cubicBezTo>
                      <a:pt x="3838" y="1772"/>
                      <a:pt x="3473" y="708"/>
                      <a:pt x="2589" y="230"/>
                    </a:cubicBezTo>
                    <a:cubicBezTo>
                      <a:pt x="2299" y="74"/>
                      <a:pt x="1986" y="1"/>
                      <a:pt x="1676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9"/>
              <p:cNvSpPr/>
              <p:nvPr/>
            </p:nvSpPr>
            <p:spPr>
              <a:xfrm>
                <a:off x="3439050" y="1182400"/>
                <a:ext cx="21850" cy="46850"/>
              </a:xfrm>
              <a:custGeom>
                <a:avLst/>
                <a:gdLst/>
                <a:ahLst/>
                <a:cxnLst/>
                <a:rect l="l" t="t" r="r" b="b"/>
                <a:pathLst>
                  <a:path w="874" h="1874" extrusionOk="0">
                    <a:moveTo>
                      <a:pt x="370" y="1"/>
                    </a:moveTo>
                    <a:cubicBezTo>
                      <a:pt x="331" y="1"/>
                      <a:pt x="290" y="39"/>
                      <a:pt x="324" y="77"/>
                    </a:cubicBezTo>
                    <a:cubicBezTo>
                      <a:pt x="646" y="531"/>
                      <a:pt x="772" y="1105"/>
                      <a:pt x="658" y="1655"/>
                    </a:cubicBezTo>
                    <a:cubicBezTo>
                      <a:pt x="485" y="1523"/>
                      <a:pt x="276" y="1451"/>
                      <a:pt x="67" y="1451"/>
                    </a:cubicBezTo>
                    <a:cubicBezTo>
                      <a:pt x="1" y="1451"/>
                      <a:pt x="1" y="1553"/>
                      <a:pt x="67" y="1553"/>
                    </a:cubicBezTo>
                    <a:cubicBezTo>
                      <a:pt x="324" y="1553"/>
                      <a:pt x="563" y="1667"/>
                      <a:pt x="736" y="1852"/>
                    </a:cubicBezTo>
                    <a:cubicBezTo>
                      <a:pt x="745" y="1867"/>
                      <a:pt x="757" y="1874"/>
                      <a:pt x="768" y="1874"/>
                    </a:cubicBezTo>
                    <a:cubicBezTo>
                      <a:pt x="801" y="1874"/>
                      <a:pt x="833" y="1822"/>
                      <a:pt x="802" y="1786"/>
                    </a:cubicBezTo>
                    <a:cubicBezTo>
                      <a:pt x="784" y="1762"/>
                      <a:pt x="766" y="1750"/>
                      <a:pt x="742" y="1726"/>
                    </a:cubicBezTo>
                    <a:cubicBezTo>
                      <a:pt x="748" y="1720"/>
                      <a:pt x="748" y="1714"/>
                      <a:pt x="754" y="1702"/>
                    </a:cubicBezTo>
                    <a:cubicBezTo>
                      <a:pt x="874" y="1123"/>
                      <a:pt x="754" y="507"/>
                      <a:pt x="413" y="23"/>
                    </a:cubicBezTo>
                    <a:cubicBezTo>
                      <a:pt x="403" y="7"/>
                      <a:pt x="387" y="1"/>
                      <a:pt x="37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9"/>
              <p:cNvSpPr/>
              <p:nvPr/>
            </p:nvSpPr>
            <p:spPr>
              <a:xfrm>
                <a:off x="3384250" y="1167975"/>
                <a:ext cx="3660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770" extrusionOk="0">
                    <a:moveTo>
                      <a:pt x="1245" y="0"/>
                    </a:moveTo>
                    <a:cubicBezTo>
                      <a:pt x="757" y="0"/>
                      <a:pt x="285" y="266"/>
                      <a:pt x="29" y="690"/>
                    </a:cubicBezTo>
                    <a:cubicBezTo>
                      <a:pt x="0" y="731"/>
                      <a:pt x="40" y="770"/>
                      <a:pt x="77" y="770"/>
                    </a:cubicBezTo>
                    <a:cubicBezTo>
                      <a:pt x="94" y="770"/>
                      <a:pt x="110" y="762"/>
                      <a:pt x="119" y="743"/>
                    </a:cubicBezTo>
                    <a:cubicBezTo>
                      <a:pt x="350" y="351"/>
                      <a:pt x="795" y="113"/>
                      <a:pt x="1243" y="113"/>
                    </a:cubicBezTo>
                    <a:cubicBezTo>
                      <a:pt x="1293" y="113"/>
                      <a:pt x="1342" y="116"/>
                      <a:pt x="1392" y="122"/>
                    </a:cubicBezTo>
                    <a:cubicBezTo>
                      <a:pt x="1394" y="122"/>
                      <a:pt x="1396" y="122"/>
                      <a:pt x="1398" y="122"/>
                    </a:cubicBezTo>
                    <a:cubicBezTo>
                      <a:pt x="1464" y="122"/>
                      <a:pt x="1462" y="20"/>
                      <a:pt x="1392" y="8"/>
                    </a:cubicBezTo>
                    <a:cubicBezTo>
                      <a:pt x="1343" y="3"/>
                      <a:pt x="1294" y="0"/>
                      <a:pt x="124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9"/>
              <p:cNvSpPr/>
              <p:nvPr/>
            </p:nvSpPr>
            <p:spPr>
              <a:xfrm>
                <a:off x="3388400" y="1179750"/>
                <a:ext cx="1302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50" extrusionOk="0">
                    <a:moveTo>
                      <a:pt x="458" y="0"/>
                    </a:moveTo>
                    <a:cubicBezTo>
                      <a:pt x="450" y="0"/>
                      <a:pt x="440" y="2"/>
                      <a:pt x="431" y="4"/>
                    </a:cubicBezTo>
                    <a:cubicBezTo>
                      <a:pt x="264" y="87"/>
                      <a:pt x="120" y="213"/>
                      <a:pt x="19" y="368"/>
                    </a:cubicBezTo>
                    <a:cubicBezTo>
                      <a:pt x="1" y="392"/>
                      <a:pt x="13" y="428"/>
                      <a:pt x="43" y="440"/>
                    </a:cubicBezTo>
                    <a:cubicBezTo>
                      <a:pt x="54" y="447"/>
                      <a:pt x="64" y="450"/>
                      <a:pt x="74" y="450"/>
                    </a:cubicBezTo>
                    <a:cubicBezTo>
                      <a:pt x="90" y="450"/>
                      <a:pt x="103" y="441"/>
                      <a:pt x="114" y="422"/>
                    </a:cubicBezTo>
                    <a:cubicBezTo>
                      <a:pt x="210" y="284"/>
                      <a:pt x="342" y="171"/>
                      <a:pt x="491" y="99"/>
                    </a:cubicBezTo>
                    <a:cubicBezTo>
                      <a:pt x="509" y="87"/>
                      <a:pt x="521" y="45"/>
                      <a:pt x="503" y="27"/>
                    </a:cubicBezTo>
                    <a:cubicBezTo>
                      <a:pt x="495" y="7"/>
                      <a:pt x="478" y="0"/>
                      <a:pt x="458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9"/>
              <p:cNvSpPr/>
              <p:nvPr/>
            </p:nvSpPr>
            <p:spPr>
              <a:xfrm>
                <a:off x="3395725" y="1186100"/>
                <a:ext cx="5850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22" extrusionOk="0">
                    <a:moveTo>
                      <a:pt x="180" y="1"/>
                    </a:moveTo>
                    <a:cubicBezTo>
                      <a:pt x="168" y="1"/>
                      <a:pt x="150" y="12"/>
                      <a:pt x="144" y="18"/>
                    </a:cubicBezTo>
                    <a:cubicBezTo>
                      <a:pt x="96" y="54"/>
                      <a:pt x="54" y="90"/>
                      <a:pt x="19" y="132"/>
                    </a:cubicBezTo>
                    <a:cubicBezTo>
                      <a:pt x="7" y="138"/>
                      <a:pt x="1" y="150"/>
                      <a:pt x="1" y="168"/>
                    </a:cubicBezTo>
                    <a:cubicBezTo>
                      <a:pt x="1" y="180"/>
                      <a:pt x="7" y="198"/>
                      <a:pt x="19" y="204"/>
                    </a:cubicBezTo>
                    <a:cubicBezTo>
                      <a:pt x="25" y="210"/>
                      <a:pt x="37" y="222"/>
                      <a:pt x="54" y="222"/>
                    </a:cubicBezTo>
                    <a:cubicBezTo>
                      <a:pt x="66" y="222"/>
                      <a:pt x="84" y="210"/>
                      <a:pt x="90" y="204"/>
                    </a:cubicBezTo>
                    <a:lnTo>
                      <a:pt x="216" y="90"/>
                    </a:lnTo>
                    <a:cubicBezTo>
                      <a:pt x="228" y="84"/>
                      <a:pt x="234" y="72"/>
                      <a:pt x="234" y="54"/>
                    </a:cubicBezTo>
                    <a:cubicBezTo>
                      <a:pt x="234" y="42"/>
                      <a:pt x="228" y="24"/>
                      <a:pt x="216" y="18"/>
                    </a:cubicBezTo>
                    <a:cubicBezTo>
                      <a:pt x="210" y="12"/>
                      <a:pt x="198" y="1"/>
                      <a:pt x="18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74" name="Google Shape;2474;p49"/>
          <p:cNvGrpSpPr/>
          <p:nvPr/>
        </p:nvGrpSpPr>
        <p:grpSpPr>
          <a:xfrm rot="-5949593">
            <a:off x="7182836" y="406801"/>
            <a:ext cx="1169625" cy="845559"/>
            <a:chOff x="6396000" y="2803375"/>
            <a:chExt cx="384775" cy="278175"/>
          </a:xfrm>
        </p:grpSpPr>
        <p:sp>
          <p:nvSpPr>
            <p:cNvPr id="2475" name="Google Shape;2475;p49"/>
            <p:cNvSpPr/>
            <p:nvPr/>
          </p:nvSpPr>
          <p:spPr>
            <a:xfrm>
              <a:off x="6396000" y="2803375"/>
              <a:ext cx="384775" cy="278050"/>
            </a:xfrm>
            <a:custGeom>
              <a:avLst/>
              <a:gdLst/>
              <a:ahLst/>
              <a:cxnLst/>
              <a:rect l="l" t="t" r="r" b="b"/>
              <a:pathLst>
                <a:path w="15391" h="11122" extrusionOk="0">
                  <a:moveTo>
                    <a:pt x="13526" y="1"/>
                  </a:moveTo>
                  <a:lnTo>
                    <a:pt x="13006" y="276"/>
                  </a:lnTo>
                  <a:lnTo>
                    <a:pt x="515" y="6952"/>
                  </a:lnTo>
                  <a:lnTo>
                    <a:pt x="1" y="7227"/>
                  </a:lnTo>
                  <a:cubicBezTo>
                    <a:pt x="1402" y="9712"/>
                    <a:pt x="3997" y="11121"/>
                    <a:pt x="6678" y="11121"/>
                  </a:cubicBezTo>
                  <a:cubicBezTo>
                    <a:pt x="7898" y="11121"/>
                    <a:pt x="9136" y="10830"/>
                    <a:pt x="10287" y="10215"/>
                  </a:cubicBezTo>
                  <a:cubicBezTo>
                    <a:pt x="13974" y="8249"/>
                    <a:pt x="15391" y="3706"/>
                    <a:pt x="13526" y="1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6" name="Google Shape;2476;p49"/>
            <p:cNvGrpSpPr/>
            <p:nvPr/>
          </p:nvGrpSpPr>
          <p:grpSpPr>
            <a:xfrm>
              <a:off x="6396000" y="2803525"/>
              <a:ext cx="384775" cy="278025"/>
              <a:chOff x="3746100" y="2803525"/>
              <a:chExt cx="384775" cy="278025"/>
            </a:xfrm>
          </p:grpSpPr>
          <p:sp>
            <p:nvSpPr>
              <p:cNvPr id="2477" name="Google Shape;2477;p49"/>
              <p:cNvSpPr/>
              <p:nvPr/>
            </p:nvSpPr>
            <p:spPr>
              <a:xfrm>
                <a:off x="3746100" y="2803525"/>
                <a:ext cx="384775" cy="278025"/>
              </a:xfrm>
              <a:custGeom>
                <a:avLst/>
                <a:gdLst/>
                <a:ahLst/>
                <a:cxnLst/>
                <a:rect l="l" t="t" r="r" b="b"/>
                <a:pathLst>
                  <a:path w="15391" h="11121" extrusionOk="0">
                    <a:moveTo>
                      <a:pt x="13526" y="1"/>
                    </a:moveTo>
                    <a:lnTo>
                      <a:pt x="1" y="7227"/>
                    </a:lnTo>
                    <a:cubicBezTo>
                      <a:pt x="1411" y="9709"/>
                      <a:pt x="4005" y="11120"/>
                      <a:pt x="6685" y="11120"/>
                    </a:cubicBezTo>
                    <a:cubicBezTo>
                      <a:pt x="7902" y="11120"/>
                      <a:pt x="9137" y="10829"/>
                      <a:pt x="10287" y="10215"/>
                    </a:cubicBezTo>
                    <a:cubicBezTo>
                      <a:pt x="13974" y="8249"/>
                      <a:pt x="15391" y="3706"/>
                      <a:pt x="13526" y="1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9"/>
              <p:cNvSpPr/>
              <p:nvPr/>
            </p:nvSpPr>
            <p:spPr>
              <a:xfrm>
                <a:off x="3758950" y="2810550"/>
                <a:ext cx="355500" cy="256575"/>
              </a:xfrm>
              <a:custGeom>
                <a:avLst/>
                <a:gdLst/>
                <a:ahLst/>
                <a:cxnLst/>
                <a:rect l="l" t="t" r="r" b="b"/>
                <a:pathLst>
                  <a:path w="14220" h="10263" extrusionOk="0">
                    <a:moveTo>
                      <a:pt x="12492" y="1"/>
                    </a:moveTo>
                    <a:lnTo>
                      <a:pt x="1" y="6671"/>
                    </a:lnTo>
                    <a:cubicBezTo>
                      <a:pt x="1304" y="8960"/>
                      <a:pt x="3703" y="10262"/>
                      <a:pt x="6178" y="10262"/>
                    </a:cubicBezTo>
                    <a:cubicBezTo>
                      <a:pt x="7303" y="10262"/>
                      <a:pt x="8443" y="9994"/>
                      <a:pt x="9504" y="9426"/>
                    </a:cubicBezTo>
                    <a:cubicBezTo>
                      <a:pt x="12905" y="7609"/>
                      <a:pt x="14219" y="3419"/>
                      <a:pt x="12492" y="1"/>
                    </a:cubicBezTo>
                    <a:close/>
                  </a:path>
                </a:pathLst>
              </a:custGeom>
              <a:solidFill>
                <a:srgbClr val="CEDB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9"/>
              <p:cNvSpPr/>
              <p:nvPr/>
            </p:nvSpPr>
            <p:spPr>
              <a:xfrm>
                <a:off x="3767175" y="2814750"/>
                <a:ext cx="336525" cy="243175"/>
              </a:xfrm>
              <a:custGeom>
                <a:avLst/>
                <a:gdLst/>
                <a:ahLst/>
                <a:cxnLst/>
                <a:rect l="l" t="t" r="r" b="b"/>
                <a:pathLst>
                  <a:path w="13461" h="9727" extrusionOk="0">
                    <a:moveTo>
                      <a:pt x="11828" y="0"/>
                    </a:moveTo>
                    <a:lnTo>
                      <a:pt x="1" y="6323"/>
                    </a:lnTo>
                    <a:cubicBezTo>
                      <a:pt x="1228" y="8494"/>
                      <a:pt x="3495" y="9727"/>
                      <a:pt x="5836" y="9727"/>
                    </a:cubicBezTo>
                    <a:cubicBezTo>
                      <a:pt x="6904" y="9727"/>
                      <a:pt x="7988" y="9470"/>
                      <a:pt x="8996" y="8929"/>
                    </a:cubicBezTo>
                    <a:cubicBezTo>
                      <a:pt x="12217" y="7214"/>
                      <a:pt x="13460" y="3245"/>
                      <a:pt x="11828" y="0"/>
                    </a:cubicBezTo>
                    <a:close/>
                  </a:path>
                </a:pathLst>
              </a:custGeom>
              <a:solidFill>
                <a:srgbClr val="BD4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9"/>
              <p:cNvSpPr/>
              <p:nvPr/>
            </p:nvSpPr>
            <p:spPr>
              <a:xfrm>
                <a:off x="3786075" y="2949075"/>
                <a:ext cx="4487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929" extrusionOk="0">
                    <a:moveTo>
                      <a:pt x="1708" y="0"/>
                    </a:moveTo>
                    <a:cubicBezTo>
                      <a:pt x="1700" y="0"/>
                      <a:pt x="1691" y="2"/>
                      <a:pt x="1683" y="6"/>
                    </a:cubicBezTo>
                    <a:cubicBezTo>
                      <a:pt x="1139" y="287"/>
                      <a:pt x="601" y="562"/>
                      <a:pt x="52" y="831"/>
                    </a:cubicBezTo>
                    <a:cubicBezTo>
                      <a:pt x="1" y="856"/>
                      <a:pt x="36" y="928"/>
                      <a:pt x="84" y="928"/>
                    </a:cubicBezTo>
                    <a:cubicBezTo>
                      <a:pt x="93" y="928"/>
                      <a:pt x="102" y="926"/>
                      <a:pt x="111" y="920"/>
                    </a:cubicBezTo>
                    <a:cubicBezTo>
                      <a:pt x="661" y="646"/>
                      <a:pt x="1199" y="365"/>
                      <a:pt x="1743" y="96"/>
                    </a:cubicBezTo>
                    <a:cubicBezTo>
                      <a:pt x="1794" y="70"/>
                      <a:pt x="1757" y="0"/>
                      <a:pt x="1708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9"/>
              <p:cNvSpPr/>
              <p:nvPr/>
            </p:nvSpPr>
            <p:spPr>
              <a:xfrm>
                <a:off x="3865575" y="2887600"/>
                <a:ext cx="82050" cy="45700"/>
              </a:xfrm>
              <a:custGeom>
                <a:avLst/>
                <a:gdLst/>
                <a:ahLst/>
                <a:cxnLst/>
                <a:rect l="l" t="t" r="r" b="b"/>
                <a:pathLst>
                  <a:path w="3282" h="1828" extrusionOk="0">
                    <a:moveTo>
                      <a:pt x="3198" y="1"/>
                    </a:moveTo>
                    <a:cubicBezTo>
                      <a:pt x="3189" y="1"/>
                      <a:pt x="3180" y="3"/>
                      <a:pt x="3171" y="9"/>
                    </a:cubicBezTo>
                    <a:cubicBezTo>
                      <a:pt x="2364" y="457"/>
                      <a:pt x="1551" y="899"/>
                      <a:pt x="744" y="1347"/>
                    </a:cubicBezTo>
                    <a:lnTo>
                      <a:pt x="51" y="1730"/>
                    </a:lnTo>
                    <a:cubicBezTo>
                      <a:pt x="1" y="1760"/>
                      <a:pt x="35" y="1828"/>
                      <a:pt x="82" y="1828"/>
                    </a:cubicBezTo>
                    <a:cubicBezTo>
                      <a:pt x="92" y="1828"/>
                      <a:pt x="101" y="1825"/>
                      <a:pt x="111" y="1820"/>
                    </a:cubicBezTo>
                    <a:cubicBezTo>
                      <a:pt x="918" y="1371"/>
                      <a:pt x="1731" y="929"/>
                      <a:pt x="2537" y="481"/>
                    </a:cubicBezTo>
                    <a:lnTo>
                      <a:pt x="3231" y="98"/>
                    </a:lnTo>
                    <a:cubicBezTo>
                      <a:pt x="3281" y="73"/>
                      <a:pt x="3246" y="1"/>
                      <a:pt x="3198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9"/>
              <p:cNvSpPr/>
              <p:nvPr/>
            </p:nvSpPr>
            <p:spPr>
              <a:xfrm>
                <a:off x="3858125" y="2932275"/>
                <a:ext cx="24650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986" h="615" extrusionOk="0">
                    <a:moveTo>
                      <a:pt x="902" y="1"/>
                    </a:moveTo>
                    <a:cubicBezTo>
                      <a:pt x="893" y="1"/>
                      <a:pt x="884" y="3"/>
                      <a:pt x="875" y="9"/>
                    </a:cubicBezTo>
                    <a:cubicBezTo>
                      <a:pt x="600" y="182"/>
                      <a:pt x="325" y="349"/>
                      <a:pt x="50" y="517"/>
                    </a:cubicBezTo>
                    <a:cubicBezTo>
                      <a:pt x="0" y="547"/>
                      <a:pt x="34" y="615"/>
                      <a:pt x="82" y="615"/>
                    </a:cubicBezTo>
                    <a:cubicBezTo>
                      <a:pt x="91" y="615"/>
                      <a:pt x="100" y="612"/>
                      <a:pt x="110" y="606"/>
                    </a:cubicBezTo>
                    <a:cubicBezTo>
                      <a:pt x="385" y="433"/>
                      <a:pt x="660" y="260"/>
                      <a:pt x="935" y="98"/>
                    </a:cubicBezTo>
                    <a:cubicBezTo>
                      <a:pt x="985" y="73"/>
                      <a:pt x="950" y="1"/>
                      <a:pt x="902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9"/>
              <p:cNvSpPr/>
              <p:nvPr/>
            </p:nvSpPr>
            <p:spPr>
              <a:xfrm>
                <a:off x="3927350" y="2925100"/>
                <a:ext cx="14525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581" h="842" extrusionOk="0">
                    <a:moveTo>
                      <a:pt x="177" y="1"/>
                    </a:moveTo>
                    <a:cubicBezTo>
                      <a:pt x="159" y="1"/>
                      <a:pt x="141" y="4"/>
                      <a:pt x="126" y="9"/>
                    </a:cubicBezTo>
                    <a:cubicBezTo>
                      <a:pt x="90" y="27"/>
                      <a:pt x="48" y="57"/>
                      <a:pt x="31" y="92"/>
                    </a:cubicBezTo>
                    <a:cubicBezTo>
                      <a:pt x="13" y="128"/>
                      <a:pt x="1" y="182"/>
                      <a:pt x="19" y="218"/>
                    </a:cubicBezTo>
                    <a:cubicBezTo>
                      <a:pt x="96" y="391"/>
                      <a:pt x="180" y="559"/>
                      <a:pt x="252" y="726"/>
                    </a:cubicBezTo>
                    <a:cubicBezTo>
                      <a:pt x="276" y="768"/>
                      <a:pt x="288" y="804"/>
                      <a:pt x="335" y="828"/>
                    </a:cubicBezTo>
                    <a:cubicBezTo>
                      <a:pt x="355" y="837"/>
                      <a:pt x="380" y="842"/>
                      <a:pt x="405" y="842"/>
                    </a:cubicBezTo>
                    <a:cubicBezTo>
                      <a:pt x="425" y="842"/>
                      <a:pt x="445" y="839"/>
                      <a:pt x="461" y="834"/>
                    </a:cubicBezTo>
                    <a:cubicBezTo>
                      <a:pt x="497" y="816"/>
                      <a:pt x="539" y="786"/>
                      <a:pt x="556" y="750"/>
                    </a:cubicBezTo>
                    <a:cubicBezTo>
                      <a:pt x="574" y="720"/>
                      <a:pt x="580" y="666"/>
                      <a:pt x="568" y="624"/>
                    </a:cubicBezTo>
                    <a:cubicBezTo>
                      <a:pt x="491" y="451"/>
                      <a:pt x="407" y="290"/>
                      <a:pt x="335" y="116"/>
                    </a:cubicBezTo>
                    <a:cubicBezTo>
                      <a:pt x="311" y="80"/>
                      <a:pt x="299" y="39"/>
                      <a:pt x="252" y="21"/>
                    </a:cubicBezTo>
                    <a:cubicBezTo>
                      <a:pt x="231" y="7"/>
                      <a:pt x="204" y="1"/>
                      <a:pt x="177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9"/>
              <p:cNvSpPr/>
              <p:nvPr/>
            </p:nvSpPr>
            <p:spPr>
              <a:xfrm>
                <a:off x="3880725" y="2946675"/>
                <a:ext cx="9600" cy="2380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952" extrusionOk="0">
                    <a:moveTo>
                      <a:pt x="179" y="0"/>
                    </a:moveTo>
                    <a:cubicBezTo>
                      <a:pt x="175" y="0"/>
                      <a:pt x="172" y="0"/>
                      <a:pt x="168" y="0"/>
                    </a:cubicBezTo>
                    <a:cubicBezTo>
                      <a:pt x="79" y="6"/>
                      <a:pt x="1" y="84"/>
                      <a:pt x="13" y="174"/>
                    </a:cubicBezTo>
                    <a:cubicBezTo>
                      <a:pt x="25" y="383"/>
                      <a:pt x="43" y="592"/>
                      <a:pt x="55" y="789"/>
                    </a:cubicBezTo>
                    <a:cubicBezTo>
                      <a:pt x="60" y="876"/>
                      <a:pt x="133" y="951"/>
                      <a:pt x="218" y="951"/>
                    </a:cubicBezTo>
                    <a:cubicBezTo>
                      <a:pt x="222" y="951"/>
                      <a:pt x="225" y="951"/>
                      <a:pt x="228" y="951"/>
                    </a:cubicBezTo>
                    <a:cubicBezTo>
                      <a:pt x="312" y="939"/>
                      <a:pt x="383" y="867"/>
                      <a:pt x="383" y="777"/>
                    </a:cubicBezTo>
                    <a:lnTo>
                      <a:pt x="342" y="156"/>
                    </a:lnTo>
                    <a:cubicBezTo>
                      <a:pt x="330" y="70"/>
                      <a:pt x="263" y="0"/>
                      <a:pt x="179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9"/>
              <p:cNvSpPr/>
              <p:nvPr/>
            </p:nvSpPr>
            <p:spPr>
              <a:xfrm>
                <a:off x="3836200" y="2959300"/>
                <a:ext cx="14225" cy="23150"/>
              </a:xfrm>
              <a:custGeom>
                <a:avLst/>
                <a:gdLst/>
                <a:ahLst/>
                <a:cxnLst/>
                <a:rect l="l" t="t" r="r" b="b"/>
                <a:pathLst>
                  <a:path w="569" h="926" extrusionOk="0">
                    <a:moveTo>
                      <a:pt x="381" y="0"/>
                    </a:moveTo>
                    <a:cubicBezTo>
                      <a:pt x="300" y="0"/>
                      <a:pt x="243" y="51"/>
                      <a:pt x="222" y="129"/>
                    </a:cubicBezTo>
                    <a:cubicBezTo>
                      <a:pt x="156" y="332"/>
                      <a:pt x="97" y="535"/>
                      <a:pt x="31" y="727"/>
                    </a:cubicBezTo>
                    <a:cubicBezTo>
                      <a:pt x="1" y="810"/>
                      <a:pt x="73" y="906"/>
                      <a:pt x="156" y="924"/>
                    </a:cubicBezTo>
                    <a:cubicBezTo>
                      <a:pt x="165" y="925"/>
                      <a:pt x="174" y="926"/>
                      <a:pt x="182" y="926"/>
                    </a:cubicBezTo>
                    <a:cubicBezTo>
                      <a:pt x="266" y="926"/>
                      <a:pt x="331" y="874"/>
                      <a:pt x="348" y="792"/>
                    </a:cubicBezTo>
                    <a:cubicBezTo>
                      <a:pt x="419" y="595"/>
                      <a:pt x="479" y="392"/>
                      <a:pt x="545" y="195"/>
                    </a:cubicBezTo>
                    <a:cubicBezTo>
                      <a:pt x="569" y="117"/>
                      <a:pt x="497" y="15"/>
                      <a:pt x="419" y="3"/>
                    </a:cubicBezTo>
                    <a:cubicBezTo>
                      <a:pt x="406" y="1"/>
                      <a:pt x="394" y="0"/>
                      <a:pt x="381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9"/>
              <p:cNvSpPr/>
              <p:nvPr/>
            </p:nvSpPr>
            <p:spPr>
              <a:xfrm>
                <a:off x="3962925" y="2904575"/>
                <a:ext cx="161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646" h="775" extrusionOk="0">
                    <a:moveTo>
                      <a:pt x="176" y="0"/>
                    </a:moveTo>
                    <a:cubicBezTo>
                      <a:pt x="145" y="0"/>
                      <a:pt x="110" y="10"/>
                      <a:pt x="84" y="23"/>
                    </a:cubicBezTo>
                    <a:cubicBezTo>
                      <a:pt x="48" y="47"/>
                      <a:pt x="18" y="83"/>
                      <a:pt x="12" y="130"/>
                    </a:cubicBezTo>
                    <a:cubicBezTo>
                      <a:pt x="0" y="172"/>
                      <a:pt x="12" y="220"/>
                      <a:pt x="30" y="256"/>
                    </a:cubicBezTo>
                    <a:cubicBezTo>
                      <a:pt x="126" y="405"/>
                      <a:pt x="233" y="549"/>
                      <a:pt x="329" y="698"/>
                    </a:cubicBezTo>
                    <a:cubicBezTo>
                      <a:pt x="353" y="734"/>
                      <a:pt x="389" y="758"/>
                      <a:pt x="436" y="770"/>
                    </a:cubicBezTo>
                    <a:cubicBezTo>
                      <a:pt x="446" y="773"/>
                      <a:pt x="458" y="775"/>
                      <a:pt x="470" y="775"/>
                    </a:cubicBezTo>
                    <a:cubicBezTo>
                      <a:pt x="501" y="775"/>
                      <a:pt x="536" y="765"/>
                      <a:pt x="562" y="752"/>
                    </a:cubicBezTo>
                    <a:cubicBezTo>
                      <a:pt x="598" y="728"/>
                      <a:pt x="628" y="692"/>
                      <a:pt x="640" y="644"/>
                    </a:cubicBezTo>
                    <a:cubicBezTo>
                      <a:pt x="646" y="603"/>
                      <a:pt x="640" y="555"/>
                      <a:pt x="616" y="519"/>
                    </a:cubicBezTo>
                    <a:cubicBezTo>
                      <a:pt x="520" y="370"/>
                      <a:pt x="412" y="226"/>
                      <a:pt x="317" y="77"/>
                    </a:cubicBezTo>
                    <a:cubicBezTo>
                      <a:pt x="293" y="41"/>
                      <a:pt x="257" y="17"/>
                      <a:pt x="209" y="5"/>
                    </a:cubicBezTo>
                    <a:cubicBezTo>
                      <a:pt x="199" y="2"/>
                      <a:pt x="188" y="0"/>
                      <a:pt x="176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9"/>
              <p:cNvSpPr/>
              <p:nvPr/>
            </p:nvSpPr>
            <p:spPr>
              <a:xfrm>
                <a:off x="3997275" y="2876325"/>
                <a:ext cx="23200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11" extrusionOk="0">
                    <a:moveTo>
                      <a:pt x="176" y="0"/>
                    </a:moveTo>
                    <a:cubicBezTo>
                      <a:pt x="105" y="0"/>
                      <a:pt x="29" y="59"/>
                      <a:pt x="19" y="131"/>
                    </a:cubicBezTo>
                    <a:cubicBezTo>
                      <a:pt x="1" y="227"/>
                      <a:pt x="55" y="304"/>
                      <a:pt x="144" y="328"/>
                    </a:cubicBezTo>
                    <a:lnTo>
                      <a:pt x="718" y="507"/>
                    </a:lnTo>
                    <a:cubicBezTo>
                      <a:pt x="727" y="509"/>
                      <a:pt x="737" y="510"/>
                      <a:pt x="746" y="510"/>
                    </a:cubicBezTo>
                    <a:cubicBezTo>
                      <a:pt x="822" y="510"/>
                      <a:pt x="899" y="450"/>
                      <a:pt x="915" y="376"/>
                    </a:cubicBezTo>
                    <a:cubicBezTo>
                      <a:pt x="927" y="286"/>
                      <a:pt x="867" y="215"/>
                      <a:pt x="790" y="185"/>
                    </a:cubicBezTo>
                    <a:lnTo>
                      <a:pt x="210" y="5"/>
                    </a:lnTo>
                    <a:cubicBezTo>
                      <a:pt x="199" y="2"/>
                      <a:pt x="187" y="0"/>
                      <a:pt x="176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9"/>
              <p:cNvSpPr/>
              <p:nvPr/>
            </p:nvSpPr>
            <p:spPr>
              <a:xfrm>
                <a:off x="3867150" y="2987275"/>
                <a:ext cx="11075" cy="2372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949" extrusionOk="0">
                    <a:moveTo>
                      <a:pt x="275" y="0"/>
                    </a:moveTo>
                    <a:cubicBezTo>
                      <a:pt x="198" y="0"/>
                      <a:pt x="118" y="52"/>
                      <a:pt x="108" y="134"/>
                    </a:cubicBezTo>
                    <a:cubicBezTo>
                      <a:pt x="78" y="343"/>
                      <a:pt x="48" y="552"/>
                      <a:pt x="18" y="749"/>
                    </a:cubicBezTo>
                    <a:cubicBezTo>
                      <a:pt x="0" y="833"/>
                      <a:pt x="54" y="928"/>
                      <a:pt x="143" y="946"/>
                    </a:cubicBezTo>
                    <a:cubicBezTo>
                      <a:pt x="152" y="948"/>
                      <a:pt x="161" y="948"/>
                      <a:pt x="169" y="948"/>
                    </a:cubicBezTo>
                    <a:cubicBezTo>
                      <a:pt x="246" y="948"/>
                      <a:pt x="324" y="901"/>
                      <a:pt x="335" y="821"/>
                    </a:cubicBezTo>
                    <a:cubicBezTo>
                      <a:pt x="365" y="618"/>
                      <a:pt x="395" y="408"/>
                      <a:pt x="424" y="199"/>
                    </a:cubicBezTo>
                    <a:cubicBezTo>
                      <a:pt x="442" y="116"/>
                      <a:pt x="389" y="20"/>
                      <a:pt x="299" y="2"/>
                    </a:cubicBezTo>
                    <a:cubicBezTo>
                      <a:pt x="291" y="1"/>
                      <a:pt x="283" y="0"/>
                      <a:pt x="27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9"/>
              <p:cNvSpPr/>
              <p:nvPr/>
            </p:nvSpPr>
            <p:spPr>
              <a:xfrm>
                <a:off x="3911075" y="2980375"/>
                <a:ext cx="13775" cy="21375"/>
              </a:xfrm>
              <a:custGeom>
                <a:avLst/>
                <a:gdLst/>
                <a:ahLst/>
                <a:cxnLst/>
                <a:rect l="l" t="t" r="r" b="b"/>
                <a:pathLst>
                  <a:path w="551" h="855" extrusionOk="0">
                    <a:moveTo>
                      <a:pt x="180" y="1"/>
                    </a:moveTo>
                    <a:cubicBezTo>
                      <a:pt x="164" y="1"/>
                      <a:pt x="148" y="3"/>
                      <a:pt x="132" y="9"/>
                    </a:cubicBezTo>
                    <a:cubicBezTo>
                      <a:pt x="54" y="39"/>
                      <a:pt x="0" y="129"/>
                      <a:pt x="30" y="218"/>
                    </a:cubicBezTo>
                    <a:cubicBezTo>
                      <a:pt x="90" y="392"/>
                      <a:pt x="150" y="571"/>
                      <a:pt x="209" y="744"/>
                    </a:cubicBezTo>
                    <a:cubicBezTo>
                      <a:pt x="234" y="807"/>
                      <a:pt x="301" y="854"/>
                      <a:pt x="370" y="854"/>
                    </a:cubicBezTo>
                    <a:cubicBezTo>
                      <a:pt x="386" y="854"/>
                      <a:pt x="403" y="852"/>
                      <a:pt x="419" y="846"/>
                    </a:cubicBezTo>
                    <a:cubicBezTo>
                      <a:pt x="502" y="810"/>
                      <a:pt x="550" y="720"/>
                      <a:pt x="520" y="637"/>
                    </a:cubicBezTo>
                    <a:cubicBezTo>
                      <a:pt x="460" y="469"/>
                      <a:pt x="401" y="290"/>
                      <a:pt x="341" y="117"/>
                    </a:cubicBezTo>
                    <a:cubicBezTo>
                      <a:pt x="317" y="49"/>
                      <a:pt x="249" y="1"/>
                      <a:pt x="180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9"/>
              <p:cNvSpPr/>
              <p:nvPr/>
            </p:nvSpPr>
            <p:spPr>
              <a:xfrm>
                <a:off x="3967100" y="2952175"/>
                <a:ext cx="1377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551" h="786" extrusionOk="0">
                    <a:moveTo>
                      <a:pt x="184" y="1"/>
                    </a:moveTo>
                    <a:cubicBezTo>
                      <a:pt x="163" y="1"/>
                      <a:pt x="143" y="5"/>
                      <a:pt x="126" y="14"/>
                    </a:cubicBezTo>
                    <a:cubicBezTo>
                      <a:pt x="90" y="25"/>
                      <a:pt x="54" y="55"/>
                      <a:pt x="30" y="91"/>
                    </a:cubicBezTo>
                    <a:cubicBezTo>
                      <a:pt x="12" y="133"/>
                      <a:pt x="0" y="181"/>
                      <a:pt x="24" y="223"/>
                    </a:cubicBezTo>
                    <a:lnTo>
                      <a:pt x="216" y="671"/>
                    </a:lnTo>
                    <a:cubicBezTo>
                      <a:pt x="234" y="707"/>
                      <a:pt x="251" y="743"/>
                      <a:pt x="299" y="767"/>
                    </a:cubicBezTo>
                    <a:cubicBezTo>
                      <a:pt x="318" y="779"/>
                      <a:pt x="343" y="785"/>
                      <a:pt x="367" y="785"/>
                    </a:cubicBezTo>
                    <a:cubicBezTo>
                      <a:pt x="388" y="785"/>
                      <a:pt x="408" y="781"/>
                      <a:pt x="425" y="773"/>
                    </a:cubicBezTo>
                    <a:cubicBezTo>
                      <a:pt x="461" y="755"/>
                      <a:pt x="502" y="731"/>
                      <a:pt x="520" y="689"/>
                    </a:cubicBezTo>
                    <a:cubicBezTo>
                      <a:pt x="538" y="653"/>
                      <a:pt x="550" y="599"/>
                      <a:pt x="532" y="563"/>
                    </a:cubicBezTo>
                    <a:cubicBezTo>
                      <a:pt x="461" y="414"/>
                      <a:pt x="395" y="265"/>
                      <a:pt x="335" y="115"/>
                    </a:cubicBezTo>
                    <a:cubicBezTo>
                      <a:pt x="323" y="79"/>
                      <a:pt x="299" y="43"/>
                      <a:pt x="251" y="19"/>
                    </a:cubicBezTo>
                    <a:cubicBezTo>
                      <a:pt x="232" y="7"/>
                      <a:pt x="208" y="1"/>
                      <a:pt x="184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9"/>
              <p:cNvSpPr/>
              <p:nvPr/>
            </p:nvSpPr>
            <p:spPr>
              <a:xfrm>
                <a:off x="4007600" y="2914550"/>
                <a:ext cx="213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688" extrusionOk="0">
                    <a:moveTo>
                      <a:pt x="179" y="0"/>
                    </a:moveTo>
                    <a:cubicBezTo>
                      <a:pt x="144" y="0"/>
                      <a:pt x="90" y="24"/>
                      <a:pt x="66" y="54"/>
                    </a:cubicBezTo>
                    <a:cubicBezTo>
                      <a:pt x="18" y="114"/>
                      <a:pt x="0" y="234"/>
                      <a:pt x="78" y="281"/>
                    </a:cubicBezTo>
                    <a:cubicBezTo>
                      <a:pt x="233" y="401"/>
                      <a:pt x="395" y="520"/>
                      <a:pt x="556" y="640"/>
                    </a:cubicBezTo>
                    <a:cubicBezTo>
                      <a:pt x="592" y="670"/>
                      <a:pt x="628" y="688"/>
                      <a:pt x="675" y="688"/>
                    </a:cubicBezTo>
                    <a:cubicBezTo>
                      <a:pt x="711" y="688"/>
                      <a:pt x="765" y="664"/>
                      <a:pt x="783" y="634"/>
                    </a:cubicBezTo>
                    <a:cubicBezTo>
                      <a:pt x="837" y="574"/>
                      <a:pt x="855" y="461"/>
                      <a:pt x="777" y="401"/>
                    </a:cubicBezTo>
                    <a:cubicBezTo>
                      <a:pt x="622" y="281"/>
                      <a:pt x="454" y="162"/>
                      <a:pt x="299" y="42"/>
                    </a:cubicBezTo>
                    <a:cubicBezTo>
                      <a:pt x="263" y="12"/>
                      <a:pt x="227" y="0"/>
                      <a:pt x="179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92" name="Google Shape;2492;p49"/>
          <p:cNvGrpSpPr/>
          <p:nvPr/>
        </p:nvGrpSpPr>
        <p:grpSpPr>
          <a:xfrm rot="-1163730">
            <a:off x="789115" y="778675"/>
            <a:ext cx="701406" cy="1332261"/>
            <a:chOff x="5953525" y="4324575"/>
            <a:chExt cx="201425" cy="382600"/>
          </a:xfrm>
        </p:grpSpPr>
        <p:sp>
          <p:nvSpPr>
            <p:cNvPr id="2493" name="Google Shape;2493;p49"/>
            <p:cNvSpPr/>
            <p:nvPr/>
          </p:nvSpPr>
          <p:spPr>
            <a:xfrm>
              <a:off x="5953525" y="4324725"/>
              <a:ext cx="201425" cy="382450"/>
            </a:xfrm>
            <a:custGeom>
              <a:avLst/>
              <a:gdLst/>
              <a:ahLst/>
              <a:cxnLst/>
              <a:rect l="l" t="t" r="r" b="b"/>
              <a:pathLst>
                <a:path w="8057" h="15298" extrusionOk="0">
                  <a:moveTo>
                    <a:pt x="5945" y="0"/>
                  </a:moveTo>
                  <a:cubicBezTo>
                    <a:pt x="4662" y="0"/>
                    <a:pt x="2431" y="4885"/>
                    <a:pt x="1339" y="7777"/>
                  </a:cubicBezTo>
                  <a:cubicBezTo>
                    <a:pt x="1016" y="7562"/>
                    <a:pt x="640" y="7394"/>
                    <a:pt x="203" y="7263"/>
                  </a:cubicBezTo>
                  <a:lnTo>
                    <a:pt x="203" y="7263"/>
                  </a:lnTo>
                  <a:cubicBezTo>
                    <a:pt x="203" y="7263"/>
                    <a:pt x="938" y="8094"/>
                    <a:pt x="598" y="9552"/>
                  </a:cubicBezTo>
                  <a:cubicBezTo>
                    <a:pt x="269" y="11010"/>
                    <a:pt x="0" y="12713"/>
                    <a:pt x="2146" y="13490"/>
                  </a:cubicBezTo>
                  <a:lnTo>
                    <a:pt x="1626" y="14787"/>
                  </a:lnTo>
                  <a:cubicBezTo>
                    <a:pt x="1626" y="14787"/>
                    <a:pt x="1715" y="15032"/>
                    <a:pt x="2468" y="15236"/>
                  </a:cubicBezTo>
                  <a:cubicBezTo>
                    <a:pt x="2693" y="15281"/>
                    <a:pt x="2868" y="15298"/>
                    <a:pt x="3004" y="15298"/>
                  </a:cubicBezTo>
                  <a:cubicBezTo>
                    <a:pt x="3327" y="15298"/>
                    <a:pt x="3425" y="15206"/>
                    <a:pt x="3425" y="15206"/>
                  </a:cubicBezTo>
                  <a:lnTo>
                    <a:pt x="3538" y="13807"/>
                  </a:lnTo>
                  <a:cubicBezTo>
                    <a:pt x="3700" y="13826"/>
                    <a:pt x="3853" y="13835"/>
                    <a:pt x="3997" y="13835"/>
                  </a:cubicBezTo>
                  <a:cubicBezTo>
                    <a:pt x="5873" y="13835"/>
                    <a:pt x="6355" y="12317"/>
                    <a:pt x="6682" y="10968"/>
                  </a:cubicBezTo>
                  <a:cubicBezTo>
                    <a:pt x="6837" y="10311"/>
                    <a:pt x="7136" y="9863"/>
                    <a:pt x="7411" y="9582"/>
                  </a:cubicBezTo>
                  <a:cubicBezTo>
                    <a:pt x="7752" y="9229"/>
                    <a:pt x="8057" y="9110"/>
                    <a:pt x="8057" y="9110"/>
                  </a:cubicBezTo>
                  <a:cubicBezTo>
                    <a:pt x="7639" y="9008"/>
                    <a:pt x="7248" y="8960"/>
                    <a:pt x="6888" y="8960"/>
                  </a:cubicBezTo>
                  <a:cubicBezTo>
                    <a:pt x="6867" y="8960"/>
                    <a:pt x="6846" y="8960"/>
                    <a:pt x="6825" y="8960"/>
                  </a:cubicBezTo>
                  <a:cubicBezTo>
                    <a:pt x="7136" y="5786"/>
                    <a:pt x="7304" y="306"/>
                    <a:pt x="6054" y="13"/>
                  </a:cubicBezTo>
                  <a:cubicBezTo>
                    <a:pt x="6019" y="5"/>
                    <a:pt x="5982" y="0"/>
                    <a:pt x="5945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4" name="Google Shape;2494;p49"/>
            <p:cNvGrpSpPr/>
            <p:nvPr/>
          </p:nvGrpSpPr>
          <p:grpSpPr>
            <a:xfrm>
              <a:off x="5953525" y="4324575"/>
              <a:ext cx="201425" cy="382550"/>
              <a:chOff x="3309975" y="4324575"/>
              <a:chExt cx="201425" cy="382550"/>
            </a:xfrm>
          </p:grpSpPr>
          <p:sp>
            <p:nvSpPr>
              <p:cNvPr id="2495" name="Google Shape;2495;p49"/>
              <p:cNvSpPr/>
              <p:nvPr/>
            </p:nvSpPr>
            <p:spPr>
              <a:xfrm>
                <a:off x="3318925" y="4324575"/>
                <a:ext cx="182775" cy="331250"/>
              </a:xfrm>
              <a:custGeom>
                <a:avLst/>
                <a:gdLst/>
                <a:ahLst/>
                <a:cxnLst/>
                <a:rect l="l" t="t" r="r" b="b"/>
                <a:pathLst>
                  <a:path w="7311" h="13250" extrusionOk="0">
                    <a:moveTo>
                      <a:pt x="5594" y="1"/>
                    </a:moveTo>
                    <a:cubicBezTo>
                      <a:pt x="3949" y="1"/>
                      <a:pt x="751" y="8009"/>
                      <a:pt x="383" y="9582"/>
                    </a:cubicBezTo>
                    <a:cubicBezTo>
                      <a:pt x="1" y="11177"/>
                      <a:pt x="1005" y="12785"/>
                      <a:pt x="2601" y="13168"/>
                    </a:cubicBezTo>
                    <a:cubicBezTo>
                      <a:pt x="2832" y="13223"/>
                      <a:pt x="3063" y="13249"/>
                      <a:pt x="3291" y="13249"/>
                    </a:cubicBezTo>
                    <a:cubicBezTo>
                      <a:pt x="4642" y="13249"/>
                      <a:pt x="5869" y="12321"/>
                      <a:pt x="6187" y="10950"/>
                    </a:cubicBezTo>
                    <a:cubicBezTo>
                      <a:pt x="6569" y="9343"/>
                      <a:pt x="7310" y="384"/>
                      <a:pt x="5702" y="13"/>
                    </a:cubicBezTo>
                    <a:cubicBezTo>
                      <a:pt x="5667" y="5"/>
                      <a:pt x="5631" y="1"/>
                      <a:pt x="5594" y="1"/>
                    </a:cubicBezTo>
                    <a:close/>
                  </a:path>
                </a:pathLst>
              </a:custGeom>
              <a:solidFill>
                <a:srgbClr val="FD8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9"/>
              <p:cNvSpPr/>
              <p:nvPr/>
            </p:nvSpPr>
            <p:spPr>
              <a:xfrm>
                <a:off x="3350600" y="4548675"/>
                <a:ext cx="160800" cy="158450"/>
              </a:xfrm>
              <a:custGeom>
                <a:avLst/>
                <a:gdLst/>
                <a:ahLst/>
                <a:cxnLst/>
                <a:rect l="l" t="t" r="r" b="b"/>
                <a:pathLst>
                  <a:path w="6432" h="6338" extrusionOk="0">
                    <a:moveTo>
                      <a:pt x="5261" y="0"/>
                    </a:moveTo>
                    <a:cubicBezTo>
                      <a:pt x="3510" y="0"/>
                      <a:pt x="2338" y="1089"/>
                      <a:pt x="1597" y="2202"/>
                    </a:cubicBezTo>
                    <a:cubicBezTo>
                      <a:pt x="826" y="3349"/>
                      <a:pt x="521" y="4532"/>
                      <a:pt x="521" y="4532"/>
                    </a:cubicBezTo>
                    <a:lnTo>
                      <a:pt x="1" y="5829"/>
                    </a:lnTo>
                    <a:cubicBezTo>
                      <a:pt x="1" y="5829"/>
                      <a:pt x="90" y="6080"/>
                      <a:pt x="843" y="6278"/>
                    </a:cubicBezTo>
                    <a:cubicBezTo>
                      <a:pt x="1067" y="6322"/>
                      <a:pt x="1241" y="6337"/>
                      <a:pt x="1377" y="6337"/>
                    </a:cubicBezTo>
                    <a:cubicBezTo>
                      <a:pt x="1701" y="6337"/>
                      <a:pt x="1800" y="6248"/>
                      <a:pt x="1800" y="6248"/>
                    </a:cubicBezTo>
                    <a:lnTo>
                      <a:pt x="1913" y="4855"/>
                    </a:lnTo>
                    <a:cubicBezTo>
                      <a:pt x="2073" y="4873"/>
                      <a:pt x="2223" y="4882"/>
                      <a:pt x="2366" y="4882"/>
                    </a:cubicBezTo>
                    <a:cubicBezTo>
                      <a:pt x="4256" y="4882"/>
                      <a:pt x="4729" y="3361"/>
                      <a:pt x="5057" y="2016"/>
                    </a:cubicBezTo>
                    <a:cubicBezTo>
                      <a:pt x="5212" y="1359"/>
                      <a:pt x="5511" y="917"/>
                      <a:pt x="5786" y="624"/>
                    </a:cubicBezTo>
                    <a:cubicBezTo>
                      <a:pt x="6127" y="283"/>
                      <a:pt x="6432" y="152"/>
                      <a:pt x="6432" y="152"/>
                    </a:cubicBezTo>
                    <a:cubicBezTo>
                      <a:pt x="6015" y="47"/>
                      <a:pt x="5626" y="0"/>
                      <a:pt x="5261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9"/>
              <p:cNvSpPr/>
              <p:nvPr/>
            </p:nvSpPr>
            <p:spPr>
              <a:xfrm>
                <a:off x="3309975" y="4506125"/>
                <a:ext cx="80550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6223" extrusionOk="0">
                    <a:moveTo>
                      <a:pt x="203" y="1"/>
                    </a:moveTo>
                    <a:cubicBezTo>
                      <a:pt x="203" y="1"/>
                      <a:pt x="926" y="832"/>
                      <a:pt x="598" y="2290"/>
                    </a:cubicBezTo>
                    <a:cubicBezTo>
                      <a:pt x="263" y="3736"/>
                      <a:pt x="0" y="5445"/>
                      <a:pt x="2146" y="6222"/>
                    </a:cubicBezTo>
                    <a:cubicBezTo>
                      <a:pt x="2146" y="6222"/>
                      <a:pt x="2451" y="5051"/>
                      <a:pt x="3222" y="3892"/>
                    </a:cubicBezTo>
                    <a:cubicBezTo>
                      <a:pt x="3060" y="2565"/>
                      <a:pt x="2433" y="640"/>
                      <a:pt x="203" y="1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9"/>
              <p:cNvSpPr/>
              <p:nvPr/>
            </p:nvSpPr>
            <p:spPr>
              <a:xfrm>
                <a:off x="3436050" y="4342250"/>
                <a:ext cx="13225" cy="1850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740" extrusionOk="0">
                    <a:moveTo>
                      <a:pt x="446" y="1"/>
                    </a:moveTo>
                    <a:cubicBezTo>
                      <a:pt x="427" y="1"/>
                      <a:pt x="409" y="9"/>
                      <a:pt x="396" y="29"/>
                    </a:cubicBezTo>
                    <a:lnTo>
                      <a:pt x="25" y="651"/>
                    </a:lnTo>
                    <a:cubicBezTo>
                      <a:pt x="0" y="696"/>
                      <a:pt x="39" y="739"/>
                      <a:pt x="79" y="739"/>
                    </a:cubicBezTo>
                    <a:cubicBezTo>
                      <a:pt x="96" y="739"/>
                      <a:pt x="114" y="731"/>
                      <a:pt x="127" y="711"/>
                    </a:cubicBezTo>
                    <a:cubicBezTo>
                      <a:pt x="258" y="501"/>
                      <a:pt x="384" y="292"/>
                      <a:pt x="503" y="89"/>
                    </a:cubicBezTo>
                    <a:cubicBezTo>
                      <a:pt x="528" y="43"/>
                      <a:pt x="487" y="1"/>
                      <a:pt x="446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9"/>
              <p:cNvSpPr/>
              <p:nvPr/>
            </p:nvSpPr>
            <p:spPr>
              <a:xfrm>
                <a:off x="3370425" y="4372525"/>
                <a:ext cx="62225" cy="153450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6138" extrusionOk="0">
                    <a:moveTo>
                      <a:pt x="2412" y="1"/>
                    </a:moveTo>
                    <a:cubicBezTo>
                      <a:pt x="2392" y="1"/>
                      <a:pt x="2373" y="11"/>
                      <a:pt x="2363" y="37"/>
                    </a:cubicBezTo>
                    <a:cubicBezTo>
                      <a:pt x="1646" y="1562"/>
                      <a:pt x="1013" y="3121"/>
                      <a:pt x="463" y="4705"/>
                    </a:cubicBezTo>
                    <a:cubicBezTo>
                      <a:pt x="301" y="5154"/>
                      <a:pt x="152" y="5608"/>
                      <a:pt x="15" y="6062"/>
                    </a:cubicBezTo>
                    <a:cubicBezTo>
                      <a:pt x="0" y="6108"/>
                      <a:pt x="35" y="6137"/>
                      <a:pt x="68" y="6137"/>
                    </a:cubicBezTo>
                    <a:cubicBezTo>
                      <a:pt x="92" y="6137"/>
                      <a:pt x="115" y="6123"/>
                      <a:pt x="122" y="6092"/>
                    </a:cubicBezTo>
                    <a:cubicBezTo>
                      <a:pt x="624" y="4490"/>
                      <a:pt x="1210" y="2912"/>
                      <a:pt x="1879" y="1364"/>
                    </a:cubicBezTo>
                    <a:cubicBezTo>
                      <a:pt x="2065" y="928"/>
                      <a:pt x="2262" y="504"/>
                      <a:pt x="2465" y="85"/>
                    </a:cubicBezTo>
                    <a:cubicBezTo>
                      <a:pt x="2489" y="42"/>
                      <a:pt x="2450" y="1"/>
                      <a:pt x="2412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9"/>
              <p:cNvSpPr/>
              <p:nvPr/>
            </p:nvSpPr>
            <p:spPr>
              <a:xfrm>
                <a:off x="3432975" y="4347500"/>
                <a:ext cx="34050" cy="206300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8252" extrusionOk="0">
                    <a:moveTo>
                      <a:pt x="1305" y="1"/>
                    </a:moveTo>
                    <a:cubicBezTo>
                      <a:pt x="1277" y="1"/>
                      <a:pt x="1248" y="20"/>
                      <a:pt x="1248" y="58"/>
                    </a:cubicBezTo>
                    <a:cubicBezTo>
                      <a:pt x="1206" y="1128"/>
                      <a:pt x="1128" y="2192"/>
                      <a:pt x="991" y="3262"/>
                    </a:cubicBezTo>
                    <a:cubicBezTo>
                      <a:pt x="860" y="4326"/>
                      <a:pt x="680" y="5384"/>
                      <a:pt x="447" y="6423"/>
                    </a:cubicBezTo>
                    <a:cubicBezTo>
                      <a:pt x="322" y="7015"/>
                      <a:pt x="172" y="7595"/>
                      <a:pt x="11" y="8181"/>
                    </a:cubicBezTo>
                    <a:cubicBezTo>
                      <a:pt x="0" y="8224"/>
                      <a:pt x="39" y="8252"/>
                      <a:pt x="74" y="8252"/>
                    </a:cubicBezTo>
                    <a:cubicBezTo>
                      <a:pt x="98" y="8252"/>
                      <a:pt x="120" y="8239"/>
                      <a:pt x="124" y="8210"/>
                    </a:cubicBezTo>
                    <a:cubicBezTo>
                      <a:pt x="411" y="7171"/>
                      <a:pt x="650" y="6125"/>
                      <a:pt x="836" y="5061"/>
                    </a:cubicBezTo>
                    <a:cubicBezTo>
                      <a:pt x="1021" y="4009"/>
                      <a:pt x="1164" y="2939"/>
                      <a:pt x="1254" y="1881"/>
                    </a:cubicBezTo>
                    <a:cubicBezTo>
                      <a:pt x="1308" y="1278"/>
                      <a:pt x="1344" y="668"/>
                      <a:pt x="1356" y="64"/>
                    </a:cubicBezTo>
                    <a:cubicBezTo>
                      <a:pt x="1362" y="22"/>
                      <a:pt x="1334" y="1"/>
                      <a:pt x="1305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9"/>
              <p:cNvSpPr/>
              <p:nvPr/>
            </p:nvSpPr>
            <p:spPr>
              <a:xfrm>
                <a:off x="3342400" y="4529250"/>
                <a:ext cx="32425" cy="82200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3288" extrusionOk="0">
                    <a:moveTo>
                      <a:pt x="85" y="0"/>
                    </a:moveTo>
                    <a:cubicBezTo>
                      <a:pt x="40" y="0"/>
                      <a:pt x="1" y="61"/>
                      <a:pt x="42" y="98"/>
                    </a:cubicBezTo>
                    <a:cubicBezTo>
                      <a:pt x="616" y="767"/>
                      <a:pt x="998" y="1604"/>
                      <a:pt x="1118" y="2476"/>
                    </a:cubicBezTo>
                    <a:cubicBezTo>
                      <a:pt x="1154" y="2722"/>
                      <a:pt x="1171" y="2979"/>
                      <a:pt x="1165" y="3230"/>
                    </a:cubicBezTo>
                    <a:cubicBezTo>
                      <a:pt x="1165" y="3268"/>
                      <a:pt x="1195" y="3288"/>
                      <a:pt x="1225" y="3288"/>
                    </a:cubicBezTo>
                    <a:cubicBezTo>
                      <a:pt x="1255" y="3288"/>
                      <a:pt x="1285" y="3268"/>
                      <a:pt x="1285" y="3230"/>
                    </a:cubicBezTo>
                    <a:cubicBezTo>
                      <a:pt x="1297" y="2321"/>
                      <a:pt x="1052" y="1419"/>
                      <a:pt x="580" y="642"/>
                    </a:cubicBezTo>
                    <a:cubicBezTo>
                      <a:pt x="448" y="421"/>
                      <a:pt x="287" y="211"/>
                      <a:pt x="126" y="20"/>
                    </a:cubicBezTo>
                    <a:cubicBezTo>
                      <a:pt x="113" y="6"/>
                      <a:pt x="99" y="0"/>
                      <a:pt x="8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9"/>
              <p:cNvSpPr/>
              <p:nvPr/>
            </p:nvSpPr>
            <p:spPr>
              <a:xfrm>
                <a:off x="3360950" y="4583150"/>
                <a:ext cx="7200" cy="26350"/>
              </a:xfrm>
              <a:custGeom>
                <a:avLst/>
                <a:gdLst/>
                <a:ahLst/>
                <a:cxnLst/>
                <a:rect l="l" t="t" r="r" b="b"/>
                <a:pathLst>
                  <a:path w="288" h="1054" extrusionOk="0">
                    <a:moveTo>
                      <a:pt x="71" y="0"/>
                    </a:moveTo>
                    <a:cubicBezTo>
                      <a:pt x="36" y="0"/>
                      <a:pt x="0" y="29"/>
                      <a:pt x="11" y="75"/>
                    </a:cubicBezTo>
                    <a:lnTo>
                      <a:pt x="166" y="1008"/>
                    </a:lnTo>
                    <a:cubicBezTo>
                      <a:pt x="174" y="1039"/>
                      <a:pt x="196" y="1053"/>
                      <a:pt x="219" y="1053"/>
                    </a:cubicBezTo>
                    <a:cubicBezTo>
                      <a:pt x="252" y="1053"/>
                      <a:pt x="287" y="1024"/>
                      <a:pt x="280" y="978"/>
                    </a:cubicBezTo>
                    <a:cubicBezTo>
                      <a:pt x="226" y="661"/>
                      <a:pt x="172" y="350"/>
                      <a:pt x="125" y="46"/>
                    </a:cubicBezTo>
                    <a:cubicBezTo>
                      <a:pt x="117" y="14"/>
                      <a:pt x="94" y="0"/>
                      <a:pt x="71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9"/>
              <p:cNvSpPr/>
              <p:nvPr/>
            </p:nvSpPr>
            <p:spPr>
              <a:xfrm>
                <a:off x="3381425" y="4571000"/>
                <a:ext cx="69825" cy="76325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3053" extrusionOk="0">
                    <a:moveTo>
                      <a:pt x="2696" y="0"/>
                    </a:moveTo>
                    <a:cubicBezTo>
                      <a:pt x="2688" y="0"/>
                      <a:pt x="2679" y="2"/>
                      <a:pt x="2671" y="6"/>
                    </a:cubicBezTo>
                    <a:cubicBezTo>
                      <a:pt x="1714" y="472"/>
                      <a:pt x="907" y="1231"/>
                      <a:pt x="387" y="2157"/>
                    </a:cubicBezTo>
                    <a:cubicBezTo>
                      <a:pt x="238" y="2420"/>
                      <a:pt x="118" y="2695"/>
                      <a:pt x="11" y="2982"/>
                    </a:cubicBezTo>
                    <a:cubicBezTo>
                      <a:pt x="0" y="3025"/>
                      <a:pt x="35" y="3053"/>
                      <a:pt x="69" y="3053"/>
                    </a:cubicBezTo>
                    <a:cubicBezTo>
                      <a:pt x="92" y="3053"/>
                      <a:pt x="115" y="3041"/>
                      <a:pt x="124" y="3012"/>
                    </a:cubicBezTo>
                    <a:cubicBezTo>
                      <a:pt x="471" y="2026"/>
                      <a:pt x="1129" y="1159"/>
                      <a:pt x="1971" y="555"/>
                    </a:cubicBezTo>
                    <a:cubicBezTo>
                      <a:pt x="2210" y="382"/>
                      <a:pt x="2461" y="233"/>
                      <a:pt x="2724" y="107"/>
                    </a:cubicBezTo>
                    <a:cubicBezTo>
                      <a:pt x="2793" y="86"/>
                      <a:pt x="2755" y="0"/>
                      <a:pt x="2696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9"/>
              <p:cNvSpPr/>
              <p:nvPr/>
            </p:nvSpPr>
            <p:spPr>
              <a:xfrm>
                <a:off x="3410800" y="4590050"/>
                <a:ext cx="29375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29" extrusionOk="0">
                    <a:moveTo>
                      <a:pt x="1089" y="1"/>
                    </a:moveTo>
                    <a:cubicBezTo>
                      <a:pt x="1079" y="1"/>
                      <a:pt x="1069" y="3"/>
                      <a:pt x="1059" y="9"/>
                    </a:cubicBezTo>
                    <a:cubicBezTo>
                      <a:pt x="623" y="248"/>
                      <a:pt x="264" y="606"/>
                      <a:pt x="25" y="1037"/>
                    </a:cubicBezTo>
                    <a:cubicBezTo>
                      <a:pt x="1" y="1085"/>
                      <a:pt x="40" y="1129"/>
                      <a:pt x="81" y="1129"/>
                    </a:cubicBezTo>
                    <a:cubicBezTo>
                      <a:pt x="100" y="1129"/>
                      <a:pt x="119" y="1119"/>
                      <a:pt x="133" y="1096"/>
                    </a:cubicBezTo>
                    <a:cubicBezTo>
                      <a:pt x="354" y="678"/>
                      <a:pt x="701" y="337"/>
                      <a:pt x="1119" y="104"/>
                    </a:cubicBezTo>
                    <a:cubicBezTo>
                      <a:pt x="1175" y="74"/>
                      <a:pt x="1140" y="1"/>
                      <a:pt x="1089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9"/>
              <p:cNvSpPr/>
              <p:nvPr/>
            </p:nvSpPr>
            <p:spPr>
              <a:xfrm>
                <a:off x="3431300" y="4383425"/>
                <a:ext cx="21675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867" h="1194" extrusionOk="0">
                    <a:moveTo>
                      <a:pt x="501" y="0"/>
                    </a:moveTo>
                    <a:cubicBezTo>
                      <a:pt x="344" y="0"/>
                      <a:pt x="185" y="90"/>
                      <a:pt x="150" y="259"/>
                    </a:cubicBezTo>
                    <a:lnTo>
                      <a:pt x="36" y="749"/>
                    </a:lnTo>
                    <a:cubicBezTo>
                      <a:pt x="0" y="928"/>
                      <a:pt x="90" y="1137"/>
                      <a:pt x="281" y="1185"/>
                    </a:cubicBezTo>
                    <a:cubicBezTo>
                      <a:pt x="307" y="1190"/>
                      <a:pt x="333" y="1193"/>
                      <a:pt x="360" y="1193"/>
                    </a:cubicBezTo>
                    <a:cubicBezTo>
                      <a:pt x="517" y="1193"/>
                      <a:pt x="676" y="1103"/>
                      <a:pt x="717" y="934"/>
                    </a:cubicBezTo>
                    <a:lnTo>
                      <a:pt x="825" y="444"/>
                    </a:lnTo>
                    <a:cubicBezTo>
                      <a:pt x="867" y="271"/>
                      <a:pt x="765" y="56"/>
                      <a:pt x="580" y="8"/>
                    </a:cubicBezTo>
                    <a:cubicBezTo>
                      <a:pt x="554" y="3"/>
                      <a:pt x="527" y="0"/>
                      <a:pt x="501" y="0"/>
                    </a:cubicBezTo>
                    <a:close/>
                  </a:path>
                </a:pathLst>
              </a:custGeom>
              <a:solidFill>
                <a:srgbClr val="FDEC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9"/>
              <p:cNvSpPr/>
              <p:nvPr/>
            </p:nvSpPr>
            <p:spPr>
              <a:xfrm>
                <a:off x="3407525" y="4420725"/>
                <a:ext cx="23800" cy="31025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241" extrusionOk="0">
                    <a:moveTo>
                      <a:pt x="565" y="1"/>
                    </a:moveTo>
                    <a:cubicBezTo>
                      <a:pt x="404" y="1"/>
                      <a:pt x="267" y="99"/>
                      <a:pt x="216" y="261"/>
                    </a:cubicBezTo>
                    <a:cubicBezTo>
                      <a:pt x="162" y="440"/>
                      <a:pt x="102" y="620"/>
                      <a:pt x="55" y="799"/>
                    </a:cubicBezTo>
                    <a:cubicBezTo>
                      <a:pt x="1" y="978"/>
                      <a:pt x="120" y="1193"/>
                      <a:pt x="300" y="1229"/>
                    </a:cubicBezTo>
                    <a:cubicBezTo>
                      <a:pt x="330" y="1237"/>
                      <a:pt x="361" y="1241"/>
                      <a:pt x="390" y="1241"/>
                    </a:cubicBezTo>
                    <a:cubicBezTo>
                      <a:pt x="545" y="1241"/>
                      <a:pt x="680" y="1140"/>
                      <a:pt x="730" y="984"/>
                    </a:cubicBezTo>
                    <a:cubicBezTo>
                      <a:pt x="784" y="805"/>
                      <a:pt x="844" y="626"/>
                      <a:pt x="897" y="446"/>
                    </a:cubicBezTo>
                    <a:cubicBezTo>
                      <a:pt x="951" y="267"/>
                      <a:pt x="832" y="58"/>
                      <a:pt x="652" y="10"/>
                    </a:cubicBezTo>
                    <a:cubicBezTo>
                      <a:pt x="623" y="4"/>
                      <a:pt x="594" y="1"/>
                      <a:pt x="565" y="1"/>
                    </a:cubicBezTo>
                    <a:close/>
                  </a:path>
                </a:pathLst>
              </a:custGeom>
              <a:solidFill>
                <a:srgbClr val="FDEC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9"/>
              <p:cNvSpPr/>
              <p:nvPr/>
            </p:nvSpPr>
            <p:spPr>
              <a:xfrm>
                <a:off x="3433225" y="4427600"/>
                <a:ext cx="22900" cy="30300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212" extrusionOk="0">
                    <a:moveTo>
                      <a:pt x="529" y="0"/>
                    </a:moveTo>
                    <a:cubicBezTo>
                      <a:pt x="372" y="0"/>
                      <a:pt x="221" y="94"/>
                      <a:pt x="180" y="261"/>
                    </a:cubicBezTo>
                    <a:cubicBezTo>
                      <a:pt x="138" y="434"/>
                      <a:pt x="90" y="596"/>
                      <a:pt x="49" y="769"/>
                    </a:cubicBezTo>
                    <a:cubicBezTo>
                      <a:pt x="1" y="948"/>
                      <a:pt x="108" y="1158"/>
                      <a:pt x="294" y="1199"/>
                    </a:cubicBezTo>
                    <a:cubicBezTo>
                      <a:pt x="325" y="1208"/>
                      <a:pt x="358" y="1211"/>
                      <a:pt x="389" y="1211"/>
                    </a:cubicBezTo>
                    <a:cubicBezTo>
                      <a:pt x="544" y="1211"/>
                      <a:pt x="690" y="1118"/>
                      <a:pt x="730" y="954"/>
                    </a:cubicBezTo>
                    <a:cubicBezTo>
                      <a:pt x="772" y="781"/>
                      <a:pt x="820" y="620"/>
                      <a:pt x="861" y="446"/>
                    </a:cubicBezTo>
                    <a:cubicBezTo>
                      <a:pt x="915" y="267"/>
                      <a:pt x="802" y="58"/>
                      <a:pt x="616" y="10"/>
                    </a:cubicBezTo>
                    <a:cubicBezTo>
                      <a:pt x="588" y="3"/>
                      <a:pt x="558" y="0"/>
                      <a:pt x="529" y="0"/>
                    </a:cubicBezTo>
                    <a:close/>
                  </a:path>
                </a:pathLst>
              </a:custGeom>
              <a:solidFill>
                <a:srgbClr val="FDEC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9"/>
              <p:cNvSpPr/>
              <p:nvPr/>
            </p:nvSpPr>
            <p:spPr>
              <a:xfrm>
                <a:off x="3411875" y="4458825"/>
                <a:ext cx="239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957" h="1197" extrusionOk="0">
                    <a:moveTo>
                      <a:pt x="561" y="1"/>
                    </a:moveTo>
                    <a:cubicBezTo>
                      <a:pt x="403" y="1"/>
                      <a:pt x="266" y="99"/>
                      <a:pt x="215" y="261"/>
                    </a:cubicBezTo>
                    <a:lnTo>
                      <a:pt x="60" y="751"/>
                    </a:lnTo>
                    <a:cubicBezTo>
                      <a:pt x="0" y="931"/>
                      <a:pt x="126" y="1146"/>
                      <a:pt x="305" y="1188"/>
                    </a:cubicBezTo>
                    <a:cubicBezTo>
                      <a:pt x="334" y="1194"/>
                      <a:pt x="362" y="1197"/>
                      <a:pt x="390" y="1197"/>
                    </a:cubicBezTo>
                    <a:cubicBezTo>
                      <a:pt x="547" y="1197"/>
                      <a:pt x="685" y="1099"/>
                      <a:pt x="735" y="936"/>
                    </a:cubicBezTo>
                    <a:lnTo>
                      <a:pt x="897" y="446"/>
                    </a:lnTo>
                    <a:cubicBezTo>
                      <a:pt x="956" y="267"/>
                      <a:pt x="825" y="52"/>
                      <a:pt x="646" y="10"/>
                    </a:cubicBezTo>
                    <a:cubicBezTo>
                      <a:pt x="617" y="4"/>
                      <a:pt x="589" y="1"/>
                      <a:pt x="561" y="1"/>
                    </a:cubicBezTo>
                    <a:close/>
                  </a:path>
                </a:pathLst>
              </a:custGeom>
              <a:solidFill>
                <a:srgbClr val="FDEC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9"/>
              <p:cNvSpPr/>
              <p:nvPr/>
            </p:nvSpPr>
            <p:spPr>
              <a:xfrm>
                <a:off x="3383775" y="4480150"/>
                <a:ext cx="23775" cy="32275"/>
              </a:xfrm>
              <a:custGeom>
                <a:avLst/>
                <a:gdLst/>
                <a:ahLst/>
                <a:cxnLst/>
                <a:rect l="l" t="t" r="r" b="b"/>
                <a:pathLst>
                  <a:path w="951" h="1291" extrusionOk="0">
                    <a:moveTo>
                      <a:pt x="563" y="0"/>
                    </a:moveTo>
                    <a:cubicBezTo>
                      <a:pt x="407" y="0"/>
                      <a:pt x="261" y="101"/>
                      <a:pt x="216" y="257"/>
                    </a:cubicBezTo>
                    <a:cubicBezTo>
                      <a:pt x="168" y="454"/>
                      <a:pt x="108" y="651"/>
                      <a:pt x="54" y="849"/>
                    </a:cubicBezTo>
                    <a:cubicBezTo>
                      <a:pt x="1" y="1028"/>
                      <a:pt x="114" y="1243"/>
                      <a:pt x="299" y="1279"/>
                    </a:cubicBezTo>
                    <a:cubicBezTo>
                      <a:pt x="329" y="1286"/>
                      <a:pt x="359" y="1290"/>
                      <a:pt x="389" y="1290"/>
                    </a:cubicBezTo>
                    <a:cubicBezTo>
                      <a:pt x="544" y="1290"/>
                      <a:pt x="690" y="1189"/>
                      <a:pt x="730" y="1034"/>
                    </a:cubicBezTo>
                    <a:cubicBezTo>
                      <a:pt x="784" y="843"/>
                      <a:pt x="843" y="639"/>
                      <a:pt x="897" y="442"/>
                    </a:cubicBezTo>
                    <a:cubicBezTo>
                      <a:pt x="951" y="263"/>
                      <a:pt x="837" y="48"/>
                      <a:pt x="652" y="12"/>
                    </a:cubicBezTo>
                    <a:cubicBezTo>
                      <a:pt x="622" y="4"/>
                      <a:pt x="592" y="0"/>
                      <a:pt x="563" y="0"/>
                    </a:cubicBezTo>
                    <a:close/>
                  </a:path>
                </a:pathLst>
              </a:custGeom>
              <a:solidFill>
                <a:srgbClr val="FDEC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9"/>
              <p:cNvSpPr/>
              <p:nvPr/>
            </p:nvSpPr>
            <p:spPr>
              <a:xfrm>
                <a:off x="3420525" y="4493675"/>
                <a:ext cx="19450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176" extrusionOk="0">
                    <a:moveTo>
                      <a:pt x="441" y="1"/>
                    </a:moveTo>
                    <a:cubicBezTo>
                      <a:pt x="285" y="1"/>
                      <a:pt x="105" y="86"/>
                      <a:pt x="84" y="254"/>
                    </a:cubicBezTo>
                    <a:cubicBezTo>
                      <a:pt x="61" y="409"/>
                      <a:pt x="43" y="570"/>
                      <a:pt x="19" y="732"/>
                    </a:cubicBezTo>
                    <a:cubicBezTo>
                      <a:pt x="1" y="827"/>
                      <a:pt x="1" y="911"/>
                      <a:pt x="55" y="1001"/>
                    </a:cubicBezTo>
                    <a:cubicBezTo>
                      <a:pt x="102" y="1078"/>
                      <a:pt x="180" y="1144"/>
                      <a:pt x="264" y="1168"/>
                    </a:cubicBezTo>
                    <a:cubicBezTo>
                      <a:pt x="288" y="1173"/>
                      <a:pt x="314" y="1176"/>
                      <a:pt x="340" y="1176"/>
                    </a:cubicBezTo>
                    <a:cubicBezTo>
                      <a:pt x="497" y="1176"/>
                      <a:pt x="680" y="1086"/>
                      <a:pt x="700" y="917"/>
                    </a:cubicBezTo>
                    <a:cubicBezTo>
                      <a:pt x="718" y="762"/>
                      <a:pt x="742" y="606"/>
                      <a:pt x="766" y="439"/>
                    </a:cubicBezTo>
                    <a:cubicBezTo>
                      <a:pt x="778" y="343"/>
                      <a:pt x="778" y="260"/>
                      <a:pt x="730" y="170"/>
                    </a:cubicBezTo>
                    <a:cubicBezTo>
                      <a:pt x="682" y="98"/>
                      <a:pt x="598" y="27"/>
                      <a:pt x="521" y="9"/>
                    </a:cubicBezTo>
                    <a:cubicBezTo>
                      <a:pt x="496" y="3"/>
                      <a:pt x="469" y="1"/>
                      <a:pt x="441" y="1"/>
                    </a:cubicBezTo>
                    <a:close/>
                  </a:path>
                </a:pathLst>
              </a:custGeom>
              <a:solidFill>
                <a:srgbClr val="FDEC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9"/>
              <p:cNvSpPr/>
              <p:nvPr/>
            </p:nvSpPr>
            <p:spPr>
              <a:xfrm>
                <a:off x="3393350" y="4524425"/>
                <a:ext cx="24075" cy="3232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93" extrusionOk="0">
                    <a:moveTo>
                      <a:pt x="578" y="1"/>
                    </a:moveTo>
                    <a:cubicBezTo>
                      <a:pt x="421" y="1"/>
                      <a:pt x="284" y="98"/>
                      <a:pt x="233" y="255"/>
                    </a:cubicBezTo>
                    <a:cubicBezTo>
                      <a:pt x="173" y="452"/>
                      <a:pt x="114" y="655"/>
                      <a:pt x="54" y="847"/>
                    </a:cubicBezTo>
                    <a:cubicBezTo>
                      <a:pt x="0" y="1026"/>
                      <a:pt x="120" y="1241"/>
                      <a:pt x="299" y="1283"/>
                    </a:cubicBezTo>
                    <a:cubicBezTo>
                      <a:pt x="328" y="1289"/>
                      <a:pt x="356" y="1292"/>
                      <a:pt x="384" y="1292"/>
                    </a:cubicBezTo>
                    <a:cubicBezTo>
                      <a:pt x="541" y="1292"/>
                      <a:pt x="678" y="1194"/>
                      <a:pt x="729" y="1032"/>
                    </a:cubicBezTo>
                    <a:cubicBezTo>
                      <a:pt x="789" y="841"/>
                      <a:pt x="849" y="637"/>
                      <a:pt x="909" y="446"/>
                    </a:cubicBezTo>
                    <a:cubicBezTo>
                      <a:pt x="962" y="267"/>
                      <a:pt x="843" y="46"/>
                      <a:pt x="663" y="10"/>
                    </a:cubicBezTo>
                    <a:cubicBezTo>
                      <a:pt x="635" y="4"/>
                      <a:pt x="606" y="1"/>
                      <a:pt x="578" y="1"/>
                    </a:cubicBezTo>
                    <a:close/>
                  </a:path>
                </a:pathLst>
              </a:custGeom>
              <a:solidFill>
                <a:srgbClr val="FDEC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49"/>
              <p:cNvSpPr/>
              <p:nvPr/>
            </p:nvSpPr>
            <p:spPr>
              <a:xfrm>
                <a:off x="3452525" y="4496425"/>
                <a:ext cx="20325" cy="3230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292" extrusionOk="0">
                    <a:moveTo>
                      <a:pt x="451" y="0"/>
                    </a:moveTo>
                    <a:cubicBezTo>
                      <a:pt x="448" y="0"/>
                      <a:pt x="445" y="0"/>
                      <a:pt x="442" y="0"/>
                    </a:cubicBezTo>
                    <a:cubicBezTo>
                      <a:pt x="233" y="12"/>
                      <a:pt x="113" y="162"/>
                      <a:pt x="89" y="353"/>
                    </a:cubicBezTo>
                    <a:cubicBezTo>
                      <a:pt x="66" y="544"/>
                      <a:pt x="48" y="747"/>
                      <a:pt x="24" y="945"/>
                    </a:cubicBezTo>
                    <a:cubicBezTo>
                      <a:pt x="1" y="1124"/>
                      <a:pt x="190" y="1292"/>
                      <a:pt x="354" y="1292"/>
                    </a:cubicBezTo>
                    <a:cubicBezTo>
                      <a:pt x="359" y="1292"/>
                      <a:pt x="365" y="1292"/>
                      <a:pt x="370" y="1291"/>
                    </a:cubicBezTo>
                    <a:cubicBezTo>
                      <a:pt x="580" y="1285"/>
                      <a:pt x="705" y="1136"/>
                      <a:pt x="723" y="945"/>
                    </a:cubicBezTo>
                    <a:cubicBezTo>
                      <a:pt x="747" y="747"/>
                      <a:pt x="771" y="544"/>
                      <a:pt x="795" y="353"/>
                    </a:cubicBezTo>
                    <a:cubicBezTo>
                      <a:pt x="812" y="171"/>
                      <a:pt x="622" y="0"/>
                      <a:pt x="451" y="0"/>
                    </a:cubicBezTo>
                    <a:close/>
                  </a:path>
                </a:pathLst>
              </a:custGeom>
              <a:solidFill>
                <a:srgbClr val="FDEC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49"/>
              <p:cNvSpPr/>
              <p:nvPr/>
            </p:nvSpPr>
            <p:spPr>
              <a:xfrm>
                <a:off x="3461325" y="4450525"/>
                <a:ext cx="19725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789" h="1257" extrusionOk="0">
                    <a:moveTo>
                      <a:pt x="435" y="1"/>
                    </a:moveTo>
                    <a:cubicBezTo>
                      <a:pt x="430" y="1"/>
                      <a:pt x="424" y="1"/>
                      <a:pt x="419" y="1"/>
                    </a:cubicBezTo>
                    <a:cubicBezTo>
                      <a:pt x="210" y="7"/>
                      <a:pt x="84" y="157"/>
                      <a:pt x="66" y="354"/>
                    </a:cubicBezTo>
                    <a:cubicBezTo>
                      <a:pt x="54" y="539"/>
                      <a:pt x="30" y="725"/>
                      <a:pt x="12" y="904"/>
                    </a:cubicBezTo>
                    <a:cubicBezTo>
                      <a:pt x="1" y="1086"/>
                      <a:pt x="180" y="1257"/>
                      <a:pt x="356" y="1257"/>
                    </a:cubicBezTo>
                    <a:cubicBezTo>
                      <a:pt x="359" y="1257"/>
                      <a:pt x="362" y="1257"/>
                      <a:pt x="365" y="1257"/>
                    </a:cubicBezTo>
                    <a:cubicBezTo>
                      <a:pt x="574" y="1251"/>
                      <a:pt x="700" y="1101"/>
                      <a:pt x="718" y="904"/>
                    </a:cubicBezTo>
                    <a:cubicBezTo>
                      <a:pt x="730" y="719"/>
                      <a:pt x="754" y="533"/>
                      <a:pt x="771" y="354"/>
                    </a:cubicBezTo>
                    <a:cubicBezTo>
                      <a:pt x="789" y="180"/>
                      <a:pt x="610" y="1"/>
                      <a:pt x="435" y="1"/>
                    </a:cubicBezTo>
                    <a:close/>
                  </a:path>
                </a:pathLst>
              </a:custGeom>
              <a:solidFill>
                <a:srgbClr val="FDEC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49"/>
              <p:cNvSpPr/>
              <p:nvPr/>
            </p:nvSpPr>
            <p:spPr>
              <a:xfrm>
                <a:off x="3350750" y="4484100"/>
                <a:ext cx="27225" cy="3197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279" extrusionOk="0">
                    <a:moveTo>
                      <a:pt x="700" y="1"/>
                    </a:moveTo>
                    <a:cubicBezTo>
                      <a:pt x="576" y="1"/>
                      <a:pt x="449" y="61"/>
                      <a:pt x="389" y="177"/>
                    </a:cubicBezTo>
                    <a:cubicBezTo>
                      <a:pt x="294" y="368"/>
                      <a:pt x="192" y="553"/>
                      <a:pt x="90" y="750"/>
                    </a:cubicBezTo>
                    <a:cubicBezTo>
                      <a:pt x="1" y="924"/>
                      <a:pt x="43" y="1127"/>
                      <a:pt x="216" y="1234"/>
                    </a:cubicBezTo>
                    <a:cubicBezTo>
                      <a:pt x="268" y="1264"/>
                      <a:pt x="329" y="1279"/>
                      <a:pt x="391" y="1279"/>
                    </a:cubicBezTo>
                    <a:cubicBezTo>
                      <a:pt x="514" y="1279"/>
                      <a:pt x="640" y="1220"/>
                      <a:pt x="700" y="1109"/>
                    </a:cubicBezTo>
                    <a:cubicBezTo>
                      <a:pt x="802" y="912"/>
                      <a:pt x="897" y="726"/>
                      <a:pt x="999" y="535"/>
                    </a:cubicBezTo>
                    <a:cubicBezTo>
                      <a:pt x="1088" y="362"/>
                      <a:pt x="1047" y="153"/>
                      <a:pt x="873" y="45"/>
                    </a:cubicBezTo>
                    <a:cubicBezTo>
                      <a:pt x="822" y="15"/>
                      <a:pt x="761" y="1"/>
                      <a:pt x="700" y="1"/>
                    </a:cubicBezTo>
                    <a:close/>
                  </a:path>
                </a:pathLst>
              </a:custGeom>
              <a:solidFill>
                <a:srgbClr val="FDEC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49"/>
              <p:cNvSpPr/>
              <p:nvPr/>
            </p:nvSpPr>
            <p:spPr>
              <a:xfrm>
                <a:off x="3368225" y="4446300"/>
                <a:ext cx="25725" cy="29750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190" extrusionOk="0">
                    <a:moveTo>
                      <a:pt x="632" y="0"/>
                    </a:moveTo>
                    <a:cubicBezTo>
                      <a:pt x="510" y="0"/>
                      <a:pt x="388" y="54"/>
                      <a:pt x="330" y="170"/>
                    </a:cubicBezTo>
                    <a:lnTo>
                      <a:pt x="85" y="661"/>
                    </a:lnTo>
                    <a:cubicBezTo>
                      <a:pt x="1" y="828"/>
                      <a:pt x="31" y="1049"/>
                      <a:pt x="210" y="1145"/>
                    </a:cubicBezTo>
                    <a:cubicBezTo>
                      <a:pt x="267" y="1174"/>
                      <a:pt x="332" y="1189"/>
                      <a:pt x="398" y="1189"/>
                    </a:cubicBezTo>
                    <a:cubicBezTo>
                      <a:pt x="520" y="1189"/>
                      <a:pt x="642" y="1136"/>
                      <a:pt x="700" y="1019"/>
                    </a:cubicBezTo>
                    <a:lnTo>
                      <a:pt x="945" y="529"/>
                    </a:lnTo>
                    <a:cubicBezTo>
                      <a:pt x="1029" y="356"/>
                      <a:pt x="987" y="135"/>
                      <a:pt x="820" y="45"/>
                    </a:cubicBezTo>
                    <a:cubicBezTo>
                      <a:pt x="763" y="16"/>
                      <a:pt x="698" y="0"/>
                      <a:pt x="632" y="0"/>
                    </a:cubicBezTo>
                    <a:close/>
                  </a:path>
                </a:pathLst>
              </a:custGeom>
              <a:solidFill>
                <a:srgbClr val="FDEC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16" name="Google Shape;2516;p49"/>
          <p:cNvGrpSpPr/>
          <p:nvPr/>
        </p:nvGrpSpPr>
        <p:grpSpPr>
          <a:xfrm>
            <a:off x="755762" y="2986474"/>
            <a:ext cx="411775" cy="736786"/>
            <a:chOff x="5895625" y="2707350"/>
            <a:chExt cx="188888" cy="337975"/>
          </a:xfrm>
        </p:grpSpPr>
        <p:sp>
          <p:nvSpPr>
            <p:cNvPr id="2517" name="Google Shape;2517;p49"/>
            <p:cNvSpPr/>
            <p:nvPr/>
          </p:nvSpPr>
          <p:spPr>
            <a:xfrm>
              <a:off x="5895625" y="2707500"/>
              <a:ext cx="188875" cy="337825"/>
            </a:xfrm>
            <a:custGeom>
              <a:avLst/>
              <a:gdLst/>
              <a:ahLst/>
              <a:cxnLst/>
              <a:rect l="l" t="t" r="r" b="b"/>
              <a:pathLst>
                <a:path w="7555" h="13513" extrusionOk="0">
                  <a:moveTo>
                    <a:pt x="2236" y="1"/>
                  </a:moveTo>
                  <a:cubicBezTo>
                    <a:pt x="2048" y="1"/>
                    <a:pt x="1866" y="60"/>
                    <a:pt x="1733" y="190"/>
                  </a:cubicBezTo>
                  <a:cubicBezTo>
                    <a:pt x="1548" y="375"/>
                    <a:pt x="1494" y="662"/>
                    <a:pt x="1542" y="913"/>
                  </a:cubicBezTo>
                  <a:cubicBezTo>
                    <a:pt x="1584" y="1170"/>
                    <a:pt x="1698" y="1409"/>
                    <a:pt x="1817" y="1642"/>
                  </a:cubicBezTo>
                  <a:cubicBezTo>
                    <a:pt x="1655" y="1581"/>
                    <a:pt x="1479" y="1547"/>
                    <a:pt x="1305" y="1547"/>
                  </a:cubicBezTo>
                  <a:cubicBezTo>
                    <a:pt x="1087" y="1547"/>
                    <a:pt x="873" y="1601"/>
                    <a:pt x="693" y="1720"/>
                  </a:cubicBezTo>
                  <a:cubicBezTo>
                    <a:pt x="365" y="1941"/>
                    <a:pt x="203" y="2395"/>
                    <a:pt x="377" y="2748"/>
                  </a:cubicBezTo>
                  <a:cubicBezTo>
                    <a:pt x="508" y="3017"/>
                    <a:pt x="807" y="3166"/>
                    <a:pt x="1094" y="3274"/>
                  </a:cubicBezTo>
                  <a:cubicBezTo>
                    <a:pt x="1608" y="3465"/>
                    <a:pt x="2152" y="3573"/>
                    <a:pt x="2660" y="3776"/>
                  </a:cubicBezTo>
                  <a:cubicBezTo>
                    <a:pt x="3066" y="3943"/>
                    <a:pt x="3455" y="4188"/>
                    <a:pt x="3706" y="4523"/>
                  </a:cubicBezTo>
                  <a:cubicBezTo>
                    <a:pt x="3831" y="4947"/>
                    <a:pt x="3915" y="5390"/>
                    <a:pt x="3951" y="5838"/>
                  </a:cubicBezTo>
                  <a:cubicBezTo>
                    <a:pt x="3951" y="5848"/>
                    <a:pt x="3951" y="5857"/>
                    <a:pt x="3952" y="5866"/>
                  </a:cubicBezTo>
                  <a:lnTo>
                    <a:pt x="3952" y="5866"/>
                  </a:lnTo>
                  <a:cubicBezTo>
                    <a:pt x="3891" y="5665"/>
                    <a:pt x="3792" y="5476"/>
                    <a:pt x="3646" y="5324"/>
                  </a:cubicBezTo>
                  <a:cubicBezTo>
                    <a:pt x="3108" y="4451"/>
                    <a:pt x="2182" y="3812"/>
                    <a:pt x="1166" y="3633"/>
                  </a:cubicBezTo>
                  <a:cubicBezTo>
                    <a:pt x="1130" y="3628"/>
                    <a:pt x="1091" y="3625"/>
                    <a:pt x="1053" y="3625"/>
                  </a:cubicBezTo>
                  <a:cubicBezTo>
                    <a:pt x="938" y="3625"/>
                    <a:pt x="825" y="3652"/>
                    <a:pt x="789" y="3746"/>
                  </a:cubicBezTo>
                  <a:cubicBezTo>
                    <a:pt x="753" y="3812"/>
                    <a:pt x="777" y="3896"/>
                    <a:pt x="807" y="3961"/>
                  </a:cubicBezTo>
                  <a:cubicBezTo>
                    <a:pt x="909" y="4212"/>
                    <a:pt x="1064" y="4428"/>
                    <a:pt x="1267" y="4601"/>
                  </a:cubicBezTo>
                  <a:cubicBezTo>
                    <a:pt x="1155" y="4567"/>
                    <a:pt x="1039" y="4550"/>
                    <a:pt x="923" y="4550"/>
                  </a:cubicBezTo>
                  <a:cubicBezTo>
                    <a:pt x="729" y="4550"/>
                    <a:pt x="534" y="4597"/>
                    <a:pt x="359" y="4690"/>
                  </a:cubicBezTo>
                  <a:cubicBezTo>
                    <a:pt x="203" y="4768"/>
                    <a:pt x="54" y="4906"/>
                    <a:pt x="30" y="5085"/>
                  </a:cubicBezTo>
                  <a:cubicBezTo>
                    <a:pt x="0" y="5276"/>
                    <a:pt x="144" y="5473"/>
                    <a:pt x="317" y="5563"/>
                  </a:cubicBezTo>
                  <a:cubicBezTo>
                    <a:pt x="490" y="5659"/>
                    <a:pt x="687" y="5677"/>
                    <a:pt x="891" y="5695"/>
                  </a:cubicBezTo>
                  <a:cubicBezTo>
                    <a:pt x="729" y="5695"/>
                    <a:pt x="568" y="5808"/>
                    <a:pt x="508" y="5958"/>
                  </a:cubicBezTo>
                  <a:cubicBezTo>
                    <a:pt x="448" y="6113"/>
                    <a:pt x="496" y="6304"/>
                    <a:pt x="616" y="6412"/>
                  </a:cubicBezTo>
                  <a:cubicBezTo>
                    <a:pt x="715" y="6507"/>
                    <a:pt x="855" y="6542"/>
                    <a:pt x="997" y="6542"/>
                  </a:cubicBezTo>
                  <a:cubicBezTo>
                    <a:pt x="1068" y="6542"/>
                    <a:pt x="1140" y="6533"/>
                    <a:pt x="1207" y="6519"/>
                  </a:cubicBezTo>
                  <a:cubicBezTo>
                    <a:pt x="1686" y="6412"/>
                    <a:pt x="2074" y="6101"/>
                    <a:pt x="2469" y="5826"/>
                  </a:cubicBezTo>
                  <a:cubicBezTo>
                    <a:pt x="2791" y="5599"/>
                    <a:pt x="3150" y="5396"/>
                    <a:pt x="3520" y="5360"/>
                  </a:cubicBezTo>
                  <a:cubicBezTo>
                    <a:pt x="3813" y="5623"/>
                    <a:pt x="3909" y="6035"/>
                    <a:pt x="3939" y="6436"/>
                  </a:cubicBezTo>
                  <a:lnTo>
                    <a:pt x="3915" y="6436"/>
                  </a:lnTo>
                  <a:cubicBezTo>
                    <a:pt x="3455" y="6436"/>
                    <a:pt x="3048" y="6549"/>
                    <a:pt x="2857" y="6758"/>
                  </a:cubicBezTo>
                  <a:cubicBezTo>
                    <a:pt x="2319" y="6914"/>
                    <a:pt x="1811" y="7201"/>
                    <a:pt x="1405" y="7589"/>
                  </a:cubicBezTo>
                  <a:cubicBezTo>
                    <a:pt x="735" y="8229"/>
                    <a:pt x="341" y="9149"/>
                    <a:pt x="341" y="10081"/>
                  </a:cubicBezTo>
                  <a:cubicBezTo>
                    <a:pt x="341" y="10954"/>
                    <a:pt x="705" y="11862"/>
                    <a:pt x="1417" y="12376"/>
                  </a:cubicBezTo>
                  <a:cubicBezTo>
                    <a:pt x="1895" y="12717"/>
                    <a:pt x="2480" y="12861"/>
                    <a:pt x="3036" y="13070"/>
                  </a:cubicBezTo>
                  <a:cubicBezTo>
                    <a:pt x="3365" y="13165"/>
                    <a:pt x="3670" y="13315"/>
                    <a:pt x="3933" y="13512"/>
                  </a:cubicBezTo>
                  <a:cubicBezTo>
                    <a:pt x="4196" y="13315"/>
                    <a:pt x="4501" y="13165"/>
                    <a:pt x="4805" y="13058"/>
                  </a:cubicBezTo>
                  <a:cubicBezTo>
                    <a:pt x="5361" y="12849"/>
                    <a:pt x="5947" y="12705"/>
                    <a:pt x="6425" y="12359"/>
                  </a:cubicBezTo>
                  <a:cubicBezTo>
                    <a:pt x="7136" y="11851"/>
                    <a:pt x="7513" y="10948"/>
                    <a:pt x="7501" y="10069"/>
                  </a:cubicBezTo>
                  <a:cubicBezTo>
                    <a:pt x="7501" y="9143"/>
                    <a:pt x="7106" y="8217"/>
                    <a:pt x="6431" y="7571"/>
                  </a:cubicBezTo>
                  <a:cubicBezTo>
                    <a:pt x="6031" y="7183"/>
                    <a:pt x="5523" y="6902"/>
                    <a:pt x="4985" y="6740"/>
                  </a:cubicBezTo>
                  <a:cubicBezTo>
                    <a:pt x="4835" y="6579"/>
                    <a:pt x="4566" y="6483"/>
                    <a:pt x="4232" y="6436"/>
                  </a:cubicBezTo>
                  <a:cubicBezTo>
                    <a:pt x="4327" y="6185"/>
                    <a:pt x="4447" y="5934"/>
                    <a:pt x="4590" y="5695"/>
                  </a:cubicBezTo>
                  <a:cubicBezTo>
                    <a:pt x="5582" y="5467"/>
                    <a:pt x="6503" y="4936"/>
                    <a:pt x="7196" y="4188"/>
                  </a:cubicBezTo>
                  <a:cubicBezTo>
                    <a:pt x="7381" y="3991"/>
                    <a:pt x="7555" y="3734"/>
                    <a:pt x="7483" y="3471"/>
                  </a:cubicBezTo>
                  <a:cubicBezTo>
                    <a:pt x="7423" y="3268"/>
                    <a:pt x="7214" y="3137"/>
                    <a:pt x="7005" y="3107"/>
                  </a:cubicBezTo>
                  <a:cubicBezTo>
                    <a:pt x="6956" y="3100"/>
                    <a:pt x="6907" y="3097"/>
                    <a:pt x="6857" y="3097"/>
                  </a:cubicBezTo>
                  <a:cubicBezTo>
                    <a:pt x="6694" y="3097"/>
                    <a:pt x="6528" y="3130"/>
                    <a:pt x="6377" y="3166"/>
                  </a:cubicBezTo>
                  <a:cubicBezTo>
                    <a:pt x="6503" y="2844"/>
                    <a:pt x="6628" y="2521"/>
                    <a:pt x="6634" y="2180"/>
                  </a:cubicBezTo>
                  <a:cubicBezTo>
                    <a:pt x="6646" y="1834"/>
                    <a:pt x="6509" y="1469"/>
                    <a:pt x="6216" y="1290"/>
                  </a:cubicBezTo>
                  <a:cubicBezTo>
                    <a:pt x="6097" y="1214"/>
                    <a:pt x="5959" y="1180"/>
                    <a:pt x="5818" y="1180"/>
                  </a:cubicBezTo>
                  <a:cubicBezTo>
                    <a:pt x="5593" y="1180"/>
                    <a:pt x="5361" y="1268"/>
                    <a:pt x="5188" y="1415"/>
                  </a:cubicBezTo>
                  <a:cubicBezTo>
                    <a:pt x="4901" y="1654"/>
                    <a:pt x="4752" y="2013"/>
                    <a:pt x="4692" y="2378"/>
                  </a:cubicBezTo>
                  <a:cubicBezTo>
                    <a:pt x="4632" y="2748"/>
                    <a:pt x="4656" y="3113"/>
                    <a:pt x="4662" y="3483"/>
                  </a:cubicBezTo>
                  <a:cubicBezTo>
                    <a:pt x="4680" y="4182"/>
                    <a:pt x="4632" y="4882"/>
                    <a:pt x="4536" y="5569"/>
                  </a:cubicBezTo>
                  <a:cubicBezTo>
                    <a:pt x="4411" y="5784"/>
                    <a:pt x="4291" y="6005"/>
                    <a:pt x="4196" y="6232"/>
                  </a:cubicBezTo>
                  <a:cubicBezTo>
                    <a:pt x="4166" y="6304"/>
                    <a:pt x="4142" y="6364"/>
                    <a:pt x="4112" y="6430"/>
                  </a:cubicBezTo>
                  <a:lnTo>
                    <a:pt x="4082" y="6430"/>
                  </a:lnTo>
                  <a:cubicBezTo>
                    <a:pt x="4088" y="5838"/>
                    <a:pt x="4016" y="5246"/>
                    <a:pt x="3867" y="4673"/>
                  </a:cubicBezTo>
                  <a:cubicBezTo>
                    <a:pt x="4136" y="4123"/>
                    <a:pt x="4363" y="3537"/>
                    <a:pt x="4501" y="2939"/>
                  </a:cubicBezTo>
                  <a:cubicBezTo>
                    <a:pt x="4656" y="2270"/>
                    <a:pt x="4704" y="1559"/>
                    <a:pt x="4572" y="877"/>
                  </a:cubicBezTo>
                  <a:cubicBezTo>
                    <a:pt x="4530" y="626"/>
                    <a:pt x="4423" y="339"/>
                    <a:pt x="4178" y="268"/>
                  </a:cubicBezTo>
                  <a:cubicBezTo>
                    <a:pt x="4142" y="257"/>
                    <a:pt x="4106" y="253"/>
                    <a:pt x="4070" y="253"/>
                  </a:cubicBezTo>
                  <a:cubicBezTo>
                    <a:pt x="3917" y="253"/>
                    <a:pt x="3765" y="338"/>
                    <a:pt x="3664" y="459"/>
                  </a:cubicBezTo>
                  <a:cubicBezTo>
                    <a:pt x="3538" y="608"/>
                    <a:pt x="3467" y="794"/>
                    <a:pt x="3407" y="985"/>
                  </a:cubicBezTo>
                  <a:cubicBezTo>
                    <a:pt x="3245" y="662"/>
                    <a:pt x="3042" y="339"/>
                    <a:pt x="2737" y="148"/>
                  </a:cubicBezTo>
                  <a:cubicBezTo>
                    <a:pt x="2590" y="53"/>
                    <a:pt x="2411" y="1"/>
                    <a:pt x="2236" y="1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8" name="Google Shape;2518;p49"/>
            <p:cNvGrpSpPr/>
            <p:nvPr/>
          </p:nvGrpSpPr>
          <p:grpSpPr>
            <a:xfrm>
              <a:off x="5895638" y="2707350"/>
              <a:ext cx="188875" cy="337975"/>
              <a:chOff x="3246175" y="2707350"/>
              <a:chExt cx="188875" cy="337975"/>
            </a:xfrm>
          </p:grpSpPr>
          <p:sp>
            <p:nvSpPr>
              <p:cNvPr id="2519" name="Google Shape;2519;p49"/>
              <p:cNvSpPr/>
              <p:nvPr/>
            </p:nvSpPr>
            <p:spPr>
              <a:xfrm>
                <a:off x="3254675" y="2872675"/>
                <a:ext cx="178875" cy="172650"/>
              </a:xfrm>
              <a:custGeom>
                <a:avLst/>
                <a:gdLst/>
                <a:ahLst/>
                <a:cxnLst/>
                <a:rect l="l" t="t" r="r" b="b"/>
                <a:pathLst>
                  <a:path w="7155" h="6906" extrusionOk="0">
                    <a:moveTo>
                      <a:pt x="3480" y="0"/>
                    </a:moveTo>
                    <a:cubicBezTo>
                      <a:pt x="2595" y="0"/>
                      <a:pt x="1714" y="355"/>
                      <a:pt x="1077" y="964"/>
                    </a:cubicBezTo>
                    <a:cubicBezTo>
                      <a:pt x="407" y="1610"/>
                      <a:pt x="7" y="2536"/>
                      <a:pt x="7" y="3462"/>
                    </a:cubicBezTo>
                    <a:cubicBezTo>
                      <a:pt x="1" y="4341"/>
                      <a:pt x="377" y="5244"/>
                      <a:pt x="1083" y="5752"/>
                    </a:cubicBezTo>
                    <a:cubicBezTo>
                      <a:pt x="1561" y="6098"/>
                      <a:pt x="2152" y="6242"/>
                      <a:pt x="2708" y="6451"/>
                    </a:cubicBezTo>
                    <a:cubicBezTo>
                      <a:pt x="3013" y="6558"/>
                      <a:pt x="3318" y="6708"/>
                      <a:pt x="3581" y="6905"/>
                    </a:cubicBezTo>
                    <a:cubicBezTo>
                      <a:pt x="3838" y="6708"/>
                      <a:pt x="4149" y="6558"/>
                      <a:pt x="4453" y="6451"/>
                    </a:cubicBezTo>
                    <a:cubicBezTo>
                      <a:pt x="5009" y="6242"/>
                      <a:pt x="5595" y="6098"/>
                      <a:pt x="6079" y="5752"/>
                    </a:cubicBezTo>
                    <a:cubicBezTo>
                      <a:pt x="6784" y="5238"/>
                      <a:pt x="7155" y="4335"/>
                      <a:pt x="7155" y="3462"/>
                    </a:cubicBezTo>
                    <a:cubicBezTo>
                      <a:pt x="7155" y="2536"/>
                      <a:pt x="6754" y="1616"/>
                      <a:pt x="6097" y="964"/>
                    </a:cubicBezTo>
                    <a:cubicBezTo>
                      <a:pt x="5459" y="355"/>
                      <a:pt x="4578" y="0"/>
                      <a:pt x="3694" y="0"/>
                    </a:cubicBezTo>
                    <a:cubicBezTo>
                      <a:pt x="3658" y="0"/>
                      <a:pt x="3622" y="1"/>
                      <a:pt x="3587" y="2"/>
                    </a:cubicBezTo>
                    <a:cubicBezTo>
                      <a:pt x="3551" y="1"/>
                      <a:pt x="3516" y="0"/>
                      <a:pt x="3480" y="0"/>
                    </a:cubicBezTo>
                    <a:close/>
                  </a:path>
                </a:pathLst>
              </a:custGeom>
              <a:solidFill>
                <a:srgbClr val="CC6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49"/>
              <p:cNvSpPr/>
              <p:nvPr/>
            </p:nvSpPr>
            <p:spPr>
              <a:xfrm>
                <a:off x="3314450" y="2868225"/>
                <a:ext cx="5905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1041" extrusionOk="0">
                    <a:moveTo>
                      <a:pt x="1184" y="1"/>
                    </a:moveTo>
                    <a:cubicBezTo>
                      <a:pt x="532" y="1"/>
                      <a:pt x="0" y="210"/>
                      <a:pt x="0" y="622"/>
                    </a:cubicBezTo>
                    <a:cubicBezTo>
                      <a:pt x="0" y="1029"/>
                      <a:pt x="532" y="1041"/>
                      <a:pt x="1184" y="1041"/>
                    </a:cubicBezTo>
                    <a:cubicBezTo>
                      <a:pt x="1835" y="1041"/>
                      <a:pt x="2361" y="1029"/>
                      <a:pt x="2361" y="622"/>
                    </a:cubicBezTo>
                    <a:cubicBezTo>
                      <a:pt x="2361" y="210"/>
                      <a:pt x="1841" y="1"/>
                      <a:pt x="1184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49"/>
              <p:cNvSpPr/>
              <p:nvPr/>
            </p:nvSpPr>
            <p:spPr>
              <a:xfrm>
                <a:off x="3251250" y="2707350"/>
                <a:ext cx="112525" cy="118325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4733" extrusionOk="0">
                    <a:moveTo>
                      <a:pt x="2024" y="0"/>
                    </a:moveTo>
                    <a:cubicBezTo>
                      <a:pt x="1839" y="0"/>
                      <a:pt x="1659" y="58"/>
                      <a:pt x="1530" y="190"/>
                    </a:cubicBezTo>
                    <a:cubicBezTo>
                      <a:pt x="1345" y="369"/>
                      <a:pt x="1297" y="662"/>
                      <a:pt x="1333" y="913"/>
                    </a:cubicBezTo>
                    <a:cubicBezTo>
                      <a:pt x="1375" y="1170"/>
                      <a:pt x="1494" y="1409"/>
                      <a:pt x="1614" y="1636"/>
                    </a:cubicBezTo>
                    <a:cubicBezTo>
                      <a:pt x="1451" y="1579"/>
                      <a:pt x="1277" y="1546"/>
                      <a:pt x="1106" y="1546"/>
                    </a:cubicBezTo>
                    <a:cubicBezTo>
                      <a:pt x="887" y="1546"/>
                      <a:pt x="671" y="1599"/>
                      <a:pt x="490" y="1720"/>
                    </a:cubicBezTo>
                    <a:cubicBezTo>
                      <a:pt x="162" y="1935"/>
                      <a:pt x="0" y="2395"/>
                      <a:pt x="168" y="2742"/>
                    </a:cubicBezTo>
                    <a:cubicBezTo>
                      <a:pt x="305" y="3023"/>
                      <a:pt x="604" y="3172"/>
                      <a:pt x="885" y="3274"/>
                    </a:cubicBezTo>
                    <a:cubicBezTo>
                      <a:pt x="1405" y="3459"/>
                      <a:pt x="1949" y="3567"/>
                      <a:pt x="2457" y="3776"/>
                    </a:cubicBezTo>
                    <a:cubicBezTo>
                      <a:pt x="2935" y="3967"/>
                      <a:pt x="3395" y="4278"/>
                      <a:pt x="3634" y="4732"/>
                    </a:cubicBezTo>
                    <a:cubicBezTo>
                      <a:pt x="3921" y="4165"/>
                      <a:pt x="4160" y="3567"/>
                      <a:pt x="4303" y="2945"/>
                    </a:cubicBezTo>
                    <a:cubicBezTo>
                      <a:pt x="4459" y="2276"/>
                      <a:pt x="4501" y="1565"/>
                      <a:pt x="4369" y="877"/>
                    </a:cubicBezTo>
                    <a:cubicBezTo>
                      <a:pt x="4321" y="620"/>
                      <a:pt x="4220" y="339"/>
                      <a:pt x="3975" y="262"/>
                    </a:cubicBezTo>
                    <a:cubicBezTo>
                      <a:pt x="3941" y="253"/>
                      <a:pt x="3907" y="249"/>
                      <a:pt x="3873" y="249"/>
                    </a:cubicBezTo>
                    <a:cubicBezTo>
                      <a:pt x="3716" y="249"/>
                      <a:pt x="3563" y="336"/>
                      <a:pt x="3455" y="459"/>
                    </a:cubicBezTo>
                    <a:cubicBezTo>
                      <a:pt x="3329" y="608"/>
                      <a:pt x="3264" y="794"/>
                      <a:pt x="3204" y="979"/>
                    </a:cubicBezTo>
                    <a:cubicBezTo>
                      <a:pt x="3036" y="662"/>
                      <a:pt x="2839" y="339"/>
                      <a:pt x="2528" y="142"/>
                    </a:cubicBezTo>
                    <a:cubicBezTo>
                      <a:pt x="2380" y="52"/>
                      <a:pt x="2199" y="0"/>
                      <a:pt x="2024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49"/>
              <p:cNvSpPr/>
              <p:nvPr/>
            </p:nvSpPr>
            <p:spPr>
              <a:xfrm>
                <a:off x="3246175" y="2797975"/>
                <a:ext cx="91450" cy="73075"/>
              </a:xfrm>
              <a:custGeom>
                <a:avLst/>
                <a:gdLst/>
                <a:ahLst/>
                <a:cxnLst/>
                <a:rect l="l" t="t" r="r" b="b"/>
                <a:pathLst>
                  <a:path w="3658" h="2923" extrusionOk="0">
                    <a:moveTo>
                      <a:pt x="1038" y="0"/>
                    </a:moveTo>
                    <a:cubicBezTo>
                      <a:pt x="928" y="0"/>
                      <a:pt x="822" y="33"/>
                      <a:pt x="783" y="127"/>
                    </a:cubicBezTo>
                    <a:cubicBezTo>
                      <a:pt x="759" y="193"/>
                      <a:pt x="777" y="277"/>
                      <a:pt x="807" y="342"/>
                    </a:cubicBezTo>
                    <a:cubicBezTo>
                      <a:pt x="903" y="593"/>
                      <a:pt x="1058" y="814"/>
                      <a:pt x="1261" y="982"/>
                    </a:cubicBezTo>
                    <a:cubicBezTo>
                      <a:pt x="1151" y="951"/>
                      <a:pt x="1037" y="936"/>
                      <a:pt x="923" y="936"/>
                    </a:cubicBezTo>
                    <a:cubicBezTo>
                      <a:pt x="727" y="936"/>
                      <a:pt x="532" y="981"/>
                      <a:pt x="359" y="1071"/>
                    </a:cubicBezTo>
                    <a:cubicBezTo>
                      <a:pt x="197" y="1149"/>
                      <a:pt x="48" y="1287"/>
                      <a:pt x="30" y="1466"/>
                    </a:cubicBezTo>
                    <a:cubicBezTo>
                      <a:pt x="0" y="1657"/>
                      <a:pt x="138" y="1848"/>
                      <a:pt x="311" y="1944"/>
                    </a:cubicBezTo>
                    <a:cubicBezTo>
                      <a:pt x="484" y="2040"/>
                      <a:pt x="693" y="2058"/>
                      <a:pt x="885" y="2076"/>
                    </a:cubicBezTo>
                    <a:cubicBezTo>
                      <a:pt x="723" y="2076"/>
                      <a:pt x="568" y="2183"/>
                      <a:pt x="508" y="2339"/>
                    </a:cubicBezTo>
                    <a:cubicBezTo>
                      <a:pt x="448" y="2494"/>
                      <a:pt x="490" y="2685"/>
                      <a:pt x="610" y="2793"/>
                    </a:cubicBezTo>
                    <a:cubicBezTo>
                      <a:pt x="717" y="2888"/>
                      <a:pt x="854" y="2923"/>
                      <a:pt x="994" y="2923"/>
                    </a:cubicBezTo>
                    <a:cubicBezTo>
                      <a:pt x="1063" y="2923"/>
                      <a:pt x="1134" y="2914"/>
                      <a:pt x="1201" y="2900"/>
                    </a:cubicBezTo>
                    <a:cubicBezTo>
                      <a:pt x="1674" y="2805"/>
                      <a:pt x="2068" y="2482"/>
                      <a:pt x="2462" y="2207"/>
                    </a:cubicBezTo>
                    <a:cubicBezTo>
                      <a:pt x="2821" y="1950"/>
                      <a:pt x="3233" y="1729"/>
                      <a:pt x="3658" y="1729"/>
                    </a:cubicBezTo>
                    <a:cubicBezTo>
                      <a:pt x="3120" y="844"/>
                      <a:pt x="2193" y="193"/>
                      <a:pt x="1166" y="14"/>
                    </a:cubicBezTo>
                    <a:cubicBezTo>
                      <a:pt x="1125" y="5"/>
                      <a:pt x="1081" y="0"/>
                      <a:pt x="1038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49"/>
              <p:cNvSpPr/>
              <p:nvPr/>
            </p:nvSpPr>
            <p:spPr>
              <a:xfrm>
                <a:off x="3358825" y="2737250"/>
                <a:ext cx="76225" cy="113375"/>
              </a:xfrm>
              <a:custGeom>
                <a:avLst/>
                <a:gdLst/>
                <a:ahLst/>
                <a:cxnLst/>
                <a:rect l="l" t="t" r="r" b="b"/>
                <a:pathLst>
                  <a:path w="3049" h="4535" extrusionOk="0">
                    <a:moveTo>
                      <a:pt x="1298" y="1"/>
                    </a:moveTo>
                    <a:cubicBezTo>
                      <a:pt x="1074" y="1"/>
                      <a:pt x="846" y="85"/>
                      <a:pt x="670" y="231"/>
                    </a:cubicBezTo>
                    <a:cubicBezTo>
                      <a:pt x="389" y="470"/>
                      <a:pt x="240" y="829"/>
                      <a:pt x="180" y="1199"/>
                    </a:cubicBezTo>
                    <a:cubicBezTo>
                      <a:pt x="120" y="1564"/>
                      <a:pt x="138" y="1935"/>
                      <a:pt x="150" y="2305"/>
                    </a:cubicBezTo>
                    <a:cubicBezTo>
                      <a:pt x="162" y="3052"/>
                      <a:pt x="108" y="3799"/>
                      <a:pt x="0" y="4534"/>
                    </a:cubicBezTo>
                    <a:cubicBezTo>
                      <a:pt x="1022" y="4313"/>
                      <a:pt x="1973" y="3769"/>
                      <a:pt x="2678" y="3004"/>
                    </a:cubicBezTo>
                    <a:cubicBezTo>
                      <a:pt x="2869" y="2813"/>
                      <a:pt x="3049" y="2550"/>
                      <a:pt x="2965" y="2287"/>
                    </a:cubicBezTo>
                    <a:cubicBezTo>
                      <a:pt x="2905" y="2084"/>
                      <a:pt x="2696" y="1953"/>
                      <a:pt x="2487" y="1923"/>
                    </a:cubicBezTo>
                    <a:cubicBezTo>
                      <a:pt x="2436" y="1914"/>
                      <a:pt x="2385" y="1910"/>
                      <a:pt x="2334" y="1910"/>
                    </a:cubicBezTo>
                    <a:cubicBezTo>
                      <a:pt x="2175" y="1910"/>
                      <a:pt x="2017" y="1946"/>
                      <a:pt x="1859" y="1982"/>
                    </a:cubicBezTo>
                    <a:cubicBezTo>
                      <a:pt x="1985" y="1666"/>
                      <a:pt x="2110" y="1337"/>
                      <a:pt x="2122" y="996"/>
                    </a:cubicBezTo>
                    <a:cubicBezTo>
                      <a:pt x="2128" y="650"/>
                      <a:pt x="1991" y="285"/>
                      <a:pt x="1704" y="106"/>
                    </a:cubicBezTo>
                    <a:cubicBezTo>
                      <a:pt x="1579" y="34"/>
                      <a:pt x="1439" y="1"/>
                      <a:pt x="1298" y="1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49"/>
              <p:cNvSpPr/>
              <p:nvPr/>
            </p:nvSpPr>
            <p:spPr>
              <a:xfrm>
                <a:off x="3274050" y="2900125"/>
                <a:ext cx="12167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4867" h="521" extrusionOk="0">
                    <a:moveTo>
                      <a:pt x="4796" y="0"/>
                    </a:moveTo>
                    <a:cubicBezTo>
                      <a:pt x="4790" y="0"/>
                      <a:pt x="4784" y="1"/>
                      <a:pt x="4778" y="4"/>
                    </a:cubicBezTo>
                    <a:cubicBezTo>
                      <a:pt x="3894" y="277"/>
                      <a:pt x="2973" y="413"/>
                      <a:pt x="2050" y="413"/>
                    </a:cubicBezTo>
                    <a:cubicBezTo>
                      <a:pt x="1744" y="413"/>
                      <a:pt x="1438" y="398"/>
                      <a:pt x="1132" y="368"/>
                    </a:cubicBezTo>
                    <a:cubicBezTo>
                      <a:pt x="780" y="332"/>
                      <a:pt x="439" y="279"/>
                      <a:pt x="92" y="201"/>
                    </a:cubicBezTo>
                    <a:cubicBezTo>
                      <a:pt x="89" y="200"/>
                      <a:pt x="85" y="200"/>
                      <a:pt x="82" y="200"/>
                    </a:cubicBezTo>
                    <a:cubicBezTo>
                      <a:pt x="24" y="200"/>
                      <a:pt x="0" y="292"/>
                      <a:pt x="62" y="308"/>
                    </a:cubicBezTo>
                    <a:cubicBezTo>
                      <a:pt x="717" y="450"/>
                      <a:pt x="1385" y="520"/>
                      <a:pt x="2052" y="520"/>
                    </a:cubicBezTo>
                    <a:cubicBezTo>
                      <a:pt x="2628" y="520"/>
                      <a:pt x="3203" y="468"/>
                      <a:pt x="3768" y="362"/>
                    </a:cubicBezTo>
                    <a:cubicBezTo>
                      <a:pt x="4121" y="291"/>
                      <a:pt x="4461" y="213"/>
                      <a:pt x="4802" y="105"/>
                    </a:cubicBezTo>
                    <a:cubicBezTo>
                      <a:pt x="4867" y="94"/>
                      <a:pt x="4849" y="0"/>
                      <a:pt x="4796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49"/>
              <p:cNvSpPr/>
              <p:nvPr/>
            </p:nvSpPr>
            <p:spPr>
              <a:xfrm>
                <a:off x="3339550" y="2921075"/>
                <a:ext cx="792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571" extrusionOk="0">
                    <a:moveTo>
                      <a:pt x="3094" y="0"/>
                    </a:moveTo>
                    <a:cubicBezTo>
                      <a:pt x="3089" y="0"/>
                      <a:pt x="3084" y="1"/>
                      <a:pt x="3078" y="2"/>
                    </a:cubicBezTo>
                    <a:cubicBezTo>
                      <a:pt x="2098" y="277"/>
                      <a:pt x="1088" y="427"/>
                      <a:pt x="72" y="457"/>
                    </a:cubicBezTo>
                    <a:cubicBezTo>
                      <a:pt x="6" y="457"/>
                      <a:pt x="0" y="570"/>
                      <a:pt x="72" y="570"/>
                    </a:cubicBezTo>
                    <a:cubicBezTo>
                      <a:pt x="1100" y="546"/>
                      <a:pt x="2122" y="391"/>
                      <a:pt x="3108" y="110"/>
                    </a:cubicBezTo>
                    <a:cubicBezTo>
                      <a:pt x="3169" y="93"/>
                      <a:pt x="3153" y="0"/>
                      <a:pt x="3094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49"/>
              <p:cNvSpPr/>
              <p:nvPr/>
            </p:nvSpPr>
            <p:spPr>
              <a:xfrm>
                <a:off x="3285250" y="2928125"/>
                <a:ext cx="44900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262" extrusionOk="0">
                    <a:moveTo>
                      <a:pt x="82" y="0"/>
                    </a:moveTo>
                    <a:cubicBezTo>
                      <a:pt x="24" y="0"/>
                      <a:pt x="1" y="92"/>
                      <a:pt x="63" y="109"/>
                    </a:cubicBezTo>
                    <a:cubicBezTo>
                      <a:pt x="533" y="212"/>
                      <a:pt x="1016" y="262"/>
                      <a:pt x="1502" y="262"/>
                    </a:cubicBezTo>
                    <a:cubicBezTo>
                      <a:pt x="1578" y="262"/>
                      <a:pt x="1654" y="261"/>
                      <a:pt x="1730" y="258"/>
                    </a:cubicBezTo>
                    <a:cubicBezTo>
                      <a:pt x="1796" y="258"/>
                      <a:pt x="1796" y="151"/>
                      <a:pt x="1730" y="151"/>
                    </a:cubicBezTo>
                    <a:cubicBezTo>
                      <a:pt x="1645" y="154"/>
                      <a:pt x="1559" y="156"/>
                      <a:pt x="1473" y="156"/>
                    </a:cubicBezTo>
                    <a:cubicBezTo>
                      <a:pt x="1009" y="156"/>
                      <a:pt x="547" y="102"/>
                      <a:pt x="93" y="1"/>
                    </a:cubicBezTo>
                    <a:cubicBezTo>
                      <a:pt x="89" y="1"/>
                      <a:pt x="85" y="0"/>
                      <a:pt x="82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49"/>
              <p:cNvSpPr/>
              <p:nvPr/>
            </p:nvSpPr>
            <p:spPr>
              <a:xfrm>
                <a:off x="3257775" y="2949775"/>
                <a:ext cx="1559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642" extrusionOk="0">
                    <a:moveTo>
                      <a:pt x="6157" y="1"/>
                    </a:moveTo>
                    <a:cubicBezTo>
                      <a:pt x="6153" y="1"/>
                      <a:pt x="6150" y="1"/>
                      <a:pt x="6146" y="2"/>
                    </a:cubicBezTo>
                    <a:cubicBezTo>
                      <a:pt x="4968" y="353"/>
                      <a:pt x="3740" y="533"/>
                      <a:pt x="2512" y="533"/>
                    </a:cubicBezTo>
                    <a:cubicBezTo>
                      <a:pt x="2151" y="533"/>
                      <a:pt x="1790" y="517"/>
                      <a:pt x="1431" y="486"/>
                    </a:cubicBezTo>
                    <a:cubicBezTo>
                      <a:pt x="982" y="450"/>
                      <a:pt x="534" y="390"/>
                      <a:pt x="98" y="301"/>
                    </a:cubicBezTo>
                    <a:cubicBezTo>
                      <a:pt x="94" y="300"/>
                      <a:pt x="90" y="300"/>
                      <a:pt x="86" y="300"/>
                    </a:cubicBezTo>
                    <a:cubicBezTo>
                      <a:pt x="23" y="300"/>
                      <a:pt x="0" y="391"/>
                      <a:pt x="68" y="408"/>
                    </a:cubicBezTo>
                    <a:cubicBezTo>
                      <a:pt x="870" y="564"/>
                      <a:pt x="1687" y="642"/>
                      <a:pt x="2505" y="642"/>
                    </a:cubicBezTo>
                    <a:cubicBezTo>
                      <a:pt x="3290" y="642"/>
                      <a:pt x="4076" y="570"/>
                      <a:pt x="4849" y="426"/>
                    </a:cubicBezTo>
                    <a:cubicBezTo>
                      <a:pt x="5298" y="349"/>
                      <a:pt x="5734" y="241"/>
                      <a:pt x="6170" y="110"/>
                    </a:cubicBezTo>
                    <a:cubicBezTo>
                      <a:pt x="6238" y="93"/>
                      <a:pt x="6215" y="1"/>
                      <a:pt x="6157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49"/>
              <p:cNvSpPr/>
              <p:nvPr/>
            </p:nvSpPr>
            <p:spPr>
              <a:xfrm>
                <a:off x="3283075" y="2972025"/>
                <a:ext cx="141850" cy="18325"/>
              </a:xfrm>
              <a:custGeom>
                <a:avLst/>
                <a:gdLst/>
                <a:ahLst/>
                <a:cxnLst/>
                <a:rect l="l" t="t" r="r" b="b"/>
                <a:pathLst>
                  <a:path w="5674" h="733" extrusionOk="0">
                    <a:moveTo>
                      <a:pt x="5599" y="0"/>
                    </a:moveTo>
                    <a:cubicBezTo>
                      <a:pt x="5594" y="0"/>
                      <a:pt x="5588" y="1"/>
                      <a:pt x="5582" y="2"/>
                    </a:cubicBezTo>
                    <a:cubicBezTo>
                      <a:pt x="4233" y="415"/>
                      <a:pt x="2822" y="625"/>
                      <a:pt x="1404" y="625"/>
                    </a:cubicBezTo>
                    <a:cubicBezTo>
                      <a:pt x="1364" y="625"/>
                      <a:pt x="1325" y="624"/>
                      <a:pt x="1285" y="624"/>
                    </a:cubicBezTo>
                    <a:cubicBezTo>
                      <a:pt x="879" y="612"/>
                      <a:pt x="472" y="594"/>
                      <a:pt x="72" y="552"/>
                    </a:cubicBezTo>
                    <a:cubicBezTo>
                      <a:pt x="70" y="552"/>
                      <a:pt x="68" y="552"/>
                      <a:pt x="67" y="552"/>
                    </a:cubicBezTo>
                    <a:cubicBezTo>
                      <a:pt x="0" y="552"/>
                      <a:pt x="2" y="660"/>
                      <a:pt x="72" y="666"/>
                    </a:cubicBezTo>
                    <a:cubicBezTo>
                      <a:pt x="524" y="711"/>
                      <a:pt x="979" y="733"/>
                      <a:pt x="1434" y="733"/>
                    </a:cubicBezTo>
                    <a:cubicBezTo>
                      <a:pt x="2434" y="733"/>
                      <a:pt x="3435" y="626"/>
                      <a:pt x="4417" y="421"/>
                    </a:cubicBezTo>
                    <a:cubicBezTo>
                      <a:pt x="4823" y="331"/>
                      <a:pt x="5218" y="236"/>
                      <a:pt x="5612" y="104"/>
                    </a:cubicBezTo>
                    <a:cubicBezTo>
                      <a:pt x="5673" y="93"/>
                      <a:pt x="5662" y="0"/>
                      <a:pt x="5599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49"/>
              <p:cNvSpPr/>
              <p:nvPr/>
            </p:nvSpPr>
            <p:spPr>
              <a:xfrm>
                <a:off x="3279025" y="3002250"/>
                <a:ext cx="98200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3928" h="240" extrusionOk="0">
                    <a:moveTo>
                      <a:pt x="62" y="1"/>
                    </a:moveTo>
                    <a:cubicBezTo>
                      <a:pt x="1" y="1"/>
                      <a:pt x="3" y="108"/>
                      <a:pt x="67" y="114"/>
                    </a:cubicBezTo>
                    <a:cubicBezTo>
                      <a:pt x="728" y="198"/>
                      <a:pt x="1391" y="240"/>
                      <a:pt x="2054" y="240"/>
                    </a:cubicBezTo>
                    <a:cubicBezTo>
                      <a:pt x="2380" y="240"/>
                      <a:pt x="2706" y="230"/>
                      <a:pt x="3031" y="210"/>
                    </a:cubicBezTo>
                    <a:cubicBezTo>
                      <a:pt x="3312" y="198"/>
                      <a:pt x="3587" y="168"/>
                      <a:pt x="3868" y="138"/>
                    </a:cubicBezTo>
                    <a:cubicBezTo>
                      <a:pt x="3926" y="121"/>
                      <a:pt x="3928" y="18"/>
                      <a:pt x="3867" y="18"/>
                    </a:cubicBezTo>
                    <a:cubicBezTo>
                      <a:pt x="3865" y="18"/>
                      <a:pt x="3864" y="19"/>
                      <a:pt x="3862" y="19"/>
                    </a:cubicBezTo>
                    <a:cubicBezTo>
                      <a:pt x="3247" y="89"/>
                      <a:pt x="2631" y="128"/>
                      <a:pt x="2014" y="128"/>
                    </a:cubicBezTo>
                    <a:cubicBezTo>
                      <a:pt x="1642" y="128"/>
                      <a:pt x="1269" y="114"/>
                      <a:pt x="897" y="84"/>
                    </a:cubicBezTo>
                    <a:cubicBezTo>
                      <a:pt x="622" y="61"/>
                      <a:pt x="342" y="31"/>
                      <a:pt x="67" y="1"/>
                    </a:cubicBezTo>
                    <a:cubicBezTo>
                      <a:pt x="65" y="1"/>
                      <a:pt x="63" y="1"/>
                      <a:pt x="62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49"/>
              <p:cNvSpPr/>
              <p:nvPr/>
            </p:nvSpPr>
            <p:spPr>
              <a:xfrm>
                <a:off x="3311050" y="2765325"/>
                <a:ext cx="77550" cy="116225"/>
              </a:xfrm>
              <a:custGeom>
                <a:avLst/>
                <a:gdLst/>
                <a:ahLst/>
                <a:cxnLst/>
                <a:rect l="l" t="t" r="r" b="b"/>
                <a:pathLst>
                  <a:path w="3102" h="4649" extrusionOk="0">
                    <a:moveTo>
                      <a:pt x="84" y="0"/>
                    </a:moveTo>
                    <a:cubicBezTo>
                      <a:pt x="42" y="0"/>
                      <a:pt x="1" y="38"/>
                      <a:pt x="35" y="76"/>
                    </a:cubicBezTo>
                    <a:cubicBezTo>
                      <a:pt x="794" y="1069"/>
                      <a:pt x="1266" y="2288"/>
                      <a:pt x="1362" y="3531"/>
                    </a:cubicBezTo>
                    <a:cubicBezTo>
                      <a:pt x="1362" y="3542"/>
                      <a:pt x="1362" y="3552"/>
                      <a:pt x="1363" y="3563"/>
                    </a:cubicBezTo>
                    <a:lnTo>
                      <a:pt x="1363" y="3563"/>
                    </a:lnTo>
                    <a:cubicBezTo>
                      <a:pt x="1270" y="3240"/>
                      <a:pt x="1091" y="2969"/>
                      <a:pt x="764" y="2808"/>
                    </a:cubicBezTo>
                    <a:cubicBezTo>
                      <a:pt x="756" y="2804"/>
                      <a:pt x="748" y="2802"/>
                      <a:pt x="741" y="2802"/>
                    </a:cubicBezTo>
                    <a:cubicBezTo>
                      <a:pt x="691" y="2802"/>
                      <a:pt x="654" y="2877"/>
                      <a:pt x="716" y="2903"/>
                    </a:cubicBezTo>
                    <a:cubicBezTo>
                      <a:pt x="1302" y="3196"/>
                      <a:pt x="1356" y="3931"/>
                      <a:pt x="1374" y="4511"/>
                    </a:cubicBezTo>
                    <a:cubicBezTo>
                      <a:pt x="1374" y="4541"/>
                      <a:pt x="1374" y="4565"/>
                      <a:pt x="1362" y="4595"/>
                    </a:cubicBezTo>
                    <a:cubicBezTo>
                      <a:pt x="1358" y="4630"/>
                      <a:pt x="1384" y="4648"/>
                      <a:pt x="1412" y="4648"/>
                    </a:cubicBezTo>
                    <a:cubicBezTo>
                      <a:pt x="1436" y="4648"/>
                      <a:pt x="1461" y="4635"/>
                      <a:pt x="1469" y="4607"/>
                    </a:cubicBezTo>
                    <a:cubicBezTo>
                      <a:pt x="1702" y="3848"/>
                      <a:pt x="2091" y="3131"/>
                      <a:pt x="2605" y="2527"/>
                    </a:cubicBezTo>
                    <a:cubicBezTo>
                      <a:pt x="2748" y="2354"/>
                      <a:pt x="2904" y="2198"/>
                      <a:pt x="3065" y="2037"/>
                    </a:cubicBezTo>
                    <a:cubicBezTo>
                      <a:pt x="3102" y="2000"/>
                      <a:pt x="3064" y="1942"/>
                      <a:pt x="3023" y="1942"/>
                    </a:cubicBezTo>
                    <a:cubicBezTo>
                      <a:pt x="3011" y="1942"/>
                      <a:pt x="2998" y="1947"/>
                      <a:pt x="2987" y="1959"/>
                    </a:cubicBezTo>
                    <a:cubicBezTo>
                      <a:pt x="2390" y="2509"/>
                      <a:pt x="1917" y="3184"/>
                      <a:pt x="1595" y="3931"/>
                    </a:cubicBezTo>
                    <a:cubicBezTo>
                      <a:pt x="1559" y="4021"/>
                      <a:pt x="1523" y="4111"/>
                      <a:pt x="1493" y="4200"/>
                    </a:cubicBezTo>
                    <a:cubicBezTo>
                      <a:pt x="1523" y="3065"/>
                      <a:pt x="1242" y="1929"/>
                      <a:pt x="716" y="925"/>
                    </a:cubicBezTo>
                    <a:cubicBezTo>
                      <a:pt x="543" y="602"/>
                      <a:pt x="346" y="304"/>
                      <a:pt x="130" y="23"/>
                    </a:cubicBezTo>
                    <a:cubicBezTo>
                      <a:pt x="118" y="7"/>
                      <a:pt x="101" y="0"/>
                      <a:pt x="84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31" name="Google Shape;2531;p49"/>
          <p:cNvGrpSpPr/>
          <p:nvPr/>
        </p:nvGrpSpPr>
        <p:grpSpPr>
          <a:xfrm>
            <a:off x="1706367" y="415855"/>
            <a:ext cx="264216" cy="238274"/>
            <a:chOff x="5631000" y="1628150"/>
            <a:chExt cx="121200" cy="109300"/>
          </a:xfrm>
        </p:grpSpPr>
        <p:sp>
          <p:nvSpPr>
            <p:cNvPr id="2532" name="Google Shape;2532;p49"/>
            <p:cNvSpPr/>
            <p:nvPr/>
          </p:nvSpPr>
          <p:spPr>
            <a:xfrm>
              <a:off x="5631000" y="1628250"/>
              <a:ext cx="121200" cy="109200"/>
            </a:xfrm>
            <a:custGeom>
              <a:avLst/>
              <a:gdLst/>
              <a:ahLst/>
              <a:cxnLst/>
              <a:rect l="l" t="t" r="r" b="b"/>
              <a:pathLst>
                <a:path w="4848" h="4368" extrusionOk="0">
                  <a:moveTo>
                    <a:pt x="2384" y="1"/>
                  </a:moveTo>
                  <a:cubicBezTo>
                    <a:pt x="1879" y="1"/>
                    <a:pt x="1371" y="179"/>
                    <a:pt x="963" y="543"/>
                  </a:cubicBezTo>
                  <a:cubicBezTo>
                    <a:pt x="84" y="1338"/>
                    <a:pt x="1" y="2683"/>
                    <a:pt x="783" y="3562"/>
                  </a:cubicBezTo>
                  <a:cubicBezTo>
                    <a:pt x="989" y="3792"/>
                    <a:pt x="1161" y="3886"/>
                    <a:pt x="1318" y="3886"/>
                  </a:cubicBezTo>
                  <a:cubicBezTo>
                    <a:pt x="1499" y="3886"/>
                    <a:pt x="1660" y="3762"/>
                    <a:pt x="1829" y="3579"/>
                  </a:cubicBezTo>
                  <a:cubicBezTo>
                    <a:pt x="1991" y="3406"/>
                    <a:pt x="2158" y="3173"/>
                    <a:pt x="2361" y="2946"/>
                  </a:cubicBezTo>
                  <a:cubicBezTo>
                    <a:pt x="2445" y="3018"/>
                    <a:pt x="2600" y="3197"/>
                    <a:pt x="2726" y="3621"/>
                  </a:cubicBezTo>
                  <a:cubicBezTo>
                    <a:pt x="2827" y="3968"/>
                    <a:pt x="2977" y="4261"/>
                    <a:pt x="3216" y="4338"/>
                  </a:cubicBezTo>
                  <a:cubicBezTo>
                    <a:pt x="3234" y="4350"/>
                    <a:pt x="3264" y="4356"/>
                    <a:pt x="3294" y="4362"/>
                  </a:cubicBezTo>
                  <a:cubicBezTo>
                    <a:pt x="3316" y="4366"/>
                    <a:pt x="3340" y="4368"/>
                    <a:pt x="3364" y="4368"/>
                  </a:cubicBezTo>
                  <a:cubicBezTo>
                    <a:pt x="3547" y="4368"/>
                    <a:pt x="3767" y="4264"/>
                    <a:pt x="4053" y="4010"/>
                  </a:cubicBezTo>
                  <a:cubicBezTo>
                    <a:pt x="4848" y="3305"/>
                    <a:pt x="4423" y="2916"/>
                    <a:pt x="3820" y="2659"/>
                  </a:cubicBezTo>
                  <a:cubicBezTo>
                    <a:pt x="3407" y="2486"/>
                    <a:pt x="3252" y="2306"/>
                    <a:pt x="3186" y="2217"/>
                  </a:cubicBezTo>
                  <a:cubicBezTo>
                    <a:pt x="3455" y="2032"/>
                    <a:pt x="3712" y="1888"/>
                    <a:pt x="3915" y="1739"/>
                  </a:cubicBezTo>
                  <a:cubicBezTo>
                    <a:pt x="4268" y="1458"/>
                    <a:pt x="4411" y="1195"/>
                    <a:pt x="3981" y="717"/>
                  </a:cubicBezTo>
                  <a:cubicBezTo>
                    <a:pt x="3559" y="244"/>
                    <a:pt x="2973" y="1"/>
                    <a:pt x="2384" y="1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3" name="Google Shape;2533;p49"/>
            <p:cNvGrpSpPr/>
            <p:nvPr/>
          </p:nvGrpSpPr>
          <p:grpSpPr>
            <a:xfrm>
              <a:off x="5631000" y="1628150"/>
              <a:ext cx="121200" cy="109000"/>
              <a:chOff x="2980950" y="1628150"/>
              <a:chExt cx="121200" cy="109000"/>
            </a:xfrm>
          </p:grpSpPr>
          <p:sp>
            <p:nvSpPr>
              <p:cNvPr id="2534" name="Google Shape;2534;p49"/>
              <p:cNvSpPr/>
              <p:nvPr/>
            </p:nvSpPr>
            <p:spPr>
              <a:xfrm>
                <a:off x="2980950" y="1628150"/>
                <a:ext cx="121200" cy="109000"/>
              </a:xfrm>
              <a:custGeom>
                <a:avLst/>
                <a:gdLst/>
                <a:ahLst/>
                <a:cxnLst/>
                <a:rect l="l" t="t" r="r" b="b"/>
                <a:pathLst>
                  <a:path w="4848" h="4360" extrusionOk="0">
                    <a:moveTo>
                      <a:pt x="2380" y="1"/>
                    </a:moveTo>
                    <a:cubicBezTo>
                      <a:pt x="1877" y="1"/>
                      <a:pt x="1371" y="176"/>
                      <a:pt x="963" y="535"/>
                    </a:cubicBezTo>
                    <a:cubicBezTo>
                      <a:pt x="72" y="1318"/>
                      <a:pt x="0" y="2669"/>
                      <a:pt x="783" y="3554"/>
                    </a:cubicBezTo>
                    <a:cubicBezTo>
                      <a:pt x="989" y="3786"/>
                      <a:pt x="1159" y="3882"/>
                      <a:pt x="1315" y="3882"/>
                    </a:cubicBezTo>
                    <a:cubicBezTo>
                      <a:pt x="1495" y="3882"/>
                      <a:pt x="1656" y="3755"/>
                      <a:pt x="1829" y="3566"/>
                    </a:cubicBezTo>
                    <a:cubicBezTo>
                      <a:pt x="1985" y="3398"/>
                      <a:pt x="2158" y="3165"/>
                      <a:pt x="2361" y="2932"/>
                    </a:cubicBezTo>
                    <a:cubicBezTo>
                      <a:pt x="2445" y="3010"/>
                      <a:pt x="2600" y="3189"/>
                      <a:pt x="2726" y="3613"/>
                    </a:cubicBezTo>
                    <a:cubicBezTo>
                      <a:pt x="2833" y="3948"/>
                      <a:pt x="2971" y="4247"/>
                      <a:pt x="3210" y="4331"/>
                    </a:cubicBezTo>
                    <a:cubicBezTo>
                      <a:pt x="3240" y="4342"/>
                      <a:pt x="3264" y="4342"/>
                      <a:pt x="3294" y="4354"/>
                    </a:cubicBezTo>
                    <a:cubicBezTo>
                      <a:pt x="3314" y="4358"/>
                      <a:pt x="3336" y="4359"/>
                      <a:pt x="3358" y="4359"/>
                    </a:cubicBezTo>
                    <a:cubicBezTo>
                      <a:pt x="3536" y="4359"/>
                      <a:pt x="3765" y="4251"/>
                      <a:pt x="4047" y="4002"/>
                    </a:cubicBezTo>
                    <a:cubicBezTo>
                      <a:pt x="4848" y="3291"/>
                      <a:pt x="4423" y="2902"/>
                      <a:pt x="3820" y="2645"/>
                    </a:cubicBezTo>
                    <a:cubicBezTo>
                      <a:pt x="3407" y="2478"/>
                      <a:pt x="3240" y="2304"/>
                      <a:pt x="3180" y="2209"/>
                    </a:cubicBezTo>
                    <a:cubicBezTo>
                      <a:pt x="3461" y="2030"/>
                      <a:pt x="3718" y="1880"/>
                      <a:pt x="3915" y="1731"/>
                    </a:cubicBezTo>
                    <a:cubicBezTo>
                      <a:pt x="4274" y="1468"/>
                      <a:pt x="4417" y="1199"/>
                      <a:pt x="3987" y="721"/>
                    </a:cubicBezTo>
                    <a:cubicBezTo>
                      <a:pt x="3563" y="245"/>
                      <a:pt x="2973" y="1"/>
                      <a:pt x="2380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49"/>
              <p:cNvSpPr/>
              <p:nvPr/>
            </p:nvSpPr>
            <p:spPr>
              <a:xfrm>
                <a:off x="3020700" y="1666000"/>
                <a:ext cx="81450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2846" extrusionOk="0">
                    <a:moveTo>
                      <a:pt x="1537" y="1"/>
                    </a:moveTo>
                    <a:cubicBezTo>
                      <a:pt x="1196" y="1"/>
                      <a:pt x="861" y="118"/>
                      <a:pt x="592" y="360"/>
                    </a:cubicBezTo>
                    <a:cubicBezTo>
                      <a:pt x="120" y="779"/>
                      <a:pt x="0" y="1466"/>
                      <a:pt x="239" y="2052"/>
                    </a:cubicBezTo>
                    <a:cubicBezTo>
                      <a:pt x="395" y="1884"/>
                      <a:pt x="568" y="1651"/>
                      <a:pt x="771" y="1418"/>
                    </a:cubicBezTo>
                    <a:cubicBezTo>
                      <a:pt x="855" y="1496"/>
                      <a:pt x="1010" y="1675"/>
                      <a:pt x="1136" y="2099"/>
                    </a:cubicBezTo>
                    <a:cubicBezTo>
                      <a:pt x="1243" y="2434"/>
                      <a:pt x="1381" y="2733"/>
                      <a:pt x="1620" y="2817"/>
                    </a:cubicBezTo>
                    <a:cubicBezTo>
                      <a:pt x="1650" y="2828"/>
                      <a:pt x="1674" y="2828"/>
                      <a:pt x="1704" y="2840"/>
                    </a:cubicBezTo>
                    <a:cubicBezTo>
                      <a:pt x="1724" y="2844"/>
                      <a:pt x="1746" y="2845"/>
                      <a:pt x="1768" y="2845"/>
                    </a:cubicBezTo>
                    <a:cubicBezTo>
                      <a:pt x="1946" y="2845"/>
                      <a:pt x="2175" y="2737"/>
                      <a:pt x="2457" y="2488"/>
                    </a:cubicBezTo>
                    <a:cubicBezTo>
                      <a:pt x="3258" y="1777"/>
                      <a:pt x="2833" y="1388"/>
                      <a:pt x="2230" y="1137"/>
                    </a:cubicBezTo>
                    <a:cubicBezTo>
                      <a:pt x="1817" y="964"/>
                      <a:pt x="1662" y="790"/>
                      <a:pt x="1584" y="689"/>
                    </a:cubicBezTo>
                    <a:cubicBezTo>
                      <a:pt x="1859" y="510"/>
                      <a:pt x="2122" y="360"/>
                      <a:pt x="2319" y="211"/>
                    </a:cubicBezTo>
                    <a:cubicBezTo>
                      <a:pt x="2073" y="72"/>
                      <a:pt x="1803" y="1"/>
                      <a:pt x="1537" y="1"/>
                    </a:cubicBezTo>
                    <a:close/>
                  </a:path>
                </a:pathLst>
              </a:custGeom>
              <a:solidFill>
                <a:srgbClr val="EBC8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49"/>
              <p:cNvSpPr/>
              <p:nvPr/>
            </p:nvSpPr>
            <p:spPr>
              <a:xfrm>
                <a:off x="2992000" y="1648925"/>
                <a:ext cx="14325" cy="6160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2464" extrusionOk="0">
                    <a:moveTo>
                      <a:pt x="495" y="0"/>
                    </a:moveTo>
                    <a:cubicBezTo>
                      <a:pt x="483" y="0"/>
                      <a:pt x="472" y="5"/>
                      <a:pt x="461" y="15"/>
                    </a:cubicBezTo>
                    <a:cubicBezTo>
                      <a:pt x="180" y="356"/>
                      <a:pt x="13" y="786"/>
                      <a:pt x="7" y="1228"/>
                    </a:cubicBezTo>
                    <a:cubicBezTo>
                      <a:pt x="1" y="1671"/>
                      <a:pt x="156" y="2101"/>
                      <a:pt x="437" y="2448"/>
                    </a:cubicBezTo>
                    <a:cubicBezTo>
                      <a:pt x="448" y="2459"/>
                      <a:pt x="460" y="2463"/>
                      <a:pt x="472" y="2463"/>
                    </a:cubicBezTo>
                    <a:cubicBezTo>
                      <a:pt x="512" y="2463"/>
                      <a:pt x="547" y="2411"/>
                      <a:pt x="515" y="2370"/>
                    </a:cubicBezTo>
                    <a:cubicBezTo>
                      <a:pt x="252" y="2047"/>
                      <a:pt x="108" y="1641"/>
                      <a:pt x="120" y="1228"/>
                    </a:cubicBezTo>
                    <a:cubicBezTo>
                      <a:pt x="126" y="816"/>
                      <a:pt x="276" y="404"/>
                      <a:pt x="545" y="93"/>
                    </a:cubicBezTo>
                    <a:cubicBezTo>
                      <a:pt x="573" y="56"/>
                      <a:pt x="535" y="0"/>
                      <a:pt x="495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49"/>
              <p:cNvSpPr/>
              <p:nvPr/>
            </p:nvSpPr>
            <p:spPr>
              <a:xfrm>
                <a:off x="3051825" y="1636425"/>
                <a:ext cx="30750" cy="20300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812" extrusionOk="0">
                    <a:moveTo>
                      <a:pt x="88" y="1"/>
                    </a:moveTo>
                    <a:cubicBezTo>
                      <a:pt x="21" y="1"/>
                      <a:pt x="0" y="91"/>
                      <a:pt x="64" y="109"/>
                    </a:cubicBezTo>
                    <a:cubicBezTo>
                      <a:pt x="489" y="174"/>
                      <a:pt x="877" y="420"/>
                      <a:pt x="1110" y="784"/>
                    </a:cubicBezTo>
                    <a:cubicBezTo>
                      <a:pt x="1122" y="804"/>
                      <a:pt x="1140" y="812"/>
                      <a:pt x="1157" y="812"/>
                    </a:cubicBezTo>
                    <a:cubicBezTo>
                      <a:pt x="1194" y="812"/>
                      <a:pt x="1230" y="777"/>
                      <a:pt x="1206" y="736"/>
                    </a:cubicBezTo>
                    <a:cubicBezTo>
                      <a:pt x="961" y="348"/>
                      <a:pt x="548" y="79"/>
                      <a:pt x="94" y="1"/>
                    </a:cubicBezTo>
                    <a:cubicBezTo>
                      <a:pt x="92" y="1"/>
                      <a:pt x="90" y="1"/>
                      <a:pt x="88" y="1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49"/>
              <p:cNvSpPr/>
              <p:nvPr/>
            </p:nvSpPr>
            <p:spPr>
              <a:xfrm>
                <a:off x="3018450" y="1689450"/>
                <a:ext cx="17950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21" extrusionOk="0">
                    <a:moveTo>
                      <a:pt x="61" y="0"/>
                    </a:moveTo>
                    <a:cubicBezTo>
                      <a:pt x="35" y="0"/>
                      <a:pt x="17" y="13"/>
                      <a:pt x="7" y="38"/>
                    </a:cubicBezTo>
                    <a:cubicBezTo>
                      <a:pt x="1" y="62"/>
                      <a:pt x="13" y="97"/>
                      <a:pt x="42" y="109"/>
                    </a:cubicBezTo>
                    <a:cubicBezTo>
                      <a:pt x="246" y="145"/>
                      <a:pt x="443" y="181"/>
                      <a:pt x="640" y="217"/>
                    </a:cubicBezTo>
                    <a:cubicBezTo>
                      <a:pt x="648" y="220"/>
                      <a:pt x="655" y="221"/>
                      <a:pt x="661" y="221"/>
                    </a:cubicBezTo>
                    <a:cubicBezTo>
                      <a:pt x="686" y="221"/>
                      <a:pt x="702" y="205"/>
                      <a:pt x="712" y="181"/>
                    </a:cubicBezTo>
                    <a:cubicBezTo>
                      <a:pt x="718" y="151"/>
                      <a:pt x="706" y="115"/>
                      <a:pt x="676" y="115"/>
                    </a:cubicBezTo>
                    <a:cubicBezTo>
                      <a:pt x="473" y="80"/>
                      <a:pt x="276" y="38"/>
                      <a:pt x="78" y="2"/>
                    </a:cubicBezTo>
                    <a:cubicBezTo>
                      <a:pt x="72" y="1"/>
                      <a:pt x="67" y="0"/>
                      <a:pt x="61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49"/>
              <p:cNvSpPr/>
              <p:nvPr/>
            </p:nvSpPr>
            <p:spPr>
              <a:xfrm>
                <a:off x="3032050" y="1668575"/>
                <a:ext cx="1615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646" h="760" extrusionOk="0">
                    <a:moveTo>
                      <a:pt x="63" y="0"/>
                    </a:moveTo>
                    <a:cubicBezTo>
                      <a:pt x="48" y="0"/>
                      <a:pt x="33" y="6"/>
                      <a:pt x="24" y="18"/>
                    </a:cubicBezTo>
                    <a:cubicBezTo>
                      <a:pt x="1" y="36"/>
                      <a:pt x="12" y="66"/>
                      <a:pt x="24" y="90"/>
                    </a:cubicBezTo>
                    <a:cubicBezTo>
                      <a:pt x="198" y="305"/>
                      <a:pt x="371" y="526"/>
                      <a:pt x="550" y="741"/>
                    </a:cubicBezTo>
                    <a:cubicBezTo>
                      <a:pt x="556" y="753"/>
                      <a:pt x="571" y="759"/>
                      <a:pt x="586" y="759"/>
                    </a:cubicBezTo>
                    <a:cubicBezTo>
                      <a:pt x="601" y="759"/>
                      <a:pt x="616" y="753"/>
                      <a:pt x="622" y="741"/>
                    </a:cubicBezTo>
                    <a:cubicBezTo>
                      <a:pt x="646" y="723"/>
                      <a:pt x="640" y="693"/>
                      <a:pt x="622" y="664"/>
                    </a:cubicBezTo>
                    <a:cubicBezTo>
                      <a:pt x="449" y="448"/>
                      <a:pt x="281" y="233"/>
                      <a:pt x="102" y="18"/>
                    </a:cubicBezTo>
                    <a:cubicBezTo>
                      <a:pt x="93" y="6"/>
                      <a:pt x="78" y="0"/>
                      <a:pt x="63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49"/>
              <p:cNvSpPr/>
              <p:nvPr/>
            </p:nvSpPr>
            <p:spPr>
              <a:xfrm>
                <a:off x="3049400" y="1661525"/>
                <a:ext cx="7200" cy="17950"/>
              </a:xfrm>
              <a:custGeom>
                <a:avLst/>
                <a:gdLst/>
                <a:ahLst/>
                <a:cxnLst/>
                <a:rect l="l" t="t" r="r" b="b"/>
                <a:pathLst>
                  <a:path w="288" h="718" extrusionOk="0">
                    <a:moveTo>
                      <a:pt x="69" y="0"/>
                    </a:moveTo>
                    <a:cubicBezTo>
                      <a:pt x="36" y="0"/>
                      <a:pt x="1" y="27"/>
                      <a:pt x="12" y="67"/>
                    </a:cubicBezTo>
                    <a:cubicBezTo>
                      <a:pt x="60" y="270"/>
                      <a:pt x="119" y="479"/>
                      <a:pt x="173" y="677"/>
                    </a:cubicBezTo>
                    <a:cubicBezTo>
                      <a:pt x="183" y="705"/>
                      <a:pt x="204" y="718"/>
                      <a:pt x="225" y="718"/>
                    </a:cubicBezTo>
                    <a:cubicBezTo>
                      <a:pt x="256" y="718"/>
                      <a:pt x="288" y="690"/>
                      <a:pt x="281" y="647"/>
                    </a:cubicBezTo>
                    <a:cubicBezTo>
                      <a:pt x="227" y="449"/>
                      <a:pt x="167" y="240"/>
                      <a:pt x="113" y="37"/>
                    </a:cubicBezTo>
                    <a:cubicBezTo>
                      <a:pt x="109" y="11"/>
                      <a:pt x="89" y="0"/>
                      <a:pt x="69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1" name="Google Shape;2541;p49"/>
          <p:cNvGrpSpPr/>
          <p:nvPr/>
        </p:nvGrpSpPr>
        <p:grpSpPr>
          <a:xfrm>
            <a:off x="1434485" y="3878919"/>
            <a:ext cx="84748" cy="84747"/>
            <a:chOff x="6089850" y="862325"/>
            <a:chExt cx="38875" cy="38875"/>
          </a:xfrm>
        </p:grpSpPr>
        <p:sp>
          <p:nvSpPr>
            <p:cNvPr id="2542" name="Google Shape;2542;p49"/>
            <p:cNvSpPr/>
            <p:nvPr/>
          </p:nvSpPr>
          <p:spPr>
            <a:xfrm>
              <a:off x="6089850" y="862325"/>
              <a:ext cx="38875" cy="38875"/>
            </a:xfrm>
            <a:custGeom>
              <a:avLst/>
              <a:gdLst/>
              <a:ahLst/>
              <a:cxnLst/>
              <a:rect l="l" t="t" r="r" b="b"/>
              <a:pathLst>
                <a:path w="1555" h="1555" extrusionOk="0">
                  <a:moveTo>
                    <a:pt x="778" y="0"/>
                  </a:moveTo>
                  <a:cubicBezTo>
                    <a:pt x="347" y="0"/>
                    <a:pt x="1" y="347"/>
                    <a:pt x="1" y="777"/>
                  </a:cubicBezTo>
                  <a:cubicBezTo>
                    <a:pt x="1" y="1207"/>
                    <a:pt x="347" y="1554"/>
                    <a:pt x="778" y="1554"/>
                  </a:cubicBezTo>
                  <a:cubicBezTo>
                    <a:pt x="1208" y="1554"/>
                    <a:pt x="1555" y="1207"/>
                    <a:pt x="1555" y="777"/>
                  </a:cubicBezTo>
                  <a:cubicBezTo>
                    <a:pt x="1555" y="347"/>
                    <a:pt x="1208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3" name="Google Shape;2543;p49"/>
            <p:cNvGrpSpPr/>
            <p:nvPr/>
          </p:nvGrpSpPr>
          <p:grpSpPr>
            <a:xfrm>
              <a:off x="6089850" y="862325"/>
              <a:ext cx="38875" cy="38875"/>
              <a:chOff x="3439950" y="862325"/>
              <a:chExt cx="38875" cy="38875"/>
            </a:xfrm>
          </p:grpSpPr>
          <p:sp>
            <p:nvSpPr>
              <p:cNvPr id="2544" name="Google Shape;2544;p49"/>
              <p:cNvSpPr/>
              <p:nvPr/>
            </p:nvSpPr>
            <p:spPr>
              <a:xfrm>
                <a:off x="3439950" y="862325"/>
                <a:ext cx="38875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555" extrusionOk="0">
                    <a:moveTo>
                      <a:pt x="778" y="0"/>
                    </a:moveTo>
                    <a:cubicBezTo>
                      <a:pt x="347" y="0"/>
                      <a:pt x="1" y="347"/>
                      <a:pt x="1" y="777"/>
                    </a:cubicBezTo>
                    <a:cubicBezTo>
                      <a:pt x="1" y="1207"/>
                      <a:pt x="347" y="1554"/>
                      <a:pt x="778" y="1554"/>
                    </a:cubicBezTo>
                    <a:cubicBezTo>
                      <a:pt x="1208" y="1554"/>
                      <a:pt x="1555" y="1207"/>
                      <a:pt x="1555" y="777"/>
                    </a:cubicBezTo>
                    <a:cubicBezTo>
                      <a:pt x="1555" y="347"/>
                      <a:pt x="1208" y="0"/>
                      <a:pt x="778" y="0"/>
                    </a:cubicBezTo>
                    <a:close/>
                  </a:path>
                </a:pathLst>
              </a:custGeom>
              <a:solidFill>
                <a:srgbClr val="6C9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49"/>
              <p:cNvSpPr/>
              <p:nvPr/>
            </p:nvSpPr>
            <p:spPr>
              <a:xfrm>
                <a:off x="3443400" y="871125"/>
                <a:ext cx="78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692" extrusionOk="0">
                    <a:moveTo>
                      <a:pt x="227" y="0"/>
                    </a:moveTo>
                    <a:cubicBezTo>
                      <a:pt x="215" y="0"/>
                      <a:pt x="203" y="4"/>
                      <a:pt x="192" y="13"/>
                    </a:cubicBezTo>
                    <a:cubicBezTo>
                      <a:pt x="12" y="186"/>
                      <a:pt x="0" y="485"/>
                      <a:pt x="156" y="676"/>
                    </a:cubicBezTo>
                    <a:cubicBezTo>
                      <a:pt x="164" y="687"/>
                      <a:pt x="177" y="692"/>
                      <a:pt x="191" y="692"/>
                    </a:cubicBezTo>
                    <a:cubicBezTo>
                      <a:pt x="207" y="692"/>
                      <a:pt x="224" y="686"/>
                      <a:pt x="233" y="676"/>
                    </a:cubicBezTo>
                    <a:cubicBezTo>
                      <a:pt x="251" y="658"/>
                      <a:pt x="245" y="628"/>
                      <a:pt x="233" y="604"/>
                    </a:cubicBezTo>
                    <a:cubicBezTo>
                      <a:pt x="120" y="455"/>
                      <a:pt x="144" y="222"/>
                      <a:pt x="269" y="96"/>
                    </a:cubicBezTo>
                    <a:cubicBezTo>
                      <a:pt x="312" y="54"/>
                      <a:pt x="272" y="0"/>
                      <a:pt x="227" y="0"/>
                    </a:cubicBezTo>
                    <a:close/>
                  </a:path>
                </a:pathLst>
              </a:custGeom>
              <a:solidFill>
                <a:srgbClr val="3F2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Vegan Food Newsletter by Slidesgo">
  <a:themeElements>
    <a:clrScheme name="Simple Light">
      <a:dk1>
        <a:srgbClr val="3F2119"/>
      </a:dk1>
      <a:lt1>
        <a:srgbClr val="FDECD8"/>
      </a:lt1>
      <a:dk2>
        <a:srgbClr val="EBC8A2"/>
      </a:dk2>
      <a:lt2>
        <a:srgbClr val="FD8900"/>
      </a:lt2>
      <a:accent1>
        <a:srgbClr val="CEDBC1"/>
      </a:accent1>
      <a:accent2>
        <a:srgbClr val="A3CA81"/>
      </a:accent2>
      <a:accent3>
        <a:srgbClr val="6C9747"/>
      </a:accent3>
      <a:accent4>
        <a:srgbClr val="FF846E"/>
      </a:accent4>
      <a:accent5>
        <a:srgbClr val="BD4325"/>
      </a:accent5>
      <a:accent6>
        <a:srgbClr val="CC618D"/>
      </a:accent6>
      <a:hlink>
        <a:srgbClr val="3F21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8</Slides>
  <Notes>6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0" baseType="lpstr">
      <vt:lpstr>Vegan Food Newsletter by Slidesgo</vt:lpstr>
      <vt:lpstr>Slidesgo Final Pages</vt:lpstr>
      <vt:lpstr>Projeto  Clean Food</vt:lpstr>
      <vt:lpstr>Qual o problema a solucionar?</vt:lpstr>
      <vt:lpstr>Apresentação do PowerPoint</vt:lpstr>
      <vt:lpstr>Quantas pessoas no mundo estão em nosso publíco?</vt:lpstr>
      <vt:lpstr>Qual a proposta?</vt:lpstr>
      <vt:lpstr>Apresentação do PowerPoint</vt:lpstr>
      <vt:lpstr>SAMUEL 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NEWSLETTER</dc:title>
  <cp:revision>211</cp:revision>
  <dcterms:modified xsi:type="dcterms:W3CDTF">2023-08-07T11:50:43Z</dcterms:modified>
</cp:coreProperties>
</file>