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F3536-DDAF-4658-BF96-A5CDD1BD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FDB16-6115-B366-F3C5-97C8977D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F52B-3647-20BB-1F3E-CFEE42F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9F700-52DC-730D-6793-7DAED62F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7C18E-161A-4122-4E14-485D9FB3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083E0-5AB6-3BDF-0639-34490DE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AEDAF4-2E41-B8AB-32A0-AC69A844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9722A-5FEE-0286-FF0F-11006CDB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25269-D50E-E7BA-88DB-B808C784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FEF09-7790-7CB4-87D9-71428DDF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64170-D60E-1C0B-0FFA-3CEB8AB62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34074-550F-38B9-623C-F3C3D0B8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3A66D-F3DA-FB84-E376-05E3B4F4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D579-19FA-68B4-F1E1-2DDD395D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188B0-A1CA-BC68-BD0F-E732024E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4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3CAB4-0A34-2306-C874-4FB5320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BACDB-4188-669B-0C1B-5868C9E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10EE9-C0DB-D2AE-6D8D-48F05638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66D3-24E0-546F-AC5D-5B130823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B09D5-D831-B58B-B1AE-9FABACFB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37745-94CB-F688-82A9-125C187F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3D481-4E35-6402-481C-98FE08F5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B41D4-4688-51B9-DAD9-C8529E99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81482-A015-936E-9188-593195BF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2269A-011A-0E67-39B0-A3CE91A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06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46A5-F572-C04F-A4B1-3FA21622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BB108-D310-2CBE-29DE-A5C13535A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BE30FB-D0EA-5F68-7F48-88B21E2C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190B45-6C60-35AE-BB76-1A2658E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1822E-1FAA-B76C-5D79-8968DFF8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5E729A-A8D4-1B10-15F6-F9FA968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4DBC1-290E-889C-C5B6-7A50A627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82931-1A51-7DB0-D06D-879028B8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95C2CB-48FA-0375-6C7B-0BC60A97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4DEDF1-58A4-22AB-E51B-6EA157703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8FF460-9A6F-E65F-185E-C9F5886F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8856C3-5CBD-4ED6-40F4-D610094F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25F666-F563-CFCA-9B69-ECE79324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B548D5-2A5B-7469-86BB-B4AAABA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0CF05-6BDF-AA22-2B9C-AA58D346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BA6D8D-DEB0-886B-7559-CFF0B668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9335B6-EA93-7DC9-8C27-5EA1DE2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8FCC54-5AF2-F2B5-CDCA-70DAEBD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0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F75C95-612F-3338-2CD4-9EFF9B1A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B072AC-9EAC-A4F4-C23E-94415AC1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5F4D9-3D2C-95E5-3FC0-5589206B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B408E-8697-4E3B-8CC0-C3EE7795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5A486-1198-0153-A70E-01EAF6FD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6CCA7-46F0-4EAA-277D-E9C865086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4894-DE62-A39F-EDA1-6C7CD365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FCBE0C-4906-0C69-CF67-5E5B589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1D98A-B246-F24B-754E-6AD4A0A0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BA24-C729-15BB-B561-DEEDD94E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686D6E-6840-4017-ED55-840F330C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A2C2CA-7499-6214-9D61-2741C54D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9D30C-F660-CCFA-2E1D-622FB95D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74DEE-2EC6-6F94-0549-5D9D33EF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C1FB3-A4AC-BA7F-0CC6-658F7AFA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B97EDB-0603-A489-96C3-E35548EE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D80BF2-ED84-E896-CBA9-4C6BF964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42854-A9DA-2F02-CCFB-1E4E1661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1BDC-63C5-49FD-9CE1-B0D4AA92FF0D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B3817-62F9-C1A0-41FD-21AD188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1F28E-5ACC-7966-A002-7392A250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CFF0-B605-4707-8340-4B71D172C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633C9C-2DE1-C1A9-5281-DC954FC18AC5}"/>
              </a:ext>
            </a:extLst>
          </p:cNvPr>
          <p:cNvSpPr/>
          <p:nvPr/>
        </p:nvSpPr>
        <p:spPr>
          <a:xfrm>
            <a:off x="947178" y="61677"/>
            <a:ext cx="1229831" cy="435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DDF4877F-68BE-4450-A4B2-D357BD0EB3A7}"/>
              </a:ext>
            </a:extLst>
          </p:cNvPr>
          <p:cNvSpPr/>
          <p:nvPr/>
        </p:nvSpPr>
        <p:spPr>
          <a:xfrm>
            <a:off x="877182" y="1690237"/>
            <a:ext cx="1369829" cy="525336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a nota 1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135B9A36-E068-00F5-B838-F42135A4EC43}"/>
              </a:ext>
            </a:extLst>
          </p:cNvPr>
          <p:cNvSpPr/>
          <p:nvPr/>
        </p:nvSpPr>
        <p:spPr>
          <a:xfrm>
            <a:off x="812501" y="855098"/>
            <a:ext cx="1499189" cy="52533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Insira a nota 1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48941A86-6DEE-3930-B86B-DCBE72DAEB0A}"/>
              </a:ext>
            </a:extLst>
          </p:cNvPr>
          <p:cNvSpPr/>
          <p:nvPr/>
        </p:nvSpPr>
        <p:spPr>
          <a:xfrm>
            <a:off x="664971" y="4894094"/>
            <a:ext cx="1664886" cy="547338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a nota 3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C84B3673-3DFA-2589-3C5A-991ADE8A9188}"/>
              </a:ext>
            </a:extLst>
          </p:cNvPr>
          <p:cNvSpPr/>
          <p:nvPr/>
        </p:nvSpPr>
        <p:spPr>
          <a:xfrm>
            <a:off x="676099" y="3346107"/>
            <a:ext cx="1577163" cy="43458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a nota 2</a:t>
            </a:r>
          </a:p>
        </p:txBody>
      </p: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B4F80433-3C0F-E490-FA7D-CDF19BD245B4}"/>
              </a:ext>
            </a:extLst>
          </p:cNvPr>
          <p:cNvSpPr/>
          <p:nvPr/>
        </p:nvSpPr>
        <p:spPr>
          <a:xfrm>
            <a:off x="877180" y="4088023"/>
            <a:ext cx="1369829" cy="52533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Insira a nota 3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A8401A29-BEF8-363B-5D2F-9523CD7DE2E9}"/>
              </a:ext>
            </a:extLst>
          </p:cNvPr>
          <p:cNvSpPr/>
          <p:nvPr/>
        </p:nvSpPr>
        <p:spPr>
          <a:xfrm>
            <a:off x="747821" y="2525376"/>
            <a:ext cx="1499189" cy="52533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Insira a nota 2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EC297F-0249-4715-5198-3730E25C3056}"/>
              </a:ext>
            </a:extLst>
          </p:cNvPr>
          <p:cNvCxnSpPr>
            <a:cxnSpLocks/>
          </p:cNvCxnSpPr>
          <p:nvPr/>
        </p:nvCxnSpPr>
        <p:spPr>
          <a:xfrm>
            <a:off x="1562093" y="551815"/>
            <a:ext cx="0" cy="2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E2CB7F2-1E85-40C2-7646-C9A8EB8FC0AA}"/>
              </a:ext>
            </a:extLst>
          </p:cNvPr>
          <p:cNvCxnSpPr>
            <a:cxnSpLocks/>
          </p:cNvCxnSpPr>
          <p:nvPr/>
        </p:nvCxnSpPr>
        <p:spPr>
          <a:xfrm>
            <a:off x="1562086" y="1444333"/>
            <a:ext cx="0" cy="2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C8FD55C-E581-4A10-9E42-E6FA96B65716}"/>
              </a:ext>
            </a:extLst>
          </p:cNvPr>
          <p:cNvCxnSpPr>
            <a:cxnSpLocks/>
          </p:cNvCxnSpPr>
          <p:nvPr/>
        </p:nvCxnSpPr>
        <p:spPr>
          <a:xfrm>
            <a:off x="1562086" y="2287296"/>
            <a:ext cx="0" cy="20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320016D-CF08-102E-312B-6F8A9758FBE1}"/>
              </a:ext>
            </a:extLst>
          </p:cNvPr>
          <p:cNvCxnSpPr>
            <a:cxnSpLocks/>
          </p:cNvCxnSpPr>
          <p:nvPr/>
        </p:nvCxnSpPr>
        <p:spPr>
          <a:xfrm>
            <a:off x="1550166" y="3099302"/>
            <a:ext cx="0" cy="2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617408E-4887-9AC4-BCDC-C0E7AD2D17E8}"/>
              </a:ext>
            </a:extLst>
          </p:cNvPr>
          <p:cNvCxnSpPr>
            <a:cxnSpLocks/>
          </p:cNvCxnSpPr>
          <p:nvPr/>
        </p:nvCxnSpPr>
        <p:spPr>
          <a:xfrm>
            <a:off x="1550124" y="3816892"/>
            <a:ext cx="0" cy="2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A5771F2-B3AA-36D4-AA49-082A9756A172}"/>
              </a:ext>
            </a:extLst>
          </p:cNvPr>
          <p:cNvCxnSpPr>
            <a:cxnSpLocks/>
          </p:cNvCxnSpPr>
          <p:nvPr/>
        </p:nvCxnSpPr>
        <p:spPr>
          <a:xfrm>
            <a:off x="1550124" y="4659646"/>
            <a:ext cx="0" cy="2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76E97CAA-0377-6A0D-A027-D103934B239C}"/>
              </a:ext>
            </a:extLst>
          </p:cNvPr>
          <p:cNvSpPr/>
          <p:nvPr/>
        </p:nvSpPr>
        <p:spPr>
          <a:xfrm>
            <a:off x="478005" y="5944492"/>
            <a:ext cx="2168162" cy="66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Some a notas 1+2+3/3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E89537E-AB48-59D0-05E0-6EB625DCCE43}"/>
              </a:ext>
            </a:extLst>
          </p:cNvPr>
          <p:cNvCxnSpPr>
            <a:cxnSpLocks/>
          </p:cNvCxnSpPr>
          <p:nvPr/>
        </p:nvCxnSpPr>
        <p:spPr>
          <a:xfrm>
            <a:off x="1523538" y="5539121"/>
            <a:ext cx="0" cy="2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3286FB6-42B8-11E9-5D75-0D584BD5343D}"/>
              </a:ext>
            </a:extLst>
          </p:cNvPr>
          <p:cNvCxnSpPr/>
          <p:nvPr/>
        </p:nvCxnSpPr>
        <p:spPr>
          <a:xfrm>
            <a:off x="2806995" y="6277634"/>
            <a:ext cx="1605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A31C8D3A-8F2E-A466-B9A7-4376852B8AE4}"/>
              </a:ext>
            </a:extLst>
          </p:cNvPr>
          <p:cNvSpPr/>
          <p:nvPr/>
        </p:nvSpPr>
        <p:spPr>
          <a:xfrm>
            <a:off x="4338083" y="5275985"/>
            <a:ext cx="1605516" cy="133701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a média for </a:t>
            </a:r>
          </a:p>
        </p:txBody>
      </p:sp>
    </p:spTree>
    <p:extLst>
      <p:ext uri="{BB962C8B-B14F-4D97-AF65-F5344CB8AC3E}">
        <p14:creationId xmlns:p14="http://schemas.microsoft.com/office/powerpoint/2010/main" val="277673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KAUAN PINHEIRO DO NASCIMENTO</dc:creator>
  <cp:lastModifiedBy>KAUAN PINHEIRO DO NASCIMENTO</cp:lastModifiedBy>
  <cp:revision>1</cp:revision>
  <dcterms:created xsi:type="dcterms:W3CDTF">2023-08-15T14:00:33Z</dcterms:created>
  <dcterms:modified xsi:type="dcterms:W3CDTF">2023-08-15T14:00:33Z</dcterms:modified>
</cp:coreProperties>
</file>