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DF9C87F-0A98-4323-AEB4-52F4139E30F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BBD11E8-E223-4DE9-9E91-833F19076E9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2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C87F-0A98-4323-AEB4-52F4139E30F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1E8-E223-4DE9-9E91-833F19076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54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C87F-0A98-4323-AEB4-52F4139E30F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1E8-E223-4DE9-9E91-833F19076E9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57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C87F-0A98-4323-AEB4-52F4139E30F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1E8-E223-4DE9-9E91-833F19076E9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865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C87F-0A98-4323-AEB4-52F4139E30F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1E8-E223-4DE9-9E91-833F19076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22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C87F-0A98-4323-AEB4-52F4139E30F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1E8-E223-4DE9-9E91-833F19076E9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378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C87F-0A98-4323-AEB4-52F4139E30F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1E8-E223-4DE9-9E91-833F19076E9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58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C87F-0A98-4323-AEB4-52F4139E30F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1E8-E223-4DE9-9E91-833F19076E9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72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C87F-0A98-4323-AEB4-52F4139E30F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1E8-E223-4DE9-9E91-833F19076E9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54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C87F-0A98-4323-AEB4-52F4139E30F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1E8-E223-4DE9-9E91-833F19076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60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C87F-0A98-4323-AEB4-52F4139E30F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1E8-E223-4DE9-9E91-833F19076E9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12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C87F-0A98-4323-AEB4-52F4139E30F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1E8-E223-4DE9-9E91-833F19076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74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C87F-0A98-4323-AEB4-52F4139E30F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1E8-E223-4DE9-9E91-833F19076E9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8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C87F-0A98-4323-AEB4-52F4139E30F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1E8-E223-4DE9-9E91-833F19076E9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56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C87F-0A98-4323-AEB4-52F4139E30F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1E8-E223-4DE9-9E91-833F19076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47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C87F-0A98-4323-AEB4-52F4139E30F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1E8-E223-4DE9-9E91-833F19076E9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4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C87F-0A98-4323-AEB4-52F4139E30F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1E8-E223-4DE9-9E91-833F19076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64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F9C87F-0A98-4323-AEB4-52F4139E30F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BD11E8-E223-4DE9-9E91-833F19076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83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E3A45-6034-4538-A307-F0EB18447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KBR TECNOLOGIAS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298A51-3397-4361-976D-B351EA185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87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5602542-C954-49B1-978A-AF34E7F0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15C4EE6-3C48-467F-B9F1-F925CC85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Site;</a:t>
            </a:r>
          </a:p>
          <a:p>
            <a:r>
              <a:rPr lang="pt-BR" dirty="0"/>
              <a:t>Proposta;</a:t>
            </a:r>
          </a:p>
          <a:p>
            <a:r>
              <a:rPr lang="pt-BR" dirty="0"/>
              <a:t>Nossa empresa;</a:t>
            </a:r>
          </a:p>
          <a:p>
            <a:r>
              <a:rPr lang="pt-BR" dirty="0"/>
              <a:t>Produto;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13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E077D-BE1D-48C8-9D77-C3FAC1DF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84A7ACA-CF1B-4372-BF77-ED5720E4A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22" y="982131"/>
            <a:ext cx="9775055" cy="4752844"/>
          </a:xfrm>
        </p:spPr>
      </p:pic>
    </p:spTree>
    <p:extLst>
      <p:ext uri="{BB962C8B-B14F-4D97-AF65-F5344CB8AC3E}">
        <p14:creationId xmlns:p14="http://schemas.microsoft.com/office/powerpoint/2010/main" val="214628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6376F-A0A5-47CA-897E-75B25298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88AE0B5-EE63-4621-9793-151C35C4D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253" y="2899705"/>
            <a:ext cx="5386360" cy="275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2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4B999-464B-48E7-9EB5-CBBDF91F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PC GAMER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8713A1E-F827-46D1-B1F9-FEB9835539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48515808"/>
              </p:ext>
            </p:extLst>
          </p:nvPr>
        </p:nvGraphicFramePr>
        <p:xfrm>
          <a:off x="1378033" y="2960818"/>
          <a:ext cx="4717967" cy="2530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6328">
                  <a:extLst>
                    <a:ext uri="{9D8B030D-6E8A-4147-A177-3AD203B41FA5}">
                      <a16:colId xmlns:a16="http://schemas.microsoft.com/office/drawing/2014/main" val="993216290"/>
                    </a:ext>
                  </a:extLst>
                </a:gridCol>
                <a:gridCol w="3020214">
                  <a:extLst>
                    <a:ext uri="{9D8B030D-6E8A-4147-A177-3AD203B41FA5}">
                      <a16:colId xmlns:a16="http://schemas.microsoft.com/office/drawing/2014/main" val="2613051375"/>
                    </a:ext>
                  </a:extLst>
                </a:gridCol>
                <a:gridCol w="482519">
                  <a:extLst>
                    <a:ext uri="{9D8B030D-6E8A-4147-A177-3AD203B41FA5}">
                      <a16:colId xmlns:a16="http://schemas.microsoft.com/office/drawing/2014/main" val="799382701"/>
                    </a:ext>
                  </a:extLst>
                </a:gridCol>
                <a:gridCol w="428906">
                  <a:extLst>
                    <a:ext uri="{9D8B030D-6E8A-4147-A177-3AD203B41FA5}">
                      <a16:colId xmlns:a16="http://schemas.microsoft.com/office/drawing/2014/main" val="2758970845"/>
                    </a:ext>
                  </a:extLst>
                </a:gridCol>
              </a:tblGrid>
              <a:tr h="36905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Placa Mãe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Peça de referência: A320M-K Asus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R$ 416,73 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extLst>
                  <a:ext uri="{0D108BD9-81ED-4DB2-BD59-A6C34878D82A}">
                    <a16:rowId xmlns:a16="http://schemas.microsoft.com/office/drawing/2014/main" val="3340090813"/>
                  </a:ext>
                </a:extLst>
              </a:tr>
              <a:tr h="26348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Processador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Peça de referência: AMD Athlon 3000G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R$ 499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extLst>
                  <a:ext uri="{0D108BD9-81ED-4DB2-BD59-A6C34878D82A}">
                    <a16:rowId xmlns:a16="http://schemas.microsoft.com/office/drawing/2014/main" val="2907740417"/>
                  </a:ext>
                </a:extLst>
              </a:tr>
              <a:tr h="26348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CPU Cooler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Peça de referência: Cooler Alseye H120Z AMD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R$ 66,03.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extLst>
                  <a:ext uri="{0D108BD9-81ED-4DB2-BD59-A6C34878D82A}">
                    <a16:rowId xmlns:a16="http://schemas.microsoft.com/office/drawing/2014/main" val="1201278978"/>
                  </a:ext>
                </a:extLst>
              </a:tr>
              <a:tr h="36905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Memória RAM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Peça de referência: módulo de 8GB DDR4 3000MHz – Geil Super Luce RGB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R$ 299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extLst>
                  <a:ext uri="{0D108BD9-81ED-4DB2-BD59-A6C34878D82A}">
                    <a16:rowId xmlns:a16="http://schemas.microsoft.com/office/drawing/2014/main" val="1687093008"/>
                  </a:ext>
                </a:extLst>
              </a:tr>
              <a:tr h="369051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>
                          <a:effectLst/>
                        </a:rPr>
                        <a:t>Armazenamento</a:t>
                      </a:r>
                      <a:endParaRPr lang="pt-BR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52" marR="5752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Peça de referência: HD Seagate de 1TB – 7200RPM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R$ 347,13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extLst>
                  <a:ext uri="{0D108BD9-81ED-4DB2-BD59-A6C34878D82A}">
                    <a16:rowId xmlns:a16="http://schemas.microsoft.com/office/drawing/2014/main" val="3181478176"/>
                  </a:ext>
                </a:extLst>
              </a:tr>
              <a:tr h="26348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Placa de vídeo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Peça de referência: RX 550 4GB da Redragon 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R$ 599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extLst>
                  <a:ext uri="{0D108BD9-81ED-4DB2-BD59-A6C34878D82A}">
                    <a16:rowId xmlns:a16="http://schemas.microsoft.com/office/drawing/2014/main" val="4203908756"/>
                  </a:ext>
                </a:extLst>
              </a:tr>
              <a:tr h="3690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Gabinete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52" marR="5752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Peça de referência: Gabinete Gamer Galax Nebulosa (GX700)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R$ 279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extLst>
                  <a:ext uri="{0D108BD9-81ED-4DB2-BD59-A6C34878D82A}">
                    <a16:rowId xmlns:a16="http://schemas.microsoft.com/office/drawing/2014/main" val="3446383004"/>
                  </a:ext>
                </a:extLst>
              </a:tr>
              <a:tr h="263483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7620" marB="0" anchor="b"/>
                </a:tc>
                <a:extLst>
                  <a:ext uri="{0D108BD9-81ED-4DB2-BD59-A6C34878D82A}">
                    <a16:rowId xmlns:a16="http://schemas.microsoft.com/office/drawing/2014/main" val="79366284"/>
                  </a:ext>
                </a:extLst>
              </a:tr>
            </a:tbl>
          </a:graphicData>
        </a:graphic>
      </p:graphicFrame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497173AB-379F-45D5-AF3A-B33ABC8CE1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215" y="2791911"/>
            <a:ext cx="4181383" cy="2699043"/>
          </a:xfrm>
        </p:spPr>
      </p:pic>
    </p:spTree>
    <p:extLst>
      <p:ext uri="{BB962C8B-B14F-4D97-AF65-F5344CB8AC3E}">
        <p14:creationId xmlns:p14="http://schemas.microsoft.com/office/powerpoint/2010/main" val="157797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B761699-3C85-4041-98BA-05B1C747B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VENHA SER FELIZ AQUI!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310B1E1C-5737-42EE-9A96-54B0F9DA4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162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125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Orgânico</vt:lpstr>
      <vt:lpstr>KBR TECNOLOGIAS</vt:lpstr>
      <vt:lpstr>Introdução</vt:lpstr>
      <vt:lpstr>Apresentação do PowerPoint</vt:lpstr>
      <vt:lpstr>Proposta</vt:lpstr>
      <vt:lpstr>PC GAMER</vt:lpstr>
      <vt:lpstr>VENHA SER FELIZ AQUI!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GAMER</dc:title>
  <dc:creator>KAUÊ RIBEIRO</dc:creator>
  <cp:lastModifiedBy>KAUÊ RIBEIRO</cp:lastModifiedBy>
  <cp:revision>4</cp:revision>
  <dcterms:created xsi:type="dcterms:W3CDTF">2023-04-10T12:29:25Z</dcterms:created>
  <dcterms:modified xsi:type="dcterms:W3CDTF">2023-04-10T12:59:08Z</dcterms:modified>
</cp:coreProperties>
</file>