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2FC7-4EAF-48A1-A037-56C63F85ACD7}" v="1560" dt="2025-05-26T20:38:49.750"/>
    <p1510:client id="{363E5727-5C4B-4A1D-BC12-119027F488F8}" v="983" dt="2025-05-26T22:04:31.439"/>
    <p1510:client id="{69C5FAF4-92C9-4BF0-8685-CB2181C05E60}" v="43" dt="2025-05-26T19:42:37.056"/>
    <p1510:client id="{F0B23525-C333-40A5-97DE-273248137AE9}" v="1" dt="2025-05-26T19:40:5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E RAFAEL MAZZONE DA SILVA" userId="S::kaue.silva29@fatec.sp.gov.br::da4f1766-0cbc-4826-8c92-1bcb2e6cfd8d" providerId="AD" clId="Web-{F0B23525-C333-40A5-97DE-273248137AE9}"/>
    <pc:docChg chg="addSld">
      <pc:chgData name="KAUE RAFAEL MAZZONE DA SILVA" userId="S::kaue.silva29@fatec.sp.gov.br::da4f1766-0cbc-4826-8c92-1bcb2e6cfd8d" providerId="AD" clId="Web-{F0B23525-C333-40A5-97DE-273248137AE9}" dt="2025-05-26T19:40:53.558" v="0"/>
      <pc:docMkLst>
        <pc:docMk/>
      </pc:docMkLst>
      <pc:sldChg chg="new">
        <pc:chgData name="KAUE RAFAEL MAZZONE DA SILVA" userId="S::kaue.silva29@fatec.sp.gov.br::da4f1766-0cbc-4826-8c92-1bcb2e6cfd8d" providerId="AD" clId="Web-{F0B23525-C333-40A5-97DE-273248137AE9}" dt="2025-05-26T19:40:53.558" v="0"/>
        <pc:sldMkLst>
          <pc:docMk/>
          <pc:sldMk cId="1866863281" sldId="256"/>
        </pc:sldMkLst>
      </pc:sldChg>
    </pc:docChg>
  </pc:docChgLst>
  <pc:docChgLst>
    <pc:chgData name="KAUE RAFAEL MAZZONE DA SILVA" userId="S::kaue.silva29@fatec.sp.gov.br::da4f1766-0cbc-4826-8c92-1bcb2e6cfd8d" providerId="AD" clId="Web-{13092FC7-4EAF-48A1-A037-56C63F85ACD7}"/>
    <pc:docChg chg="addSld delSld modSld">
      <pc:chgData name="KAUE RAFAEL MAZZONE DA SILVA" userId="S::kaue.silva29@fatec.sp.gov.br::da4f1766-0cbc-4826-8c92-1bcb2e6cfd8d" providerId="AD" clId="Web-{13092FC7-4EAF-48A1-A037-56C63F85ACD7}" dt="2025-05-26T20:38:49.750" v="1219"/>
      <pc:docMkLst>
        <pc:docMk/>
      </pc:docMkLst>
      <pc:sldChg chg="modTransition addAnim delAnim modAnim">
        <pc:chgData name="KAUE RAFAEL MAZZONE DA SILVA" userId="S::kaue.silva29@fatec.sp.gov.br::da4f1766-0cbc-4826-8c92-1bcb2e6cfd8d" providerId="AD" clId="Web-{13092FC7-4EAF-48A1-A037-56C63F85ACD7}" dt="2025-05-26T19:56:47.529" v="232"/>
        <pc:sldMkLst>
          <pc:docMk/>
          <pc:sldMk cId="1866863281" sldId="256"/>
        </pc:sldMkLst>
      </pc:sldChg>
      <pc:sldChg chg="modSp modTransition addAnim delAnim">
        <pc:chgData name="KAUE RAFAEL MAZZONE DA SILVA" userId="S::kaue.silva29@fatec.sp.gov.br::da4f1766-0cbc-4826-8c92-1bcb2e6cfd8d" providerId="AD" clId="Web-{13092FC7-4EAF-48A1-A037-56C63F85ACD7}" dt="2025-05-26T19:57:15.498" v="236"/>
        <pc:sldMkLst>
          <pc:docMk/>
          <pc:sldMk cId="4242613632" sldId="257"/>
        </pc:sldMkLst>
        <pc:spChg chg="mod">
          <ac:chgData name="KAUE RAFAEL MAZZONE DA SILVA" userId="S::kaue.silva29@fatec.sp.gov.br::da4f1766-0cbc-4826-8c92-1bcb2e6cfd8d" providerId="AD" clId="Web-{13092FC7-4EAF-48A1-A037-56C63F85ACD7}" dt="2025-05-26T19:52:22.803" v="112" actId="20577"/>
          <ac:spMkLst>
            <pc:docMk/>
            <pc:sldMk cId="4242613632" sldId="257"/>
            <ac:spMk id="3" creationId="{686C27B7-5B37-8E22-54F1-166849166879}"/>
          </ac:spMkLst>
        </pc:spChg>
      </pc:sldChg>
      <pc:sldChg chg="modSp new addAnim">
        <pc:chgData name="KAUE RAFAEL MAZZONE DA SILVA" userId="S::kaue.silva29@fatec.sp.gov.br::da4f1766-0cbc-4826-8c92-1bcb2e6cfd8d" providerId="AD" clId="Web-{13092FC7-4EAF-48A1-A037-56C63F85ACD7}" dt="2025-05-26T20:36:53.263" v="1215" actId="20577"/>
        <pc:sldMkLst>
          <pc:docMk/>
          <pc:sldMk cId="3942363960" sldId="258"/>
        </pc:sldMkLst>
        <pc:spChg chg="mod">
          <ac:chgData name="KAUE RAFAEL MAZZONE DA SILVA" userId="S::kaue.silva29@fatec.sp.gov.br::da4f1766-0cbc-4826-8c92-1bcb2e6cfd8d" providerId="AD" clId="Web-{13092FC7-4EAF-48A1-A037-56C63F85ACD7}" dt="2025-05-26T19:52:49.741" v="123" actId="20577"/>
          <ac:spMkLst>
            <pc:docMk/>
            <pc:sldMk cId="3942363960" sldId="258"/>
            <ac:spMk id="2" creationId="{CBFF59DC-3546-C2DE-364A-64356B353F29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36:53.263" v="1215" actId="20577"/>
          <ac:spMkLst>
            <pc:docMk/>
            <pc:sldMk cId="3942363960" sldId="258"/>
            <ac:spMk id="3" creationId="{B82978C4-8D5B-2B0D-B6C6-B692FC639D63}"/>
          </ac:spMkLst>
        </pc:spChg>
      </pc:sldChg>
      <pc:sldChg chg="addSp delSp modSp add replId modTransition">
        <pc:chgData name="KAUE RAFAEL MAZZONE DA SILVA" userId="S::kaue.silva29@fatec.sp.gov.br::da4f1766-0cbc-4826-8c92-1bcb2e6cfd8d" providerId="AD" clId="Web-{13092FC7-4EAF-48A1-A037-56C63F85ACD7}" dt="2025-05-26T20:04:38.557" v="436"/>
        <pc:sldMkLst>
          <pc:docMk/>
          <pc:sldMk cId="38130954" sldId="259"/>
        </pc:sldMkLst>
        <pc:spChg chg="del">
          <ac:chgData name="KAUE RAFAEL MAZZONE DA SILVA" userId="S::kaue.silva29@fatec.sp.gov.br::da4f1766-0cbc-4826-8c92-1bcb2e6cfd8d" providerId="AD" clId="Web-{13092FC7-4EAF-48A1-A037-56C63F85ACD7}" dt="2025-05-26T20:00:35.644" v="306"/>
          <ac:spMkLst>
            <pc:docMk/>
            <pc:sldMk cId="38130954" sldId="259"/>
            <ac:spMk id="2" creationId="{FC01F42E-A902-8B28-6688-70C3B96EC948}"/>
          </ac:spMkLst>
        </pc:spChg>
        <pc:spChg chg="del mod">
          <ac:chgData name="KAUE RAFAEL MAZZONE DA SILVA" userId="S::kaue.silva29@fatec.sp.gov.br::da4f1766-0cbc-4826-8c92-1bcb2e6cfd8d" providerId="AD" clId="Web-{13092FC7-4EAF-48A1-A037-56C63F85ACD7}" dt="2025-05-26T20:00:33.316" v="305"/>
          <ac:spMkLst>
            <pc:docMk/>
            <pc:sldMk cId="38130954" sldId="259"/>
            <ac:spMk id="3" creationId="{0146A7C9-68EC-C783-01FE-24F9E89B5A5B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02:27.053" v="348" actId="1076"/>
          <ac:spMkLst>
            <pc:docMk/>
            <pc:sldMk cId="38130954" sldId="259"/>
            <ac:spMk id="7" creationId="{A99C3A69-46E7-E29E-7C44-A4A36D1BC720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19:59:37.314" v="267"/>
          <ac:spMkLst>
            <pc:docMk/>
            <pc:sldMk cId="38130954" sldId="259"/>
            <ac:spMk id="8" creationId="{2B81CC8D-A113-1ED6-5A2B-E30EACC98BD5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01:02.098" v="313" actId="20577"/>
          <ac:spMkLst>
            <pc:docMk/>
            <pc:sldMk cId="38130954" sldId="259"/>
            <ac:spMk id="9" creationId="{90A45C8D-1544-993E-206C-1F4506F812E0}"/>
          </ac:spMkLst>
        </pc:spChg>
        <pc:spChg chg="add del mod">
          <ac:chgData name="KAUE RAFAEL MAZZONE DA SILVA" userId="S::kaue.silva29@fatec.sp.gov.br::da4f1766-0cbc-4826-8c92-1bcb2e6cfd8d" providerId="AD" clId="Web-{13092FC7-4EAF-48A1-A037-56C63F85ACD7}" dt="2025-05-26T20:00:42.989" v="308"/>
          <ac:spMkLst>
            <pc:docMk/>
            <pc:sldMk cId="38130954" sldId="259"/>
            <ac:spMk id="11" creationId="{E1F4FB70-B9B5-E156-58ED-2D796DF4686B}"/>
          </ac:spMkLst>
        </pc:spChg>
        <pc:spChg chg="add del mod">
          <ac:chgData name="KAUE RAFAEL MAZZONE DA SILVA" userId="S::kaue.silva29@fatec.sp.gov.br::da4f1766-0cbc-4826-8c92-1bcb2e6cfd8d" providerId="AD" clId="Web-{13092FC7-4EAF-48A1-A037-56C63F85ACD7}" dt="2025-05-26T20:00:47.410" v="309"/>
          <ac:spMkLst>
            <pc:docMk/>
            <pc:sldMk cId="38130954" sldId="259"/>
            <ac:spMk id="13" creationId="{765C7F35-0C09-305E-0203-34C5AAAF4CE9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04:26.806" v="434" actId="14100"/>
          <ac:spMkLst>
            <pc:docMk/>
            <pc:sldMk cId="38130954" sldId="259"/>
            <ac:spMk id="14" creationId="{377094CE-C135-7E93-765C-56B37F9E6A03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04:30.963" v="435" actId="14100"/>
          <ac:spMkLst>
            <pc:docMk/>
            <pc:sldMk cId="38130954" sldId="259"/>
            <ac:spMk id="15" creationId="{D2FFB1B5-1A00-B700-C295-DB793F38DC2A}"/>
          </ac:spMkLst>
        </pc:spChg>
      </pc:sldChg>
      <pc:sldChg chg="addSp delSp modSp add replId addAnim delAnim">
        <pc:chgData name="KAUE RAFAEL MAZZONE DA SILVA" userId="S::kaue.silva29@fatec.sp.gov.br::da4f1766-0cbc-4826-8c92-1bcb2e6cfd8d" providerId="AD" clId="Web-{13092FC7-4EAF-48A1-A037-56C63F85ACD7}" dt="2025-05-26T20:23:09.851" v="826"/>
        <pc:sldMkLst>
          <pc:docMk/>
          <pc:sldMk cId="3225310049" sldId="260"/>
        </pc:sldMkLst>
        <pc:spChg chg="add del mod">
          <ac:chgData name="KAUE RAFAEL MAZZONE DA SILVA" userId="S::kaue.silva29@fatec.sp.gov.br::da4f1766-0cbc-4826-8c92-1bcb2e6cfd8d" providerId="AD" clId="Web-{13092FC7-4EAF-48A1-A037-56C63F85ACD7}" dt="2025-05-26T20:23:09.851" v="826"/>
          <ac:spMkLst>
            <pc:docMk/>
            <pc:sldMk cId="3225310049" sldId="260"/>
            <ac:spMk id="7" creationId="{E1C13521-3F57-299A-1BF2-48852A3958B8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08:26.328" v="465" actId="1076"/>
          <ac:spMkLst>
            <pc:docMk/>
            <pc:sldMk cId="3225310049" sldId="260"/>
            <ac:spMk id="8" creationId="{FFD1394E-8D1F-E972-94C2-6D9D08E3588F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06:21.387" v="439"/>
          <ac:spMkLst>
            <pc:docMk/>
            <pc:sldMk cId="3225310049" sldId="260"/>
            <ac:spMk id="9" creationId="{95A3307D-6476-C69B-4AED-8C666F2EEFAF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3:24.601" v="601" actId="1076"/>
          <ac:spMkLst>
            <pc:docMk/>
            <pc:sldMk cId="3225310049" sldId="260"/>
            <ac:spMk id="10" creationId="{0886F68C-994B-908C-655E-4B9D28CD25D4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6:48.732" v="639" actId="1076"/>
          <ac:spMkLst>
            <pc:docMk/>
            <pc:sldMk cId="3225310049" sldId="260"/>
            <ac:spMk id="11" creationId="{633034C8-1922-652B-3BE9-DC15A79FE1F9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3:40.555" v="602" actId="1076"/>
          <ac:spMkLst>
            <pc:docMk/>
            <pc:sldMk cId="3225310049" sldId="260"/>
            <ac:spMk id="12" creationId="{40116E5B-DDCC-B97F-556B-9DD19C151463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2:54.491" v="591" actId="1076"/>
          <ac:spMkLst>
            <pc:docMk/>
            <pc:sldMk cId="3225310049" sldId="260"/>
            <ac:spMk id="13" creationId="{793DA1AF-2DB5-20F7-34F8-C6C015D2470C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06:21.387" v="438"/>
          <ac:spMkLst>
            <pc:docMk/>
            <pc:sldMk cId="3225310049" sldId="260"/>
            <ac:spMk id="14" creationId="{1D41E36C-A9C4-4AF0-52B9-462105F16430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06:22.606" v="440"/>
          <ac:spMkLst>
            <pc:docMk/>
            <pc:sldMk cId="3225310049" sldId="260"/>
            <ac:spMk id="15" creationId="{2357DD6C-A6E8-1547-6AFF-3432090130CA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5:04.901" v="614" actId="20577"/>
          <ac:spMkLst>
            <pc:docMk/>
            <pc:sldMk cId="3225310049" sldId="260"/>
            <ac:spMk id="17" creationId="{CDDED2CC-A15B-FDEB-581C-5E724B5FD076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5:36.511" v="621" actId="14100"/>
          <ac:spMkLst>
            <pc:docMk/>
            <pc:sldMk cId="3225310049" sldId="260"/>
            <ac:spMk id="18" creationId="{7C4B41C3-834D-5E12-E42B-D7B46B6197D8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7:54.265" v="702" actId="1076"/>
          <ac:spMkLst>
            <pc:docMk/>
            <pc:sldMk cId="3225310049" sldId="260"/>
            <ac:spMk id="19" creationId="{FB9E3E2D-1C96-D9B0-87F4-50C589F3F85A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17:48.905" v="701" actId="1076"/>
          <ac:spMkLst>
            <pc:docMk/>
            <pc:sldMk cId="3225310049" sldId="260"/>
            <ac:spMk id="20" creationId="{618CC75A-33B0-038B-6D27-1063D547C7E8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23:06.835" v="824"/>
          <ac:spMkLst>
            <pc:docMk/>
            <pc:sldMk cId="3225310049" sldId="260"/>
            <ac:spMk id="21" creationId="{659A839A-3BB1-DE21-750F-14F60D8377A2}"/>
          </ac:spMkLst>
        </pc:spChg>
        <pc:cxnChg chg="add del mod">
          <ac:chgData name="KAUE RAFAEL MAZZONE DA SILVA" userId="S::kaue.silva29@fatec.sp.gov.br::da4f1766-0cbc-4826-8c92-1bcb2e6cfd8d" providerId="AD" clId="Web-{13092FC7-4EAF-48A1-A037-56C63F85ACD7}" dt="2025-05-26T20:07:12.264" v="446"/>
          <ac:cxnSpMkLst>
            <pc:docMk/>
            <pc:sldMk cId="3225310049" sldId="260"/>
            <ac:cxnSpMk id="2" creationId="{A4F9BFD2-DD15-ED38-4601-9FD7144D2232}"/>
          </ac:cxnSpMkLst>
        </pc:cxnChg>
        <pc:cxnChg chg="add del mod">
          <ac:chgData name="KAUE RAFAEL MAZZONE DA SILVA" userId="S::kaue.silva29@fatec.sp.gov.br::da4f1766-0cbc-4826-8c92-1bcb2e6cfd8d" providerId="AD" clId="Web-{13092FC7-4EAF-48A1-A037-56C63F85ACD7}" dt="2025-05-26T20:08:06.953" v="462"/>
          <ac:cxnSpMkLst>
            <pc:docMk/>
            <pc:sldMk cId="3225310049" sldId="260"/>
            <ac:cxnSpMk id="3" creationId="{264ECBDA-20EC-A3CD-3AD4-CF45D28FEE48}"/>
          </ac:cxnSpMkLst>
        </pc:cxnChg>
        <pc:cxnChg chg="add del mod">
          <ac:chgData name="KAUE RAFAEL MAZZONE DA SILVA" userId="S::kaue.silva29@fatec.sp.gov.br::da4f1766-0cbc-4826-8c92-1bcb2e6cfd8d" providerId="AD" clId="Web-{13092FC7-4EAF-48A1-A037-56C63F85ACD7}" dt="2025-05-26T20:14:17.587" v="607"/>
          <ac:cxnSpMkLst>
            <pc:docMk/>
            <pc:sldMk cId="3225310049" sldId="260"/>
            <ac:cxnSpMk id="16" creationId="{2D8949A3-7BBC-6A1F-06CF-97CA7814A936}"/>
          </ac:cxnSpMkLst>
        </pc:cxnChg>
      </pc:sldChg>
      <pc:sldChg chg="addSp delSp modSp add replId">
        <pc:chgData name="KAUE RAFAEL MAZZONE DA SILVA" userId="S::kaue.silva29@fatec.sp.gov.br::da4f1766-0cbc-4826-8c92-1bcb2e6cfd8d" providerId="AD" clId="Web-{13092FC7-4EAF-48A1-A037-56C63F85ACD7}" dt="2025-05-26T20:25:22.917" v="842" actId="20577"/>
        <pc:sldMkLst>
          <pc:docMk/>
          <pc:sldMk cId="955712175" sldId="261"/>
        </pc:sldMkLst>
        <pc:spChg chg="add mod">
          <ac:chgData name="KAUE RAFAEL MAZZONE DA SILVA" userId="S::kaue.silva29@fatec.sp.gov.br::da4f1766-0cbc-4826-8c92-1bcb2e6cfd8d" providerId="AD" clId="Web-{13092FC7-4EAF-48A1-A037-56C63F85ACD7}" dt="2025-05-26T20:20:22.097" v="742" actId="1076"/>
          <ac:spMkLst>
            <pc:docMk/>
            <pc:sldMk cId="955712175" sldId="261"/>
            <ac:spMk id="3" creationId="{C3CA5932-2CF2-9578-281A-E74791A3B009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2.206" v="719"/>
          <ac:spMkLst>
            <pc:docMk/>
            <pc:sldMk cId="955712175" sldId="261"/>
            <ac:spMk id="5" creationId="{577D8FF6-AFEA-6C10-BC9F-7BB4644A48EA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2.206" v="720"/>
          <ac:spMkLst>
            <pc:docMk/>
            <pc:sldMk cId="955712175" sldId="261"/>
            <ac:spMk id="6" creationId="{DE0DCA96-5869-5591-AA9B-030FADEDBD6A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6"/>
          <ac:spMkLst>
            <pc:docMk/>
            <pc:sldMk cId="955712175" sldId="261"/>
            <ac:spMk id="7" creationId="{BF14B474-1564-59F7-748A-0308A42412DB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5"/>
          <ac:spMkLst>
            <pc:docMk/>
            <pc:sldMk cId="955712175" sldId="261"/>
            <ac:spMk id="8" creationId="{6CECC073-058B-EA51-4E4A-EFB5830865B0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4"/>
          <ac:spMkLst>
            <pc:docMk/>
            <pc:sldMk cId="955712175" sldId="261"/>
            <ac:spMk id="10" creationId="{6D091AF7-6742-AB53-294E-30E7757B98A8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3"/>
          <ac:spMkLst>
            <pc:docMk/>
            <pc:sldMk cId="955712175" sldId="261"/>
            <ac:spMk id="11" creationId="{B16E48E8-5F15-1BAD-FF1D-773C55DDC04B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2"/>
          <ac:spMkLst>
            <pc:docMk/>
            <pc:sldMk cId="955712175" sldId="261"/>
            <ac:spMk id="12" creationId="{4B8EBF90-9BD9-4D90-2267-5164D3F21608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1"/>
          <ac:spMkLst>
            <pc:docMk/>
            <pc:sldMk cId="955712175" sldId="261"/>
            <ac:spMk id="13" creationId="{D9115ECD-427E-1AEE-E6C7-8978DF932FF3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0:44.082" v="749" actId="1076"/>
          <ac:spMkLst>
            <pc:docMk/>
            <pc:sldMk cId="955712175" sldId="261"/>
            <ac:spMk id="14" creationId="{1ABC23B2-5435-CE6C-3034-A9ABF7C78D55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2:02.209" v="787" actId="1076"/>
          <ac:spMkLst>
            <pc:docMk/>
            <pc:sldMk cId="955712175" sldId="261"/>
            <ac:spMk id="15" creationId="{41EE0FB6-D9C2-268C-D61E-8DA5029E3359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2:10.850" v="788" actId="1076"/>
          <ac:spMkLst>
            <pc:docMk/>
            <pc:sldMk cId="955712175" sldId="261"/>
            <ac:spMk id="16" creationId="{D4D8A618-D631-CD8F-70A4-63DD54344109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30"/>
          <ac:spMkLst>
            <pc:docMk/>
            <pc:sldMk cId="955712175" sldId="261"/>
            <ac:spMk id="17" creationId="{F2AAD5CA-B6C2-E7D7-8EEB-BAE83A24DFC3}"/>
          </ac:spMkLst>
        </pc:spChg>
        <pc:spChg chg="add del">
          <ac:chgData name="KAUE RAFAEL MAZZONE DA SILVA" userId="S::kaue.silva29@fatec.sp.gov.br::da4f1766-0cbc-4826-8c92-1bcb2e6cfd8d" providerId="AD" clId="Web-{13092FC7-4EAF-48A1-A037-56C63F85ACD7}" dt="2025-05-26T20:19:46.596" v="729"/>
          <ac:spMkLst>
            <pc:docMk/>
            <pc:sldMk cId="955712175" sldId="261"/>
            <ac:spMk id="18" creationId="{4D24513E-A581-84C3-60D8-9BBCDC54B538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20:57.832" v="751" actId="20577"/>
          <ac:spMkLst>
            <pc:docMk/>
            <pc:sldMk cId="955712175" sldId="261"/>
            <ac:spMk id="19" creationId="{D3A990D2-C948-54E2-3008-0413EDA10E8D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19:34.595" v="708"/>
          <ac:spMkLst>
            <pc:docMk/>
            <pc:sldMk cId="955712175" sldId="261"/>
            <ac:spMk id="20" creationId="{C61B3427-4407-4713-A6CA-14E20CDD3060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2:58.679" v="822" actId="1076"/>
          <ac:spMkLst>
            <pc:docMk/>
            <pc:sldMk cId="955712175" sldId="261"/>
            <ac:spMk id="21" creationId="{0214839C-77F6-6738-19C3-61A0DE789880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5:22.917" v="842" actId="20577"/>
          <ac:spMkLst>
            <pc:docMk/>
            <pc:sldMk cId="955712175" sldId="261"/>
            <ac:spMk id="23" creationId="{EF89684D-C621-1D3F-68B7-561F90DF3AA8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3:36.289" v="837" actId="1076"/>
          <ac:spMkLst>
            <pc:docMk/>
            <pc:sldMk cId="955712175" sldId="261"/>
            <ac:spMk id="24" creationId="{3D6F1562-036B-076D-D589-538C04E6F084}"/>
          </ac:spMkLst>
        </pc:spChg>
        <pc:spChg chg="add mod">
          <ac:chgData name="KAUE RAFAEL MAZZONE DA SILVA" userId="S::kaue.silva29@fatec.sp.gov.br::da4f1766-0cbc-4826-8c92-1bcb2e6cfd8d" providerId="AD" clId="Web-{13092FC7-4EAF-48A1-A037-56C63F85ACD7}" dt="2025-05-26T20:24:00.774" v="840" actId="1076"/>
          <ac:spMkLst>
            <pc:docMk/>
            <pc:sldMk cId="955712175" sldId="261"/>
            <ac:spMk id="25" creationId="{D11064E6-DDB9-6DE5-279C-FAC0265F204B}"/>
          </ac:spMkLst>
        </pc:spChg>
      </pc:sldChg>
      <pc:sldChg chg="delSp modSp add del replId">
        <pc:chgData name="KAUE RAFAEL MAZZONE DA SILVA" userId="S::kaue.silva29@fatec.sp.gov.br::da4f1766-0cbc-4826-8c92-1bcb2e6cfd8d" providerId="AD" clId="Web-{13092FC7-4EAF-48A1-A037-56C63F85ACD7}" dt="2025-05-26T20:25:56.558" v="853"/>
        <pc:sldMkLst>
          <pc:docMk/>
          <pc:sldMk cId="495697738" sldId="262"/>
        </pc:sldMkLst>
        <pc:spChg chg="del">
          <ac:chgData name="KAUE RAFAEL MAZZONE DA SILVA" userId="S::kaue.silva29@fatec.sp.gov.br::da4f1766-0cbc-4826-8c92-1bcb2e6cfd8d" providerId="AD" clId="Web-{13092FC7-4EAF-48A1-A037-56C63F85ACD7}" dt="2025-05-26T20:25:37.136" v="848"/>
          <ac:spMkLst>
            <pc:docMk/>
            <pc:sldMk cId="495697738" sldId="262"/>
            <ac:spMk id="3" creationId="{7A89473A-3A7B-35DE-A265-D9D0B8385F43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7.136" v="847"/>
          <ac:spMkLst>
            <pc:docMk/>
            <pc:sldMk cId="495697738" sldId="262"/>
            <ac:spMk id="14" creationId="{0026A382-E541-9F6F-C935-BD1891940669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7.136" v="846"/>
          <ac:spMkLst>
            <pc:docMk/>
            <pc:sldMk cId="495697738" sldId="262"/>
            <ac:spMk id="15" creationId="{B0370310-BD70-557D-8866-239F2C3F0310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7.136" v="845"/>
          <ac:spMkLst>
            <pc:docMk/>
            <pc:sldMk cId="495697738" sldId="262"/>
            <ac:spMk id="16" creationId="{5A75B46C-883C-4FE8-95C8-C31C4D87165F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7.136" v="849"/>
          <ac:spMkLst>
            <pc:docMk/>
            <pc:sldMk cId="495697738" sldId="262"/>
            <ac:spMk id="19" creationId="{49A979F3-19B8-AB0D-80BF-3975A9EA5B81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7.136" v="844"/>
          <ac:spMkLst>
            <pc:docMk/>
            <pc:sldMk cId="495697738" sldId="262"/>
            <ac:spMk id="21" creationId="{660E7144-9A16-E5E0-2F41-A573BF217D7C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8.324" v="850"/>
          <ac:spMkLst>
            <pc:docMk/>
            <pc:sldMk cId="495697738" sldId="262"/>
            <ac:spMk id="23" creationId="{48EE4B19-E573-F7E2-AF07-FF3E8FCD69AD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25:41.386" v="852" actId="1076"/>
          <ac:spMkLst>
            <pc:docMk/>
            <pc:sldMk cId="495697738" sldId="262"/>
            <ac:spMk id="24" creationId="{95433B5A-C149-D86B-8B34-FE3162FD7102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25:39.136" v="851"/>
          <ac:spMkLst>
            <pc:docMk/>
            <pc:sldMk cId="495697738" sldId="262"/>
            <ac:spMk id="25" creationId="{DDAAFE02-161A-569B-6A23-77CD039011EF}"/>
          </ac:spMkLst>
        </pc:spChg>
      </pc:sldChg>
      <pc:sldChg chg="addSp delSp modSp new">
        <pc:chgData name="KAUE RAFAEL MAZZONE DA SILVA" userId="S::kaue.silva29@fatec.sp.gov.br::da4f1766-0cbc-4826-8c92-1bcb2e6cfd8d" providerId="AD" clId="Web-{13092FC7-4EAF-48A1-A037-56C63F85ACD7}" dt="2025-05-26T20:30:31.550" v="1110" actId="20577"/>
        <pc:sldMkLst>
          <pc:docMk/>
          <pc:sldMk cId="2877236813" sldId="262"/>
        </pc:sldMkLst>
        <pc:spChg chg="mod">
          <ac:chgData name="KAUE RAFAEL MAZZONE DA SILVA" userId="S::kaue.silva29@fatec.sp.gov.br::da4f1766-0cbc-4826-8c92-1bcb2e6cfd8d" providerId="AD" clId="Web-{13092FC7-4EAF-48A1-A037-56C63F85ACD7}" dt="2025-05-26T20:29:13.798" v="998" actId="1076"/>
          <ac:spMkLst>
            <pc:docMk/>
            <pc:sldMk cId="2877236813" sldId="262"/>
            <ac:spMk id="2" creationId="{499490CB-2C3D-9CA2-9FB2-490524A8E896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30:31.550" v="1110" actId="20577"/>
          <ac:spMkLst>
            <pc:docMk/>
            <pc:sldMk cId="2877236813" sldId="262"/>
            <ac:spMk id="3" creationId="{0A70B6B9-CFE4-C336-94DE-7F056B61502E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28:38.406" v="940"/>
          <ac:spMkLst>
            <pc:docMk/>
            <pc:sldMk cId="2877236813" sldId="262"/>
            <ac:spMk id="5" creationId="{39275E07-70E7-8503-70E5-09BE9DBC5F89}"/>
          </ac:spMkLst>
        </pc:spChg>
        <pc:spChg chg="mod">
          <ac:chgData name="KAUE RAFAEL MAZZONE DA SILVA" userId="S::kaue.silva29@fatec.sp.gov.br::da4f1766-0cbc-4826-8c92-1bcb2e6cfd8d" providerId="AD" clId="Web-{13092FC7-4EAF-48A1-A037-56C63F85ACD7}" dt="2025-05-26T20:28:38.406" v="939"/>
          <ac:spMkLst>
            <pc:docMk/>
            <pc:sldMk cId="2877236813" sldId="262"/>
            <ac:spMk id="6" creationId="{6B71CA6F-D555-2634-F320-95E6836CFC46}"/>
          </ac:spMkLst>
        </pc:spChg>
        <pc:graphicFrameChg chg="add del mod modGraphic">
          <ac:chgData name="KAUE RAFAEL MAZZONE DA SILVA" userId="S::kaue.silva29@fatec.sp.gov.br::da4f1766-0cbc-4826-8c92-1bcb2e6cfd8d" providerId="AD" clId="Web-{13092FC7-4EAF-48A1-A037-56C63F85ACD7}" dt="2025-05-26T20:29:33.924" v="1059"/>
          <ac:graphicFrameMkLst>
            <pc:docMk/>
            <pc:sldMk cId="2877236813" sldId="262"/>
            <ac:graphicFrameMk id="8" creationId="{CE2D340A-DE1E-777B-8219-FA72A6BECCE3}"/>
          </ac:graphicFrameMkLst>
        </pc:graphicFrameChg>
      </pc:sldChg>
      <pc:sldChg chg="addSp delSp modSp add replId">
        <pc:chgData name="KAUE RAFAEL MAZZONE DA SILVA" userId="S::kaue.silva29@fatec.sp.gov.br::da4f1766-0cbc-4826-8c92-1bcb2e6cfd8d" providerId="AD" clId="Web-{13092FC7-4EAF-48A1-A037-56C63F85ACD7}" dt="2025-05-26T20:34:27.041" v="1213"/>
        <pc:sldMkLst>
          <pc:docMk/>
          <pc:sldMk cId="2433680612" sldId="263"/>
        </pc:sldMkLst>
        <pc:spChg chg="del">
          <ac:chgData name="KAUE RAFAEL MAZZONE DA SILVA" userId="S::kaue.silva29@fatec.sp.gov.br::da4f1766-0cbc-4826-8c92-1bcb2e6cfd8d" providerId="AD" clId="Web-{13092FC7-4EAF-48A1-A037-56C63F85ACD7}" dt="2025-05-26T20:31:56.396" v="1180"/>
          <ac:spMkLst>
            <pc:docMk/>
            <pc:sldMk cId="2433680612" sldId="263"/>
            <ac:spMk id="2" creationId="{CE3BF913-396B-348C-C0F8-554352033FD6}"/>
          </ac:spMkLst>
        </pc:spChg>
        <pc:spChg chg="del">
          <ac:chgData name="KAUE RAFAEL MAZZONE DA SILVA" userId="S::kaue.silva29@fatec.sp.gov.br::da4f1766-0cbc-4826-8c92-1bcb2e6cfd8d" providerId="AD" clId="Web-{13092FC7-4EAF-48A1-A037-56C63F85ACD7}" dt="2025-05-26T20:30:41.722" v="1112"/>
          <ac:spMkLst>
            <pc:docMk/>
            <pc:sldMk cId="2433680612" sldId="263"/>
            <ac:spMk id="3" creationId="{307C6D68-4ADC-06C4-E987-29C22D076B10}"/>
          </ac:spMkLst>
        </pc:spChg>
        <pc:spChg chg="add del mod">
          <ac:chgData name="KAUE RAFAEL MAZZONE DA SILVA" userId="S::kaue.silva29@fatec.sp.gov.br::da4f1766-0cbc-4826-8c92-1bcb2e6cfd8d" providerId="AD" clId="Web-{13092FC7-4EAF-48A1-A037-56C63F85ACD7}" dt="2025-05-26T20:30:46.957" v="1113"/>
          <ac:spMkLst>
            <pc:docMk/>
            <pc:sldMk cId="2433680612" sldId="263"/>
            <ac:spMk id="8" creationId="{FFB7844C-B24E-6DB1-BFA7-8A8CCC123721}"/>
          </ac:spMkLst>
        </pc:spChg>
        <pc:spChg chg="add del mod">
          <ac:chgData name="KAUE RAFAEL MAZZONE DA SILVA" userId="S::kaue.silva29@fatec.sp.gov.br::da4f1766-0cbc-4826-8c92-1bcb2e6cfd8d" providerId="AD" clId="Web-{13092FC7-4EAF-48A1-A037-56C63F85ACD7}" dt="2025-05-26T20:32:03.724" v="1186"/>
          <ac:spMkLst>
            <pc:docMk/>
            <pc:sldMk cId="2433680612" sldId="263"/>
            <ac:spMk id="12" creationId="{C806DB41-FB4B-70CB-EF0E-D0DF7DD5BBE5}"/>
          </ac:spMkLst>
        </pc:spChg>
        <pc:spChg chg="add del mod">
          <ac:chgData name="KAUE RAFAEL MAZZONE DA SILVA" userId="S::kaue.silva29@fatec.sp.gov.br::da4f1766-0cbc-4826-8c92-1bcb2e6cfd8d" providerId="AD" clId="Web-{13092FC7-4EAF-48A1-A037-56C63F85ACD7}" dt="2025-05-26T20:32:20.709" v="1189"/>
          <ac:spMkLst>
            <pc:docMk/>
            <pc:sldMk cId="2433680612" sldId="263"/>
            <ac:spMk id="14" creationId="{06D10149-0929-6E40-2E98-6AEFE20098EE}"/>
          </ac:spMkLst>
        </pc:spChg>
        <pc:graphicFrameChg chg="add del mod ord modGraphic">
          <ac:chgData name="KAUE RAFAEL MAZZONE DA SILVA" userId="S::kaue.silva29@fatec.sp.gov.br::da4f1766-0cbc-4826-8c92-1bcb2e6cfd8d" providerId="AD" clId="Web-{13092FC7-4EAF-48A1-A037-56C63F85ACD7}" dt="2025-05-26T20:34:27.041" v="1213"/>
          <ac:graphicFrameMkLst>
            <pc:docMk/>
            <pc:sldMk cId="2433680612" sldId="263"/>
            <ac:graphicFrameMk id="10" creationId="{13F0C2DD-DCCF-4782-8B51-E7BB09BCA87B}"/>
          </ac:graphicFrameMkLst>
        </pc:graphicFrameChg>
      </pc:sldChg>
      <pc:sldChg chg="addSp delSp modSp add replId">
        <pc:chgData name="KAUE RAFAEL MAZZONE DA SILVA" userId="S::kaue.silva29@fatec.sp.gov.br::da4f1766-0cbc-4826-8c92-1bcb2e6cfd8d" providerId="AD" clId="Web-{13092FC7-4EAF-48A1-A037-56C63F85ACD7}" dt="2025-05-26T20:38:49.750" v="1219"/>
        <pc:sldMkLst>
          <pc:docMk/>
          <pc:sldMk cId="1371614310" sldId="264"/>
        </pc:sldMkLst>
        <pc:spChg chg="add del mod">
          <ac:chgData name="KAUE RAFAEL MAZZONE DA SILVA" userId="S::kaue.silva29@fatec.sp.gov.br::da4f1766-0cbc-4826-8c92-1bcb2e6cfd8d" providerId="AD" clId="Web-{13092FC7-4EAF-48A1-A037-56C63F85ACD7}" dt="2025-05-26T20:38:49.750" v="1219"/>
          <ac:spMkLst>
            <pc:docMk/>
            <pc:sldMk cId="1371614310" sldId="264"/>
            <ac:spMk id="3" creationId="{76EE3E8A-E61D-3BE1-03BA-42A61FABFB15}"/>
          </ac:spMkLst>
        </pc:spChg>
        <pc:graphicFrameChg chg="del">
          <ac:chgData name="KAUE RAFAEL MAZZONE DA SILVA" userId="S::kaue.silva29@fatec.sp.gov.br::da4f1766-0cbc-4826-8c92-1bcb2e6cfd8d" providerId="AD" clId="Web-{13092FC7-4EAF-48A1-A037-56C63F85ACD7}" dt="2025-05-26T20:38:42.875" v="1217"/>
          <ac:graphicFrameMkLst>
            <pc:docMk/>
            <pc:sldMk cId="1371614310" sldId="264"/>
            <ac:graphicFrameMk id="10" creationId="{62DAFEA7-9BEA-E59C-475B-4836A62E39FA}"/>
          </ac:graphicFrameMkLst>
        </pc:graphicFrameChg>
      </pc:sldChg>
    </pc:docChg>
  </pc:docChgLst>
  <pc:docChgLst>
    <pc:chgData name="KAUE RAFAEL MAZZONE DA SILVA" userId="S::kaue.silva29@fatec.sp.gov.br::da4f1766-0cbc-4826-8c92-1bcb2e6cfd8d" providerId="AD" clId="Web-{69C5FAF4-92C9-4BF0-8685-CB2181C05E60}"/>
    <pc:docChg chg="addSld modSld addMainMaster delMainMaster">
      <pc:chgData name="KAUE RAFAEL MAZZONE DA SILVA" userId="S::kaue.silva29@fatec.sp.gov.br::da4f1766-0cbc-4826-8c92-1bcb2e6cfd8d" providerId="AD" clId="Web-{69C5FAF4-92C9-4BF0-8685-CB2181C05E60}" dt="2025-05-26T19:42:37.056" v="40" actId="20577"/>
      <pc:docMkLst>
        <pc:docMk/>
      </pc:docMkLst>
      <pc:sldChg chg="modSp mod modClrScheme chgLayout">
        <pc:chgData name="KAUE RAFAEL MAZZONE DA SILVA" userId="S::kaue.silva29@fatec.sp.gov.br::da4f1766-0cbc-4826-8c92-1bcb2e6cfd8d" providerId="AD" clId="Web-{69C5FAF4-92C9-4BF0-8685-CB2181C05E60}" dt="2025-05-26T19:42:23.025" v="37" actId="20577"/>
        <pc:sldMkLst>
          <pc:docMk/>
          <pc:sldMk cId="1866863281" sldId="256"/>
        </pc:sldMkLst>
        <pc:spChg chg="mod ord">
          <ac:chgData name="KAUE RAFAEL MAZZONE DA SILVA" userId="S::kaue.silva29@fatec.sp.gov.br::da4f1766-0cbc-4826-8c92-1bcb2e6cfd8d" providerId="AD" clId="Web-{69C5FAF4-92C9-4BF0-8685-CB2181C05E60}" dt="2025-05-26T19:41:59.212" v="24" actId="20577"/>
          <ac:spMkLst>
            <pc:docMk/>
            <pc:sldMk cId="1866863281" sldId="256"/>
            <ac:spMk id="2" creationId="{305DB19C-3D04-62DA-4121-B0A36C841BC1}"/>
          </ac:spMkLst>
        </pc:spChg>
        <pc:spChg chg="mod ord">
          <ac:chgData name="KAUE RAFAEL MAZZONE DA SILVA" userId="S::kaue.silva29@fatec.sp.gov.br::da4f1766-0cbc-4826-8c92-1bcb2e6cfd8d" providerId="AD" clId="Web-{69C5FAF4-92C9-4BF0-8685-CB2181C05E60}" dt="2025-05-26T19:42:23.025" v="37" actId="20577"/>
          <ac:spMkLst>
            <pc:docMk/>
            <pc:sldMk cId="1866863281" sldId="256"/>
            <ac:spMk id="3" creationId="{16292DE6-B741-8285-F7A4-B41B11592F3E}"/>
          </ac:spMkLst>
        </pc:spChg>
      </pc:sldChg>
      <pc:sldChg chg="modSp new">
        <pc:chgData name="KAUE RAFAEL MAZZONE DA SILVA" userId="S::kaue.silva29@fatec.sp.gov.br::da4f1766-0cbc-4826-8c92-1bcb2e6cfd8d" providerId="AD" clId="Web-{69C5FAF4-92C9-4BF0-8685-CB2181C05E60}" dt="2025-05-26T19:42:37.056" v="40" actId="20577"/>
        <pc:sldMkLst>
          <pc:docMk/>
          <pc:sldMk cId="4242613632" sldId="257"/>
        </pc:sldMkLst>
        <pc:spChg chg="mod">
          <ac:chgData name="KAUE RAFAEL MAZZONE DA SILVA" userId="S::kaue.silva29@fatec.sp.gov.br::da4f1766-0cbc-4826-8c92-1bcb2e6cfd8d" providerId="AD" clId="Web-{69C5FAF4-92C9-4BF0-8685-CB2181C05E60}" dt="2025-05-26T19:42:37.056" v="40" actId="20577"/>
          <ac:spMkLst>
            <pc:docMk/>
            <pc:sldMk cId="4242613632" sldId="257"/>
            <ac:spMk id="2" creationId="{436730F5-B462-3B11-9B7B-32D767064FF6}"/>
          </ac:spMkLst>
        </pc:spChg>
      </pc:sldChg>
      <pc:sldMasterChg chg="del delSldLayout">
        <pc:chgData name="KAUE RAFAEL MAZZONE DA SILVA" userId="S::kaue.silva29@fatec.sp.gov.br::da4f1766-0cbc-4826-8c92-1bcb2e6cfd8d" providerId="AD" clId="Web-{69C5FAF4-92C9-4BF0-8685-CB2181C05E60}" dt="2025-05-26T19:41:22.852" v="0"/>
        <pc:sldMasterMkLst>
          <pc:docMk/>
          <pc:sldMasterMk cId="2675746937" sldId="2147483648"/>
        </pc:sldMasterMkLst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KAUE RAFAEL MAZZONE DA SILVA" userId="S::kaue.silva29@fatec.sp.gov.br::da4f1766-0cbc-4826-8c92-1bcb2e6cfd8d" providerId="AD" clId="Web-{69C5FAF4-92C9-4BF0-8685-CB2181C05E60}" dt="2025-05-26T19:41:22.852" v="0"/>
        <pc:sldMasterMkLst>
          <pc:docMk/>
          <pc:sldMasterMk cId="1322302911" sldId="2147483660"/>
        </pc:sldMasterMkLst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2131605622" sldId="2147483661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1267930042" sldId="2147483662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2576148611" sldId="2147483663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3891802728" sldId="2147483664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2103088481" sldId="2147483665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3024922931" sldId="2147483666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1016512921" sldId="2147483667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3703148160" sldId="2147483668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3378635702" sldId="2147483669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1540983380" sldId="2147483670"/>
          </pc:sldLayoutMkLst>
        </pc:sldLayoutChg>
        <pc:sldLayoutChg chg="add mod replId">
          <pc:chgData name="KAUE RAFAEL MAZZONE DA SILVA" userId="S::kaue.silva29@fatec.sp.gov.br::da4f1766-0cbc-4826-8c92-1bcb2e6cfd8d" providerId="AD" clId="Web-{69C5FAF4-92C9-4BF0-8685-CB2181C05E60}" dt="2025-05-26T19:41:22.852" v="0"/>
          <pc:sldLayoutMkLst>
            <pc:docMk/>
            <pc:sldMasterMk cId="1322302911" sldId="2147483660"/>
            <pc:sldLayoutMk cId="2291763205" sldId="2147483671"/>
          </pc:sldLayoutMkLst>
        </pc:sldLayoutChg>
      </pc:sldMasterChg>
    </pc:docChg>
  </pc:docChgLst>
  <pc:docChgLst>
    <pc:chgData name="KAUE RAFAEL MAZZONE DA SILVA" userId="S::kaue.silva29@fatec.sp.gov.br::da4f1766-0cbc-4826-8c92-1bcb2e6cfd8d" providerId="AD" clId="Web-{363E5727-5C4B-4A1D-BC12-119027F488F8}"/>
    <pc:docChg chg="addSld delSld modSld">
      <pc:chgData name="KAUE RAFAEL MAZZONE DA SILVA" userId="S::kaue.silva29@fatec.sp.gov.br::da4f1766-0cbc-4826-8c92-1bcb2e6cfd8d" providerId="AD" clId="Web-{363E5727-5C4B-4A1D-BC12-119027F488F8}" dt="2025-05-26T22:04:31.330" v="767" actId="1076"/>
      <pc:docMkLst>
        <pc:docMk/>
      </pc:docMkLst>
      <pc:sldChg chg="modSp">
        <pc:chgData name="KAUE RAFAEL MAZZONE DA SILVA" userId="S::kaue.silva29@fatec.sp.gov.br::da4f1766-0cbc-4826-8c92-1bcb2e6cfd8d" providerId="AD" clId="Web-{363E5727-5C4B-4A1D-BC12-119027F488F8}" dt="2025-05-26T22:01:57.511" v="632" actId="20577"/>
        <pc:sldMkLst>
          <pc:docMk/>
          <pc:sldMk cId="4242613632" sldId="257"/>
        </pc:sldMkLst>
        <pc:spChg chg="mod">
          <ac:chgData name="KAUE RAFAEL MAZZONE DA SILVA" userId="S::kaue.silva29@fatec.sp.gov.br::da4f1766-0cbc-4826-8c92-1bcb2e6cfd8d" providerId="AD" clId="Web-{363E5727-5C4B-4A1D-BC12-119027F488F8}" dt="2025-05-26T22:01:57.511" v="632" actId="20577"/>
          <ac:spMkLst>
            <pc:docMk/>
            <pc:sldMk cId="4242613632" sldId="257"/>
            <ac:spMk id="3" creationId="{686C27B7-5B37-8E22-54F1-166849166879}"/>
          </ac:spMkLst>
        </pc:spChg>
      </pc:sldChg>
      <pc:sldChg chg="modSp">
        <pc:chgData name="KAUE RAFAEL MAZZONE DA SILVA" userId="S::kaue.silva29@fatec.sp.gov.br::da4f1766-0cbc-4826-8c92-1bcb2e6cfd8d" providerId="AD" clId="Web-{363E5727-5C4B-4A1D-BC12-119027F488F8}" dt="2025-05-26T22:00:26.508" v="621" actId="20577"/>
        <pc:sldMkLst>
          <pc:docMk/>
          <pc:sldMk cId="2877236813" sldId="262"/>
        </pc:sldMkLst>
        <pc:spChg chg="mod">
          <ac:chgData name="KAUE RAFAEL MAZZONE DA SILVA" userId="S::kaue.silva29@fatec.sp.gov.br::da4f1766-0cbc-4826-8c92-1bcb2e6cfd8d" providerId="AD" clId="Web-{363E5727-5C4B-4A1D-BC12-119027F488F8}" dt="2025-05-26T22:00:26.508" v="621" actId="20577"/>
          <ac:spMkLst>
            <pc:docMk/>
            <pc:sldMk cId="2877236813" sldId="262"/>
            <ac:spMk id="2" creationId="{499490CB-2C3D-9CA2-9FB2-490524A8E896}"/>
          </ac:spMkLst>
        </pc:spChg>
        <pc:spChg chg="mod">
          <ac:chgData name="KAUE RAFAEL MAZZONE DA SILVA" userId="S::kaue.silva29@fatec.sp.gov.br::da4f1766-0cbc-4826-8c92-1bcb2e6cfd8d" providerId="AD" clId="Web-{363E5727-5C4B-4A1D-BC12-119027F488F8}" dt="2025-05-26T21:31:31.533" v="238" actId="20577"/>
          <ac:spMkLst>
            <pc:docMk/>
            <pc:sldMk cId="2877236813" sldId="262"/>
            <ac:spMk id="3" creationId="{0A70B6B9-CFE4-C336-94DE-7F056B61502E}"/>
          </ac:spMkLst>
        </pc:spChg>
      </pc:sldChg>
      <pc:sldChg chg="modSp">
        <pc:chgData name="KAUE RAFAEL MAZZONE DA SILVA" userId="S::kaue.silva29@fatec.sp.gov.br::da4f1766-0cbc-4826-8c92-1bcb2e6cfd8d" providerId="AD" clId="Web-{363E5727-5C4B-4A1D-BC12-119027F488F8}" dt="2025-05-26T21:32:11.472" v="240"/>
        <pc:sldMkLst>
          <pc:docMk/>
          <pc:sldMk cId="2433680612" sldId="263"/>
        </pc:sldMkLst>
        <pc:graphicFrameChg chg="modGraphic">
          <ac:chgData name="KAUE RAFAEL MAZZONE DA SILVA" userId="S::kaue.silva29@fatec.sp.gov.br::da4f1766-0cbc-4826-8c92-1bcb2e6cfd8d" providerId="AD" clId="Web-{363E5727-5C4B-4A1D-BC12-119027F488F8}" dt="2025-05-26T21:32:11.472" v="240"/>
          <ac:graphicFrameMkLst>
            <pc:docMk/>
            <pc:sldMk cId="2433680612" sldId="263"/>
            <ac:graphicFrameMk id="10" creationId="{13F0C2DD-DCCF-4782-8B51-E7BB09BCA87B}"/>
          </ac:graphicFrameMkLst>
        </pc:graphicFrameChg>
      </pc:sldChg>
      <pc:sldChg chg="addSp delSp modSp">
        <pc:chgData name="KAUE RAFAEL MAZZONE DA SILVA" userId="S::kaue.silva29@fatec.sp.gov.br::da4f1766-0cbc-4826-8c92-1bcb2e6cfd8d" providerId="AD" clId="Web-{363E5727-5C4B-4A1D-BC12-119027F488F8}" dt="2025-05-26T22:02:13.731" v="633" actId="20577"/>
        <pc:sldMkLst>
          <pc:docMk/>
          <pc:sldMk cId="1371614310" sldId="264"/>
        </pc:sldMkLst>
        <pc:spChg chg="add mod">
          <ac:chgData name="KAUE RAFAEL MAZZONE DA SILVA" userId="S::kaue.silva29@fatec.sp.gov.br::da4f1766-0cbc-4826-8c92-1bcb2e6cfd8d" providerId="AD" clId="Web-{363E5727-5C4B-4A1D-BC12-119027F488F8}" dt="2025-05-26T22:02:13.731" v="633" actId="20577"/>
          <ac:spMkLst>
            <pc:docMk/>
            <pc:sldMk cId="1371614310" sldId="264"/>
            <ac:spMk id="7" creationId="{07325F15-CC2F-BA68-F6BD-D7718264B8B9}"/>
          </ac:spMkLst>
        </pc:spChg>
        <pc:picChg chg="add mod">
          <ac:chgData name="KAUE RAFAEL MAZZONE DA SILVA" userId="S::kaue.silva29@fatec.sp.gov.br::da4f1766-0cbc-4826-8c92-1bcb2e6cfd8d" providerId="AD" clId="Web-{363E5727-5C4B-4A1D-BC12-119027F488F8}" dt="2025-05-26T21:32:45.348" v="249" actId="1076"/>
          <ac:picMkLst>
            <pc:docMk/>
            <pc:sldMk cId="1371614310" sldId="264"/>
            <ac:picMk id="2" creationId="{32E0BBD6-D2D8-8397-31A2-B9AC88BABEBF}"/>
          </ac:picMkLst>
        </pc:picChg>
        <pc:picChg chg="add del mod ord">
          <ac:chgData name="KAUE RAFAEL MAZZONE DA SILVA" userId="S::kaue.silva29@fatec.sp.gov.br::da4f1766-0cbc-4826-8c92-1bcb2e6cfd8d" providerId="AD" clId="Web-{363E5727-5C4B-4A1D-BC12-119027F488F8}" dt="2025-05-26T21:39:13.942" v="288"/>
          <ac:picMkLst>
            <pc:docMk/>
            <pc:sldMk cId="1371614310" sldId="264"/>
            <ac:picMk id="8" creationId="{8C0A5213-BD8D-A26A-85AC-16FF9FAB83DD}"/>
          </ac:picMkLst>
        </pc:picChg>
      </pc:sldChg>
      <pc:sldChg chg="addSp delSp modSp add replId">
        <pc:chgData name="KAUE RAFAEL MAZZONE DA SILVA" userId="S::kaue.silva29@fatec.sp.gov.br::da4f1766-0cbc-4826-8c92-1bcb2e6cfd8d" providerId="AD" clId="Web-{363E5727-5C4B-4A1D-BC12-119027F488F8}" dt="2025-05-26T21:40:01.225" v="300" actId="1076"/>
        <pc:sldMkLst>
          <pc:docMk/>
          <pc:sldMk cId="2217604179" sldId="265"/>
        </pc:sldMkLst>
        <pc:spChg chg="del mod">
          <ac:chgData name="KAUE RAFAEL MAZZONE DA SILVA" userId="S::kaue.silva29@fatec.sp.gov.br::da4f1766-0cbc-4826-8c92-1bcb2e6cfd8d" providerId="AD" clId="Web-{363E5727-5C4B-4A1D-BC12-119027F488F8}" dt="2025-05-26T21:39:36.489" v="293"/>
          <ac:spMkLst>
            <pc:docMk/>
            <pc:sldMk cId="2217604179" sldId="265"/>
            <ac:spMk id="7" creationId="{66A493AB-7C97-D0B2-AF53-5ADB5B6DF02B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1:39:58.709" v="299"/>
          <ac:spMkLst>
            <pc:docMk/>
            <pc:sldMk cId="2217604179" sldId="265"/>
            <ac:spMk id="9" creationId="{289D7E0A-67E9-FE18-651F-687C8499656E}"/>
          </ac:spMkLst>
        </pc:spChg>
        <pc:picChg chg="mod">
          <ac:chgData name="KAUE RAFAEL MAZZONE DA SILVA" userId="S::kaue.silva29@fatec.sp.gov.br::da4f1766-0cbc-4826-8c92-1bcb2e6cfd8d" providerId="AD" clId="Web-{363E5727-5C4B-4A1D-BC12-119027F488F8}" dt="2025-05-26T21:40:01.225" v="300" actId="1076"/>
          <ac:picMkLst>
            <pc:docMk/>
            <pc:sldMk cId="2217604179" sldId="265"/>
            <ac:picMk id="2" creationId="{60111615-9845-5D4A-EBED-FEB0705F41E6}"/>
          </ac:picMkLst>
        </pc:picChg>
        <pc:picChg chg="add mod">
          <ac:chgData name="KAUE RAFAEL MAZZONE DA SILVA" userId="S::kaue.silva29@fatec.sp.gov.br::da4f1766-0cbc-4826-8c92-1bcb2e6cfd8d" providerId="AD" clId="Web-{363E5727-5C4B-4A1D-BC12-119027F488F8}" dt="2025-05-26T21:39:51.459" v="298" actId="1076"/>
          <ac:picMkLst>
            <pc:docMk/>
            <pc:sldMk cId="2217604179" sldId="265"/>
            <ac:picMk id="3" creationId="{FB2BB73C-6458-C0C4-57E6-02D96304F498}"/>
          </ac:picMkLst>
        </pc:picChg>
      </pc:sldChg>
      <pc:sldChg chg="add del replId">
        <pc:chgData name="KAUE RAFAEL MAZZONE DA SILVA" userId="S::kaue.silva29@fatec.sp.gov.br::da4f1766-0cbc-4826-8c92-1bcb2e6cfd8d" providerId="AD" clId="Web-{363E5727-5C4B-4A1D-BC12-119027F488F8}" dt="2025-05-26T21:39:08.019" v="270"/>
        <pc:sldMkLst>
          <pc:docMk/>
          <pc:sldMk cId="3146055761" sldId="265"/>
        </pc:sldMkLst>
      </pc:sldChg>
      <pc:sldChg chg="addSp delSp modSp add replId addAnim delAnim">
        <pc:chgData name="KAUE RAFAEL MAZZONE DA SILVA" userId="S::kaue.silva29@fatec.sp.gov.br::da4f1766-0cbc-4826-8c92-1bcb2e6cfd8d" providerId="AD" clId="Web-{363E5727-5C4B-4A1D-BC12-119027F488F8}" dt="2025-05-26T22:04:31.330" v="767" actId="1076"/>
        <pc:sldMkLst>
          <pc:docMk/>
          <pc:sldMk cId="3296485623" sldId="266"/>
        </pc:sldMkLst>
        <pc:spChg chg="add mod">
          <ac:chgData name="KAUE RAFAEL MAZZONE DA SILVA" userId="S::kaue.silva29@fatec.sp.gov.br::da4f1766-0cbc-4826-8c92-1bcb2e6cfd8d" providerId="AD" clId="Web-{363E5727-5C4B-4A1D-BC12-119027F488F8}" dt="2025-05-26T22:03:32.249" v="747" actId="1076"/>
          <ac:spMkLst>
            <pc:docMk/>
            <pc:sldMk cId="3296485623" sldId="266"/>
            <ac:spMk id="7" creationId="{502F5795-7E6C-AECA-42CF-32684DFE7E6E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32.249" v="748" actId="1076"/>
          <ac:spMkLst>
            <pc:docMk/>
            <pc:sldMk cId="3296485623" sldId="266"/>
            <ac:spMk id="9" creationId="{958C09A0-9B5E-3BBE-2DA1-E45CD6814ED3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2:03:26.562" v="745"/>
          <ac:spMkLst>
            <pc:docMk/>
            <pc:sldMk cId="3296485623" sldId="266"/>
            <ac:spMk id="12" creationId="{8BCA0143-612D-6334-4DEB-A5840B16615A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2:03:26.562" v="744"/>
          <ac:spMkLst>
            <pc:docMk/>
            <pc:sldMk cId="3296485623" sldId="266"/>
            <ac:spMk id="13" creationId="{051EC698-10C5-3038-73C7-4D4F335E46B5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2:03:26.562" v="743"/>
          <ac:spMkLst>
            <pc:docMk/>
            <pc:sldMk cId="3296485623" sldId="266"/>
            <ac:spMk id="15" creationId="{46ECBCEE-1BB4-C610-B056-23278864A083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1:51:21.986" v="546"/>
          <ac:spMkLst>
            <pc:docMk/>
            <pc:sldMk cId="3296485623" sldId="266"/>
            <ac:spMk id="16" creationId="{94A8480D-B956-825E-D038-29994063C393}"/>
          </ac:spMkLst>
        </pc:spChg>
        <pc:spChg chg="add del">
          <ac:chgData name="KAUE RAFAEL MAZZONE DA SILVA" userId="S::kaue.silva29@fatec.sp.gov.br::da4f1766-0cbc-4826-8c92-1bcb2e6cfd8d" providerId="AD" clId="Web-{363E5727-5C4B-4A1D-BC12-119027F488F8}" dt="2025-05-26T21:51:54.019" v="548"/>
          <ac:spMkLst>
            <pc:docMk/>
            <pc:sldMk cId="3296485623" sldId="266"/>
            <ac:spMk id="17" creationId="{963050B9-5BBF-862A-5378-307B88AAC894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1:54:10.102" v="563"/>
          <ac:spMkLst>
            <pc:docMk/>
            <pc:sldMk cId="3296485623" sldId="266"/>
            <ac:spMk id="18" creationId="{F8707EF4-8EFE-A14B-DC13-8B46F9B18238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1:53:33.944" v="559"/>
          <ac:spMkLst>
            <pc:docMk/>
            <pc:sldMk cId="3296485623" sldId="266"/>
            <ac:spMk id="19" creationId="{837A221F-8D2A-61D0-ADBB-94E74DE62CDD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1:54:09.180" v="562"/>
          <ac:spMkLst>
            <pc:docMk/>
            <pc:sldMk cId="3296485623" sldId="266"/>
            <ac:spMk id="20" creationId="{8988DD3C-847D-36AA-7445-E810F15AAB78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2:03:26.562" v="742"/>
          <ac:spMkLst>
            <pc:docMk/>
            <pc:sldMk cId="3296485623" sldId="266"/>
            <ac:spMk id="21" creationId="{582B2B70-F117-DF41-1A5C-C0D873BAFA8E}"/>
          </ac:spMkLst>
        </pc:spChg>
        <pc:spChg chg="add del mod">
          <ac:chgData name="KAUE RAFAEL MAZZONE DA SILVA" userId="S::kaue.silva29@fatec.sp.gov.br::da4f1766-0cbc-4826-8c92-1bcb2e6cfd8d" providerId="AD" clId="Web-{363E5727-5C4B-4A1D-BC12-119027F488F8}" dt="2025-05-26T22:03:26.562" v="741"/>
          <ac:spMkLst>
            <pc:docMk/>
            <pc:sldMk cId="3296485623" sldId="266"/>
            <ac:spMk id="22" creationId="{C103B282-7376-DDF9-5A76-113B14A15D5A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4:31.330" v="767" actId="1076"/>
          <ac:spMkLst>
            <pc:docMk/>
            <pc:sldMk cId="3296485623" sldId="266"/>
            <ac:spMk id="24" creationId="{0B823F97-97F0-ED24-F471-F2B2ED3F6288}"/>
          </ac:spMkLst>
        </pc:spChg>
        <pc:picChg chg="del">
          <ac:chgData name="KAUE RAFAEL MAZZONE DA SILVA" userId="S::kaue.silva29@fatec.sp.gov.br::da4f1766-0cbc-4826-8c92-1bcb2e6cfd8d" providerId="AD" clId="Web-{363E5727-5C4B-4A1D-BC12-119027F488F8}" dt="2025-05-26T21:40:53.445" v="302"/>
          <ac:picMkLst>
            <pc:docMk/>
            <pc:sldMk cId="3296485623" sldId="266"/>
            <ac:picMk id="2" creationId="{F49FA2FE-791B-4819-82F6-51CE31862203}"/>
          </ac:picMkLst>
        </pc:picChg>
        <pc:picChg chg="mod modCrop">
          <ac:chgData name="KAUE RAFAEL MAZZONE DA SILVA" userId="S::kaue.silva29@fatec.sp.gov.br::da4f1766-0cbc-4826-8c92-1bcb2e6cfd8d" providerId="AD" clId="Web-{363E5727-5C4B-4A1D-BC12-119027F488F8}" dt="2025-05-26T22:03:32.249" v="746" actId="1076"/>
          <ac:picMkLst>
            <pc:docMk/>
            <pc:sldMk cId="3296485623" sldId="266"/>
            <ac:picMk id="3" creationId="{5D0654E2-21CF-F66F-5C9C-96C36317D40C}"/>
          </ac:picMkLst>
        </pc:picChg>
        <pc:picChg chg="add del mod">
          <ac:chgData name="KAUE RAFAEL MAZZONE DA SILVA" userId="S::kaue.silva29@fatec.sp.gov.br::da4f1766-0cbc-4826-8c92-1bcb2e6cfd8d" providerId="AD" clId="Web-{363E5727-5C4B-4A1D-BC12-119027F488F8}" dt="2025-05-26T21:41:52.557" v="332"/>
          <ac:picMkLst>
            <pc:docMk/>
            <pc:sldMk cId="3296485623" sldId="266"/>
            <ac:picMk id="8" creationId="{ACE76C8E-C186-EE70-2DD8-7318F5077066}"/>
          </ac:picMkLst>
        </pc:picChg>
        <pc:picChg chg="add mod modCrop">
          <ac:chgData name="KAUE RAFAEL MAZZONE DA SILVA" userId="S::kaue.silva29@fatec.sp.gov.br::da4f1766-0cbc-4826-8c92-1bcb2e6cfd8d" providerId="AD" clId="Web-{363E5727-5C4B-4A1D-BC12-119027F488F8}" dt="2025-05-26T22:03:32.281" v="749" actId="1076"/>
          <ac:picMkLst>
            <pc:docMk/>
            <pc:sldMk cId="3296485623" sldId="266"/>
            <ac:picMk id="11" creationId="{83BC91C2-F608-7358-29E6-C6804D986446}"/>
          </ac:picMkLst>
        </pc:picChg>
      </pc:sldChg>
      <pc:sldChg chg="addSp delSp modSp new">
        <pc:chgData name="KAUE RAFAEL MAZZONE DA SILVA" userId="S::kaue.silva29@fatec.sp.gov.br::da4f1766-0cbc-4826-8c92-1bcb2e6cfd8d" providerId="AD" clId="Web-{363E5727-5C4B-4A1D-BC12-119027F488F8}" dt="2025-05-26T22:04:02.860" v="760" actId="1076"/>
        <pc:sldMkLst>
          <pc:docMk/>
          <pc:sldMk cId="4195284540" sldId="267"/>
        </pc:sldMkLst>
        <pc:spChg chg="del">
          <ac:chgData name="KAUE RAFAEL MAZZONE DA SILVA" userId="S::kaue.silva29@fatec.sp.gov.br::da4f1766-0cbc-4826-8c92-1bcb2e6cfd8d" providerId="AD" clId="Web-{363E5727-5C4B-4A1D-BC12-119027F488F8}" dt="2025-05-26T22:03:03.358" v="725"/>
          <ac:spMkLst>
            <pc:docMk/>
            <pc:sldMk cId="4195284540" sldId="267"/>
            <ac:spMk id="2" creationId="{04C73807-B4A0-057C-1A57-D6234041135E}"/>
          </ac:spMkLst>
        </pc:spChg>
        <pc:spChg chg="del mod">
          <ac:chgData name="KAUE RAFAEL MAZZONE DA SILVA" userId="S::kaue.silva29@fatec.sp.gov.br::da4f1766-0cbc-4826-8c92-1bcb2e6cfd8d" providerId="AD" clId="Web-{363E5727-5C4B-4A1D-BC12-119027F488F8}" dt="2025-05-26T22:03:08.639" v="727"/>
          <ac:spMkLst>
            <pc:docMk/>
            <pc:sldMk cId="4195284540" sldId="267"/>
            <ac:spMk id="3" creationId="{FA73F38C-8D52-2079-EFCD-D3D00A09C312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59.157" v="755" actId="1076"/>
          <ac:spMkLst>
            <pc:docMk/>
            <pc:sldMk cId="4195284540" sldId="267"/>
            <ac:spMk id="8" creationId="{FD332355-7D92-D5CB-2249-9C96F0FD1B1B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59.172" v="756" actId="1076"/>
          <ac:spMkLst>
            <pc:docMk/>
            <pc:sldMk cId="4195284540" sldId="267"/>
            <ac:spMk id="10" creationId="{7248ABDC-3E3A-7CAB-34A1-5319446E14FA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59.172" v="757" actId="1076"/>
          <ac:spMkLst>
            <pc:docMk/>
            <pc:sldMk cId="4195284540" sldId="267"/>
            <ac:spMk id="12" creationId="{8AC824AD-C591-E611-8C61-879E895C9682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59.172" v="758" actId="1076"/>
          <ac:spMkLst>
            <pc:docMk/>
            <pc:sldMk cId="4195284540" sldId="267"/>
            <ac:spMk id="14" creationId="{DADEC6CA-011D-4E4D-7EAE-9F816868F8F2}"/>
          </ac:spMkLst>
        </pc:spChg>
        <pc:spChg chg="add mod">
          <ac:chgData name="KAUE RAFAEL MAZZONE DA SILVA" userId="S::kaue.silva29@fatec.sp.gov.br::da4f1766-0cbc-4826-8c92-1bcb2e6cfd8d" providerId="AD" clId="Web-{363E5727-5C4B-4A1D-BC12-119027F488F8}" dt="2025-05-26T22:03:59.188" v="759" actId="1076"/>
          <ac:spMkLst>
            <pc:docMk/>
            <pc:sldMk cId="4195284540" sldId="267"/>
            <ac:spMk id="16" creationId="{2AFB7CD8-210D-688B-11B1-DF06B2527BF3}"/>
          </ac:spMkLst>
        </pc:spChg>
        <pc:picChg chg="add del">
          <ac:chgData name="KAUE RAFAEL MAZZONE DA SILVA" userId="S::kaue.silva29@fatec.sp.gov.br::da4f1766-0cbc-4826-8c92-1bcb2e6cfd8d" providerId="AD" clId="Web-{363E5727-5C4B-4A1D-BC12-119027F488F8}" dt="2025-05-26T22:03:41.078" v="751"/>
          <ac:picMkLst>
            <pc:docMk/>
            <pc:sldMk cId="4195284540" sldId="267"/>
            <ac:picMk id="18" creationId="{D8EF39C6-3B9A-FFFF-8D96-35BCF75989A4}"/>
          </ac:picMkLst>
        </pc:picChg>
        <pc:picChg chg="add mod">
          <ac:chgData name="KAUE RAFAEL MAZZONE DA SILVA" userId="S::kaue.silva29@fatec.sp.gov.br::da4f1766-0cbc-4826-8c92-1bcb2e6cfd8d" providerId="AD" clId="Web-{363E5727-5C4B-4A1D-BC12-119027F488F8}" dt="2025-05-26T22:04:02.860" v="760" actId="1076"/>
          <ac:picMkLst>
            <pc:docMk/>
            <pc:sldMk cId="4195284540" sldId="267"/>
            <ac:picMk id="20" creationId="{7559E8C4-A03D-3897-CC45-87749FB631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0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8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B19C-3D04-62DA-4121-B0A36C841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Ordernação</a:t>
            </a:r>
            <a:r>
              <a:rPr lang="pt-BR" dirty="0"/>
              <a:t> com </a:t>
            </a:r>
            <a:r>
              <a:rPr lang="pt-BR" dirty="0" err="1"/>
              <a:t>quicksort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92DE6-B741-8285-F7A4-B41B11592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Demonstração em linguagem C</a:t>
            </a:r>
          </a:p>
        </p:txBody>
      </p:sp>
    </p:spTree>
    <p:extLst>
      <p:ext uri="{BB962C8B-B14F-4D97-AF65-F5344CB8AC3E}">
        <p14:creationId xmlns:p14="http://schemas.microsoft.com/office/powerpoint/2010/main" val="18668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0450B-F10F-AAEC-E5A5-95615694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F66E-CBFE-7719-82CA-5DD87D92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C76-A6C2-451B-BF92-728D3F286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80DE7-C0D7-9254-424C-D1AB27E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B7E04-7E2B-73DD-56C9-06764A3A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60111615-9845-5D4A-EBED-FEB0705F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49" y="330678"/>
            <a:ext cx="4140680" cy="6196642"/>
          </a:xfrm>
          <a:prstGeom prst="rect">
            <a:avLst/>
          </a:prstGeom>
        </p:spPr>
      </p:pic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FB2BB73C-6458-C0C4-57E6-02D96304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9" y="329781"/>
            <a:ext cx="4695645" cy="6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A5426-45D1-CBEB-68FB-77011B1A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884E7-B590-E474-1B0D-48499474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C76-A6C2-451B-BF92-728D3F286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B49CC-CA71-10DA-BDBC-E2E6D788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A657F-D723-B8D3-D1C1-07E1054B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5D0654E2-21CF-F66F-5C9C-96C36317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54" r="-307" b="16667"/>
          <a:stretch>
            <a:fillRect/>
          </a:stretch>
        </p:blipFill>
        <p:spPr>
          <a:xfrm>
            <a:off x="736121" y="1566234"/>
            <a:ext cx="5946503" cy="18661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2F5795-7E6C-AECA-42CF-32684DFE7E6E}"/>
              </a:ext>
            </a:extLst>
          </p:cNvPr>
          <p:cNvSpPr txBox="1"/>
          <p:nvPr/>
        </p:nvSpPr>
        <p:spPr>
          <a:xfrm>
            <a:off x="758383" y="3778757"/>
            <a:ext cx="6107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Olha que interessante essa relação entre as funções: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8C09A0-9B5E-3BBE-2DA1-E45CD6814ED3}"/>
              </a:ext>
            </a:extLst>
          </p:cNvPr>
          <p:cNvSpPr txBox="1"/>
          <p:nvPr/>
        </p:nvSpPr>
        <p:spPr>
          <a:xfrm>
            <a:off x="801514" y="4224454"/>
            <a:ext cx="610750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t-BR" dirty="0"/>
              <a:t>Na função </a:t>
            </a:r>
            <a:r>
              <a:rPr lang="pt-BR" dirty="0" err="1"/>
              <a:t>quicksort</a:t>
            </a:r>
            <a:r>
              <a:rPr lang="pt-BR" dirty="0"/>
              <a:t>() é declarado que </a:t>
            </a:r>
            <a:r>
              <a:rPr lang="pt-BR" dirty="0" err="1"/>
              <a:t>int</a:t>
            </a:r>
            <a:r>
              <a:rPr lang="pt-BR" dirty="0"/>
              <a:t> pi = particionar(</a:t>
            </a:r>
            <a:r>
              <a:rPr lang="pt-BR" dirty="0" err="1"/>
              <a:t>arr</a:t>
            </a:r>
            <a:r>
              <a:rPr lang="pt-BR" dirty="0"/>
              <a:t>, baixo, alto); Onde pi guarda o </a:t>
            </a:r>
            <a:r>
              <a:rPr lang="pt-BR" dirty="0" err="1"/>
              <a:t>indice</a:t>
            </a:r>
            <a:r>
              <a:rPr lang="pt-BR" dirty="0"/>
              <a:t> do </a:t>
            </a:r>
            <a:r>
              <a:rPr lang="pt-BR" dirty="0" err="1"/>
              <a:t>pivo</a:t>
            </a:r>
            <a:r>
              <a:rPr lang="pt-BR" dirty="0"/>
              <a:t>, e </a:t>
            </a:r>
            <a:r>
              <a:rPr lang="pt-BR" dirty="0">
                <a:solidFill>
                  <a:srgbClr val="FF0000"/>
                </a:solidFill>
              </a:rPr>
              <a:t>ao mesmo tempo executa de forma recursiva a função particionar()</a:t>
            </a:r>
            <a:r>
              <a:rPr lang="pt-BR" dirty="0"/>
              <a:t>, que por sua vez chamou também a função trocar().</a:t>
            </a:r>
          </a:p>
        </p:txBody>
      </p:sp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83BC91C2-F608-7358-29E6-C6804D98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9" t="4167" r="-307" b="40509"/>
          <a:stretch>
            <a:fillRect/>
          </a:stretch>
        </p:blipFill>
        <p:spPr>
          <a:xfrm>
            <a:off x="6968826" y="1566233"/>
            <a:ext cx="4673922" cy="3429237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0B823F97-97F0-ED24-F471-F2B2ED3F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98" y="455973"/>
            <a:ext cx="4666434" cy="771295"/>
          </a:xfrm>
        </p:spPr>
        <p:txBody>
          <a:bodyPr/>
          <a:lstStyle/>
          <a:p>
            <a:r>
              <a:rPr lang="pt-BR" dirty="0"/>
              <a:t>Recursividade</a:t>
            </a:r>
          </a:p>
        </p:txBody>
      </p:sp>
    </p:spTree>
    <p:extLst>
      <p:ext uri="{BB962C8B-B14F-4D97-AF65-F5344CB8AC3E}">
        <p14:creationId xmlns:p14="http://schemas.microsoft.com/office/powerpoint/2010/main" val="329648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AFDBF-621F-8BEA-AE4E-09301CC8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186-DB3D-4092-81E5-C6857DFD1F56}" type="datetime1">
              <a:t>5/26/2025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F9BE5-F141-CE27-E5D9-D2243AC8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9E799-2910-E5D8-152C-866E86DE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332355-7D92-D5CB-2249-9C96F0FD1B1B}"/>
              </a:ext>
            </a:extLst>
          </p:cNvPr>
          <p:cNvSpPr txBox="1"/>
          <p:nvPr/>
        </p:nvSpPr>
        <p:spPr>
          <a:xfrm>
            <a:off x="686495" y="2887359"/>
            <a:ext cx="6107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Quicksort</a:t>
            </a:r>
            <a:r>
              <a:rPr lang="pt-BR" dirty="0"/>
              <a:t>(</a:t>
            </a:r>
            <a:r>
              <a:rPr lang="pt-BR" dirty="0" err="1"/>
              <a:t>arr</a:t>
            </a:r>
            <a:r>
              <a:rPr lang="pt-BR" dirty="0"/>
              <a:t>, baixo, pi-1); Quer dizer que o processo </a:t>
            </a:r>
            <a:r>
              <a:rPr lang="pt-BR" dirty="0" err="1"/>
              <a:t>sera</a:t>
            </a:r>
            <a:r>
              <a:rPr lang="pt-BR" dirty="0"/>
              <a:t> feito para a </a:t>
            </a:r>
            <a:r>
              <a:rPr lang="pt-BR" dirty="0">
                <a:solidFill>
                  <a:srgbClr val="FF0000"/>
                </a:solidFill>
              </a:rPr>
              <a:t>esquerda do </a:t>
            </a:r>
            <a:r>
              <a:rPr lang="pt-BR" dirty="0" err="1">
                <a:solidFill>
                  <a:srgbClr val="FF0000"/>
                </a:solidFill>
              </a:rPr>
              <a:t>pivo</a:t>
            </a:r>
            <a:r>
              <a:rPr lang="pt-BR" dirty="0"/>
              <a:t>. Isto é de 0 até </a:t>
            </a:r>
            <a:r>
              <a:rPr lang="pt-BR" dirty="0" err="1"/>
              <a:t>indice</a:t>
            </a:r>
            <a:r>
              <a:rPr lang="pt-BR" dirty="0"/>
              <a:t> - 1 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48ABDC-3E3A-7CAB-34A1-5319446E14FA}"/>
              </a:ext>
            </a:extLst>
          </p:cNvPr>
          <p:cNvSpPr txBox="1"/>
          <p:nvPr/>
        </p:nvSpPr>
        <p:spPr>
          <a:xfrm>
            <a:off x="686494" y="3534340"/>
            <a:ext cx="6107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Quicksort</a:t>
            </a:r>
            <a:r>
              <a:rPr lang="pt-BR" dirty="0"/>
              <a:t>(</a:t>
            </a:r>
            <a:r>
              <a:rPr lang="pt-BR" dirty="0" err="1"/>
              <a:t>arr</a:t>
            </a:r>
            <a:r>
              <a:rPr lang="pt-BR" dirty="0"/>
              <a:t>, pi+1, alto); Quer dizer que o processo </a:t>
            </a:r>
            <a:r>
              <a:rPr lang="pt-BR" dirty="0" err="1"/>
              <a:t>sera</a:t>
            </a:r>
            <a:r>
              <a:rPr lang="pt-BR" dirty="0"/>
              <a:t> feito para a </a:t>
            </a:r>
            <a:r>
              <a:rPr lang="pt-BR" dirty="0">
                <a:solidFill>
                  <a:srgbClr val="FF0000"/>
                </a:solidFill>
              </a:rPr>
              <a:t>direita do </a:t>
            </a:r>
            <a:r>
              <a:rPr lang="pt-BR" dirty="0" err="1">
                <a:solidFill>
                  <a:srgbClr val="FF0000"/>
                </a:solidFill>
              </a:rPr>
              <a:t>pivo</a:t>
            </a:r>
            <a:r>
              <a:rPr lang="pt-BR" dirty="0">
                <a:solidFill>
                  <a:srgbClr val="FFFFFF"/>
                </a:solidFill>
              </a:rPr>
              <a:t>. Isto é de </a:t>
            </a:r>
            <a:r>
              <a:rPr lang="pt-BR" dirty="0" err="1">
                <a:solidFill>
                  <a:srgbClr val="FFFFFF"/>
                </a:solidFill>
              </a:rPr>
              <a:t>indice</a:t>
            </a:r>
            <a:r>
              <a:rPr lang="pt-BR" dirty="0">
                <a:solidFill>
                  <a:srgbClr val="FFFFFF"/>
                </a:solidFill>
              </a:rPr>
              <a:t> + 1 até o final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C824AD-C591-E611-8C61-879E895C9682}"/>
              </a:ext>
            </a:extLst>
          </p:cNvPr>
          <p:cNvSpPr/>
          <p:nvPr/>
        </p:nvSpPr>
        <p:spPr>
          <a:xfrm>
            <a:off x="852906" y="4902886"/>
            <a:ext cx="4956319" cy="7971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/>
              <a:t>Repare </a:t>
            </a:r>
            <a:r>
              <a:rPr lang="pt-BR" sz="2800" dirty="0">
                <a:solidFill>
                  <a:srgbClr val="FFC000"/>
                </a:solidFill>
              </a:rPr>
              <a:t>{3,4,2</a:t>
            </a:r>
            <a:r>
              <a:rPr lang="pt-BR" sz="2800" dirty="0">
                <a:solidFill>
                  <a:srgbClr val="FFC000"/>
                </a:solidFill>
                <a:ea typeface="+mn-lt"/>
                <a:cs typeface="+mn-lt"/>
              </a:rPr>
              <a:t>,} </a:t>
            </a:r>
            <a:r>
              <a:rPr lang="pt-BR" sz="2800" dirty="0">
                <a:solidFill>
                  <a:srgbClr val="FFC000"/>
                </a:solidFill>
              </a:rPr>
              <a:t>(</a:t>
            </a:r>
            <a:r>
              <a:rPr lang="pt-BR" sz="2800" err="1">
                <a:solidFill>
                  <a:srgbClr val="FFC000"/>
                </a:solidFill>
              </a:rPr>
              <a:t>pivo</a:t>
            </a:r>
            <a:r>
              <a:rPr lang="pt-BR" sz="2800" dirty="0">
                <a:solidFill>
                  <a:srgbClr val="FFC000"/>
                </a:solidFill>
              </a:rPr>
              <a:t>) {6,7,8}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DEC6CA-011D-4E4D-7EAE-9F816868F8F2}"/>
              </a:ext>
            </a:extLst>
          </p:cNvPr>
          <p:cNvSpPr txBox="1"/>
          <p:nvPr/>
        </p:nvSpPr>
        <p:spPr>
          <a:xfrm>
            <a:off x="2239249" y="4526377"/>
            <a:ext cx="1751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 0 até Indice - 1</a:t>
            </a:r>
            <a:r>
              <a:rPr lang="pt-BR" dirty="0"/>
              <a:t> 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B7CD8-210D-688B-11B1-DF06B2527BF3}"/>
              </a:ext>
            </a:extLst>
          </p:cNvPr>
          <p:cNvSpPr txBox="1"/>
          <p:nvPr/>
        </p:nvSpPr>
        <p:spPr>
          <a:xfrm>
            <a:off x="4108306" y="4540755"/>
            <a:ext cx="22256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Indice + 1 até alto </a:t>
            </a:r>
          </a:p>
        </p:txBody>
      </p:sp>
      <p:pic>
        <p:nvPicPr>
          <p:cNvPr id="20" name="Imagem 19" descr="Texto&#10;&#10;O conteúdo gerado por IA pode estar incorreto.">
            <a:extLst>
              <a:ext uri="{FF2B5EF4-FFF2-40B4-BE49-F238E27FC236}">
                <a16:creationId xmlns:a16="http://schemas.microsoft.com/office/drawing/2014/main" id="{7559E8C4-A03D-3897-CC45-87749FB6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54" r="-307" b="16667"/>
          <a:stretch>
            <a:fillRect/>
          </a:stretch>
        </p:blipFill>
        <p:spPr>
          <a:xfrm>
            <a:off x="851139" y="459178"/>
            <a:ext cx="5630202" cy="19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30F5-B462-3B11-9B7B-32D76706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C27B7-5B37-8E22-54F1-16684916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1.    Introdução ao </a:t>
            </a:r>
            <a:r>
              <a:rPr lang="pt-BR" sz="2000" dirty="0" err="1">
                <a:ea typeface="+mn-lt"/>
                <a:cs typeface="+mn-lt"/>
              </a:rPr>
              <a:t>QuickSort</a:t>
            </a:r>
            <a:endParaRPr lang="pt-BR" sz="2000" dirty="0" err="1"/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 1.1 </a:t>
            </a:r>
            <a:r>
              <a:rPr lang="pt-BR" sz="2000" dirty="0" err="1">
                <a:ea typeface="+mn-lt"/>
                <a:cs typeface="+mn-lt"/>
              </a:rPr>
              <a:t>QuickSort</a:t>
            </a: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 1.2 Estados de Memória + Ciclos de Execução</a:t>
            </a:r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2.     Diagrama de Blocos</a:t>
            </a:r>
          </a:p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3. Recursividade</a:t>
            </a:r>
            <a:endParaRPr lang="pt-BR" sz="2000"/>
          </a:p>
          <a:p>
            <a:pPr>
              <a:buAutoNum type="arabicPeriod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310EC-344E-3981-8FB2-266E24DD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123-FC30-45A9-A5BB-F49D6967C1C2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7F8F0-7B5D-DE06-5833-4403A87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2EBC8-52DF-2D81-1F48-22D9A41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F59DC-3546-C2DE-364A-64356B35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quicksort</a:t>
            </a:r>
            <a:r>
              <a:rPr lang="pt-BR" dirty="0"/>
              <a:t> - </a:t>
            </a:r>
            <a:r>
              <a:rPr lang="pt-BR" dirty="0" err="1"/>
              <a:t>quicksort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978C4-8D5B-2B0D-B6C6-B692FC63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Este método de ordenação de dados, diferente dos demais como o </a:t>
            </a:r>
            <a:r>
              <a:rPr lang="pt-BR" dirty="0" err="1"/>
              <a:t>bubble</a:t>
            </a:r>
            <a:r>
              <a:rPr lang="pt-BR" dirty="0"/>
              <a:t> e </a:t>
            </a:r>
            <a:r>
              <a:rPr lang="pt-BR" dirty="0" err="1"/>
              <a:t>insertion</a:t>
            </a:r>
            <a:r>
              <a:rPr lang="pt-BR" dirty="0"/>
              <a:t> é mais eficiente por mais que detenha um nível de complexidade maior.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E57EF-B836-25AD-EB8F-117D4FB1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0F89-69A8-43DD-B4C0-B63015075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53782-4128-20E0-F541-D2B5FD85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849E4-A2B3-CBC0-ACD3-8C3274E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06589-E34E-CC05-7AE0-4738BD079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DB1A5-4ED9-10AD-C20E-CEECC98C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0F89-69A8-43DD-B4C0-B63015075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A2E5B-6D0D-4004-441D-54472E7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30F66-BFF2-BDF7-5F05-20A10CB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99C3A69-46E7-E29E-7C44-A4A36D1BC720}"/>
              </a:ext>
            </a:extLst>
          </p:cNvPr>
          <p:cNvSpPr/>
          <p:nvPr/>
        </p:nvSpPr>
        <p:spPr>
          <a:xfrm>
            <a:off x="6100642" y="1394811"/>
            <a:ext cx="4985073" cy="82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err="1"/>
              <a:t>Arr</a:t>
            </a:r>
            <a:r>
              <a:rPr lang="pt-BR" sz="3200" dirty="0"/>
              <a:t>[8] = {3,4,2,1,6,7,8,5}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A45C8D-1544-993E-206C-1F4506F812E0}"/>
              </a:ext>
            </a:extLst>
          </p:cNvPr>
          <p:cNvSpPr txBox="1"/>
          <p:nvPr/>
        </p:nvSpPr>
        <p:spPr>
          <a:xfrm>
            <a:off x="1224933" y="1328380"/>
            <a:ext cx="36345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Imagine que temos um vetor de tamanho oito que contenha 8 termos diferentes dentro dele: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7094CE-C135-7E93-765C-56B37F9E6A03}"/>
              </a:ext>
            </a:extLst>
          </p:cNvPr>
          <p:cNvSpPr txBox="1"/>
          <p:nvPr/>
        </p:nvSpPr>
        <p:spPr>
          <a:xfrm>
            <a:off x="1224932" y="2708606"/>
            <a:ext cx="362021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A lógica do Quick </a:t>
            </a:r>
            <a:r>
              <a:rPr lang="pt-BR" sz="2000" dirty="0" err="1"/>
              <a:t>Sort</a:t>
            </a:r>
            <a:r>
              <a:rPr lang="pt-BR" sz="2000" dirty="0"/>
              <a:t> é feita a partir de um </a:t>
            </a:r>
            <a:r>
              <a:rPr lang="pt-BR" sz="2000" dirty="0" err="1"/>
              <a:t>pivo</a:t>
            </a:r>
            <a:r>
              <a:rPr lang="pt-BR" sz="2000" dirty="0"/>
              <a:t>, nada mais é que um termo base que será usado para organizar os temos da lista. E ele pode estar contido no inicio, no final e de forma aleatória no vetor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FB1B5-1A00-B700-C295-DB793F38DC2A}"/>
              </a:ext>
            </a:extLst>
          </p:cNvPr>
          <p:cNvSpPr/>
          <p:nvPr/>
        </p:nvSpPr>
        <p:spPr>
          <a:xfrm>
            <a:off x="6100642" y="2703151"/>
            <a:ext cx="4985073" cy="22636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 err="1"/>
              <a:t>Pivo</a:t>
            </a:r>
            <a:r>
              <a:rPr lang="pt-BR" sz="3200" dirty="0"/>
              <a:t> = um termo da lista</a:t>
            </a:r>
          </a:p>
        </p:txBody>
      </p:sp>
    </p:spTree>
    <p:extLst>
      <p:ext uri="{BB962C8B-B14F-4D97-AF65-F5344CB8AC3E}">
        <p14:creationId xmlns:p14="http://schemas.microsoft.com/office/powerpoint/2010/main" val="381309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D81A-AE8D-8DE8-1C48-36393EA0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96B18-1546-0992-19F3-847E2F28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0F89-69A8-43DD-B4C0-B63015075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D0057-9131-9851-0A32-3D4015DE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0FDF9-425F-4B47-138A-3F2ADBC0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C13521-3F57-299A-1BF2-48852A3958B8}"/>
              </a:ext>
            </a:extLst>
          </p:cNvPr>
          <p:cNvSpPr/>
          <p:nvPr/>
        </p:nvSpPr>
        <p:spPr>
          <a:xfrm>
            <a:off x="3598982" y="1380434"/>
            <a:ext cx="4985073" cy="82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err="1"/>
              <a:t>Arr</a:t>
            </a:r>
            <a:r>
              <a:rPr lang="pt-BR" sz="3200" dirty="0"/>
              <a:t>[8] = {3,4,2,1,6,7,8,</a:t>
            </a:r>
            <a:r>
              <a:rPr lang="pt-BR" sz="3200" dirty="0">
                <a:solidFill>
                  <a:srgbClr val="FFC000"/>
                </a:solidFill>
              </a:rPr>
              <a:t>5</a:t>
            </a:r>
            <a:r>
              <a:rPr lang="pt-BR" sz="3200" dirty="0"/>
              <a:t>}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FFD1394E-8D1F-E972-94C2-6D9D08E3588F}"/>
              </a:ext>
            </a:extLst>
          </p:cNvPr>
          <p:cNvSpPr/>
          <p:nvPr/>
        </p:nvSpPr>
        <p:spPr>
          <a:xfrm rot="16200000">
            <a:off x="8661799" y="1407822"/>
            <a:ext cx="328786" cy="80552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86F68C-994B-908C-655E-4B9D28CD25D4}"/>
              </a:ext>
            </a:extLst>
          </p:cNvPr>
          <p:cNvSpPr txBox="1"/>
          <p:nvPr/>
        </p:nvSpPr>
        <p:spPr>
          <a:xfrm>
            <a:off x="9752586" y="1305118"/>
            <a:ext cx="16073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Neste caso digamos que o </a:t>
            </a:r>
            <a:r>
              <a:rPr lang="pt-BR" sz="2000" err="1"/>
              <a:t>pivo</a:t>
            </a:r>
            <a:r>
              <a:rPr lang="pt-BR" sz="2000" dirty="0"/>
              <a:t> seja o último termo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034C8-1922-652B-3BE9-DC15A79FE1F9}"/>
              </a:ext>
            </a:extLst>
          </p:cNvPr>
          <p:cNvSpPr txBox="1"/>
          <p:nvPr/>
        </p:nvSpPr>
        <p:spPr>
          <a:xfrm>
            <a:off x="637339" y="3246060"/>
            <a:ext cx="24987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Todos os termos menores que o </a:t>
            </a:r>
            <a:r>
              <a:rPr lang="pt-BR" dirty="0" err="1"/>
              <a:t>pivo</a:t>
            </a:r>
            <a:r>
              <a:rPr lang="pt-BR" dirty="0"/>
              <a:t> ficaram à esquerda dele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116E5B-DDCC-B97F-556B-9DD19C151463}"/>
              </a:ext>
            </a:extLst>
          </p:cNvPr>
          <p:cNvSpPr txBox="1"/>
          <p:nvPr/>
        </p:nvSpPr>
        <p:spPr>
          <a:xfrm>
            <a:off x="9651943" y="2987269"/>
            <a:ext cx="198120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Da mesma forma, todos que forem maior que o </a:t>
            </a:r>
            <a:r>
              <a:rPr lang="pt-BR" dirty="0" err="1"/>
              <a:t>pivo</a:t>
            </a:r>
            <a:r>
              <a:rPr lang="pt-BR" dirty="0"/>
              <a:t> ficarão à sua direita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93DA1AF-2DB5-20F7-34F8-C6C015D2470C}"/>
              </a:ext>
            </a:extLst>
          </p:cNvPr>
          <p:cNvSpPr/>
          <p:nvPr/>
        </p:nvSpPr>
        <p:spPr>
          <a:xfrm>
            <a:off x="3598981" y="3134471"/>
            <a:ext cx="4985073" cy="82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err="1"/>
              <a:t>Arr</a:t>
            </a:r>
            <a:r>
              <a:rPr lang="pt-BR" sz="3200" dirty="0"/>
              <a:t>[8] = {3,4,2,1, </a:t>
            </a:r>
            <a:r>
              <a:rPr lang="pt-BR" sz="3200" b="1" dirty="0">
                <a:solidFill>
                  <a:srgbClr val="FFC000"/>
                </a:solidFill>
                <a:ea typeface="+mn-lt"/>
                <a:cs typeface="+mn-lt"/>
              </a:rPr>
              <a:t>5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/>
              <a:t>,6,7,8}</a:t>
            </a:r>
          </a:p>
        </p:txBody>
      </p:sp>
      <p:sp>
        <p:nvSpPr>
          <p:cNvPr id="17" name="Seta: em Forma de U 16">
            <a:extLst>
              <a:ext uri="{FF2B5EF4-FFF2-40B4-BE49-F238E27FC236}">
                <a16:creationId xmlns:a16="http://schemas.microsoft.com/office/drawing/2014/main" id="{CDDED2CC-A15B-FDEB-581C-5E724B5FD076}"/>
              </a:ext>
            </a:extLst>
          </p:cNvPr>
          <p:cNvSpPr/>
          <p:nvPr/>
        </p:nvSpPr>
        <p:spPr>
          <a:xfrm>
            <a:off x="1301616" y="2447567"/>
            <a:ext cx="4815874" cy="692513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8" name="Seta: em Forma de U 17">
            <a:extLst>
              <a:ext uri="{FF2B5EF4-FFF2-40B4-BE49-F238E27FC236}">
                <a16:creationId xmlns:a16="http://schemas.microsoft.com/office/drawing/2014/main" id="{7C4B41C3-834D-5E12-E42B-D7B46B6197D8}"/>
              </a:ext>
            </a:extLst>
          </p:cNvPr>
          <p:cNvSpPr/>
          <p:nvPr/>
        </p:nvSpPr>
        <p:spPr>
          <a:xfrm rot="10800000">
            <a:off x="7483880" y="3985944"/>
            <a:ext cx="3737573" cy="721267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B9E3E2D-1C96-D9B0-87F4-50C589F3F85A}"/>
              </a:ext>
            </a:extLst>
          </p:cNvPr>
          <p:cNvSpPr/>
          <p:nvPr/>
        </p:nvSpPr>
        <p:spPr>
          <a:xfrm>
            <a:off x="3598980" y="4902886"/>
            <a:ext cx="4985073" cy="82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Repare </a:t>
            </a:r>
            <a:r>
              <a:rPr lang="pt-BR" sz="3200" dirty="0">
                <a:solidFill>
                  <a:srgbClr val="FFC000"/>
                </a:solidFill>
              </a:rPr>
              <a:t>{3,4,2</a:t>
            </a:r>
            <a:r>
              <a:rPr lang="pt-BR" sz="3200" dirty="0">
                <a:solidFill>
                  <a:srgbClr val="FFC000"/>
                </a:solidFill>
                <a:ea typeface="+mn-lt"/>
                <a:cs typeface="+mn-lt"/>
              </a:rPr>
              <a:t>,}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{6,7,8}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8CC75A-33B0-038B-6D27-1063D547C7E8}"/>
              </a:ext>
            </a:extLst>
          </p:cNvPr>
          <p:cNvSpPr txBox="1"/>
          <p:nvPr/>
        </p:nvSpPr>
        <p:spPr>
          <a:xfrm>
            <a:off x="2707677" y="5977757"/>
            <a:ext cx="70420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Agora restaram duas </a:t>
            </a:r>
            <a:r>
              <a:rPr lang="pt-BR" dirty="0" err="1"/>
              <a:t>sub-partes</a:t>
            </a:r>
            <a:r>
              <a:rPr lang="pt-BR" dirty="0"/>
              <a:t> do inteiro que faltam passar pelo mesmo processo para que fiquem ordenados de forma crescente</a:t>
            </a:r>
          </a:p>
        </p:txBody>
      </p:sp>
    </p:spTree>
    <p:extLst>
      <p:ext uri="{BB962C8B-B14F-4D97-AF65-F5344CB8AC3E}">
        <p14:creationId xmlns:p14="http://schemas.microsoft.com/office/powerpoint/2010/main" val="32253100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1145-A390-841F-CA66-E0248D17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ECAE7-A2EB-7490-9127-D6043ED8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0F89-69A8-43DD-B4C0-B63015075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D8FF6-AFEA-6C10-BC9F-7BB4644A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DCA96-5869-5591-AA9B-030FADE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3A990D2-C948-54E2-3008-0413EDA10E8D}"/>
              </a:ext>
            </a:extLst>
          </p:cNvPr>
          <p:cNvSpPr/>
          <p:nvPr/>
        </p:nvSpPr>
        <p:spPr>
          <a:xfrm>
            <a:off x="3598980" y="1380433"/>
            <a:ext cx="4985073" cy="8258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{3,4,</a:t>
            </a:r>
            <a:r>
              <a:rPr lang="pt-BR" sz="3200" dirty="0">
                <a:solidFill>
                  <a:srgbClr val="00B0F0"/>
                </a:solidFill>
              </a:rPr>
              <a:t>2</a:t>
            </a:r>
            <a:r>
              <a:rPr lang="pt-BR" sz="3200" dirty="0">
                <a:solidFill>
                  <a:srgbClr val="FFC000"/>
                </a:solidFill>
                <a:ea typeface="+mn-lt"/>
                <a:cs typeface="+mn-lt"/>
              </a:rPr>
              <a:t>,}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{6,7,</a:t>
            </a:r>
            <a:r>
              <a:rPr lang="pt-BR" sz="3200" dirty="0">
                <a:solidFill>
                  <a:srgbClr val="00B0F0"/>
                </a:solidFill>
              </a:rPr>
              <a:t>8</a:t>
            </a:r>
            <a:r>
              <a:rPr lang="pt-BR" sz="3200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3" name="Seta: para Cima 2">
            <a:extLst>
              <a:ext uri="{FF2B5EF4-FFF2-40B4-BE49-F238E27FC236}">
                <a16:creationId xmlns:a16="http://schemas.microsoft.com/office/drawing/2014/main" id="{C3CA5932-2CF2-9578-281A-E74791A3B009}"/>
              </a:ext>
            </a:extLst>
          </p:cNvPr>
          <p:cNvSpPr/>
          <p:nvPr/>
        </p:nvSpPr>
        <p:spPr>
          <a:xfrm rot="16200000">
            <a:off x="8144213" y="1034011"/>
            <a:ext cx="415050" cy="15531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1ABC23B2-5435-CE6C-3034-A9ABF7C78D55}"/>
              </a:ext>
            </a:extLst>
          </p:cNvPr>
          <p:cNvSpPr/>
          <p:nvPr/>
        </p:nvSpPr>
        <p:spPr>
          <a:xfrm rot="5400000">
            <a:off x="3629726" y="976500"/>
            <a:ext cx="458181" cy="16250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EE0FB6-D9C2-268C-D61E-8DA5029E3359}"/>
              </a:ext>
            </a:extLst>
          </p:cNvPr>
          <p:cNvSpPr txBox="1"/>
          <p:nvPr/>
        </p:nvSpPr>
        <p:spPr>
          <a:xfrm>
            <a:off x="9444711" y="141132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Pivo</a:t>
            </a:r>
            <a:r>
              <a:rPr lang="pt-BR" dirty="0"/>
              <a:t> = 8, fara o mesmo processo: menores à esquerda e maiores à direita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D8A618-D631-CD8F-70A4-63DD54344109}"/>
              </a:ext>
            </a:extLst>
          </p:cNvPr>
          <p:cNvSpPr txBox="1"/>
          <p:nvPr/>
        </p:nvSpPr>
        <p:spPr>
          <a:xfrm>
            <a:off x="430106" y="126755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Pivo</a:t>
            </a:r>
            <a:r>
              <a:rPr lang="pt-BR" dirty="0"/>
              <a:t> = 2, fara o mesmo processo: menores à esquerda e maiores à direita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214839C-77F6-6738-19C3-61A0DE789880}"/>
              </a:ext>
            </a:extLst>
          </p:cNvPr>
          <p:cNvSpPr txBox="1"/>
          <p:nvPr/>
        </p:nvSpPr>
        <p:spPr>
          <a:xfrm>
            <a:off x="2658595" y="3136609"/>
            <a:ext cx="68695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Ao final todos passaram pela função "</a:t>
            </a:r>
            <a:r>
              <a:rPr lang="pt-BR" sz="2400" b="1" err="1"/>
              <a:t>partitional</a:t>
            </a:r>
            <a:r>
              <a:rPr lang="pt-BR" sz="2400" b="1" dirty="0"/>
              <a:t>" ou "particionar"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89684D-C621-1D3F-68B7-561F90DF3AA8}"/>
              </a:ext>
            </a:extLst>
          </p:cNvPr>
          <p:cNvSpPr/>
          <p:nvPr/>
        </p:nvSpPr>
        <p:spPr>
          <a:xfrm>
            <a:off x="2664454" y="4126509"/>
            <a:ext cx="6868506" cy="8833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 err="1"/>
              <a:t>Arr</a:t>
            </a:r>
            <a:r>
              <a:rPr lang="pt-BR" sz="3200" dirty="0"/>
              <a:t>[8] = {3,4,2,1,6,7,8, 5}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D6F1562-036B-076D-D589-538C04E6F084}"/>
              </a:ext>
            </a:extLst>
          </p:cNvPr>
          <p:cNvSpPr/>
          <p:nvPr/>
        </p:nvSpPr>
        <p:spPr>
          <a:xfrm>
            <a:off x="2664453" y="5463602"/>
            <a:ext cx="6868506" cy="8833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 err="1"/>
              <a:t>Arr</a:t>
            </a:r>
            <a:r>
              <a:rPr lang="pt-BR" sz="3200" dirty="0"/>
              <a:t>[8] = {1,2,3,4,5,6,7,8}</a:t>
            </a:r>
          </a:p>
        </p:txBody>
      </p:sp>
      <p:sp>
        <p:nvSpPr>
          <p:cNvPr id="25" name="Seta: Circular 24">
            <a:extLst>
              <a:ext uri="{FF2B5EF4-FFF2-40B4-BE49-F238E27FC236}">
                <a16:creationId xmlns:a16="http://schemas.microsoft.com/office/drawing/2014/main" id="{D11064E6-DDB9-6DE5-279C-FAC0265F204B}"/>
              </a:ext>
            </a:extLst>
          </p:cNvPr>
          <p:cNvSpPr/>
          <p:nvPr/>
        </p:nvSpPr>
        <p:spPr>
          <a:xfrm rot="5400000">
            <a:off x="9149211" y="4249431"/>
            <a:ext cx="1421269" cy="1910559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121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490CB-2C3D-9CA2-9FB2-490524A8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>
                <a:latin typeface="Trade Gothic Next Light"/>
              </a:rPr>
              <a:t>Estados de Memória + Ciclos de Execução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0B6B9-CFE4-C336-94DE-7F056B61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/>
              <a:t>Para entender como funciona as trocas, comparações e recursividade. Precisamos olhar para o estado de memória dessa situação seguindo o mesmo vetor </a:t>
            </a:r>
            <a:r>
              <a:rPr lang="pt-BR" sz="2000" dirty="0" err="1"/>
              <a:t>Arr</a:t>
            </a:r>
            <a:r>
              <a:rPr lang="pt-BR" sz="2000" dirty="0"/>
              <a:t>[8] = {3,4,2,1,6,7,8,5}</a:t>
            </a:r>
            <a:endParaRPr lang="pt-BR" sz="2000">
              <a:solidFill>
                <a:srgbClr val="000000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Funções = </a:t>
            </a:r>
            <a:r>
              <a:rPr lang="pt-BR" sz="2000" dirty="0" err="1">
                <a:solidFill>
                  <a:srgbClr val="FFFFFF"/>
                </a:solidFill>
              </a:rPr>
              <a:t>QuickSort</a:t>
            </a:r>
            <a:r>
              <a:rPr lang="pt-BR" sz="2000" dirty="0">
                <a:solidFill>
                  <a:srgbClr val="FFFFFF"/>
                </a:solidFill>
              </a:rPr>
              <a:t>( se inicio &lt; fim: chama particionar e </a:t>
            </a:r>
            <a:r>
              <a:rPr lang="pt-BR" sz="2000" dirty="0" err="1">
                <a:solidFill>
                  <a:srgbClr val="FFFFFF"/>
                </a:solidFill>
              </a:rPr>
              <a:t>QuickSort</a:t>
            </a:r>
            <a:r>
              <a:rPr lang="pt-BR" sz="2000" dirty="0">
                <a:solidFill>
                  <a:srgbClr val="FFFFFF"/>
                </a:solidFill>
              </a:rPr>
              <a:t> para o lado direito e esquerdo do vetor) --&gt; Particionar(chama trocar) --&gt; Trocar(Troca os termos de posição no </a:t>
            </a:r>
            <a:r>
              <a:rPr lang="pt-BR" sz="2000" dirty="0" err="1">
                <a:solidFill>
                  <a:srgbClr val="FFFFFF"/>
                </a:solidFill>
              </a:rPr>
              <a:t>array</a:t>
            </a:r>
            <a:r>
              <a:rPr lang="pt-BR" sz="2000" dirty="0">
                <a:solidFill>
                  <a:srgbClr val="FFFFFF"/>
                </a:solidFill>
              </a:rPr>
              <a:t> para ordenar esquerda e direita)</a:t>
            </a:r>
          </a:p>
          <a:p>
            <a:r>
              <a:rPr lang="pt-BR" dirty="0"/>
              <a:t>Em particionar </a:t>
            </a:r>
            <a:r>
              <a:rPr lang="pt-BR" dirty="0" err="1"/>
              <a:t>Int</a:t>
            </a:r>
            <a:r>
              <a:rPr lang="pt-BR" dirty="0"/>
              <a:t> i recebe + 1, sempre que a comparação retornar um valor booleano do tipo '</a:t>
            </a:r>
            <a:r>
              <a:rPr lang="pt-BR" dirty="0" err="1"/>
              <a:t>true</a:t>
            </a:r>
            <a:r>
              <a:rPr lang="pt-BR" dirty="0"/>
              <a:t>', ele anda conforme verdadeiro.</a:t>
            </a:r>
          </a:p>
          <a:p>
            <a:r>
              <a:rPr lang="pt-BR" dirty="0"/>
              <a:t>Ainda em particionar </a:t>
            </a:r>
            <a:r>
              <a:rPr lang="pt-BR" dirty="0" err="1"/>
              <a:t>Int</a:t>
            </a:r>
            <a:r>
              <a:rPr lang="pt-BR" dirty="0"/>
              <a:t> j ira iterar o </a:t>
            </a:r>
            <a:r>
              <a:rPr lang="pt-BR" dirty="0" err="1"/>
              <a:t>array</a:t>
            </a:r>
            <a:r>
              <a:rPr lang="pt-BR" dirty="0"/>
              <a:t> para comparar:  (termo atual &lt;= </a:t>
            </a:r>
            <a:r>
              <a:rPr lang="pt-BR" dirty="0" err="1"/>
              <a:t>pivo</a:t>
            </a:r>
            <a:r>
              <a:rPr lang="pt-BR" dirty="0"/>
              <a:t>), aqui existem muitas variações de comparação, fato é que j aponta uma posição no </a:t>
            </a:r>
            <a:r>
              <a:rPr lang="pt-BR" dirty="0" err="1"/>
              <a:t>array</a:t>
            </a:r>
            <a:r>
              <a:rPr lang="pt-BR" dirty="0"/>
              <a:t> que será comparada com o valor guardado em </a:t>
            </a:r>
            <a:r>
              <a:rPr lang="pt-BR" dirty="0" err="1"/>
              <a:t>pivo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83F1D-4618-905A-8C61-D2070C14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C76-A6C2-451B-BF92-728D3F286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75E07-70E7-8503-70E5-09BE9DBC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1CA6F-D555-2634-F320-95E6836C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7B190-43A5-2254-D5D3-584916B7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0BD4C-B053-0027-4A56-55F90B83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C76-A6C2-451B-BF92-728D3F286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25D2F-7F21-FF8E-0058-8D561BE0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65B28-AB7D-0FD7-CE07-5BDAA614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13F0C2DD-DCCF-4782-8B51-E7BB09BCA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87431"/>
              </p:ext>
            </p:extLst>
          </p:nvPr>
        </p:nvGraphicFramePr>
        <p:xfrm>
          <a:off x="747622" y="819509"/>
          <a:ext cx="10285068" cy="53805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4178">
                  <a:extLst>
                    <a:ext uri="{9D8B030D-6E8A-4147-A177-3AD203B41FA5}">
                      <a16:colId xmlns:a16="http://schemas.microsoft.com/office/drawing/2014/main" val="631534402"/>
                    </a:ext>
                  </a:extLst>
                </a:gridCol>
                <a:gridCol w="1714178">
                  <a:extLst>
                    <a:ext uri="{9D8B030D-6E8A-4147-A177-3AD203B41FA5}">
                      <a16:colId xmlns:a16="http://schemas.microsoft.com/office/drawing/2014/main" val="445659914"/>
                    </a:ext>
                  </a:extLst>
                </a:gridCol>
                <a:gridCol w="1714178">
                  <a:extLst>
                    <a:ext uri="{9D8B030D-6E8A-4147-A177-3AD203B41FA5}">
                      <a16:colId xmlns:a16="http://schemas.microsoft.com/office/drawing/2014/main" val="2313473805"/>
                    </a:ext>
                  </a:extLst>
                </a:gridCol>
                <a:gridCol w="1714178">
                  <a:extLst>
                    <a:ext uri="{9D8B030D-6E8A-4147-A177-3AD203B41FA5}">
                      <a16:colId xmlns:a16="http://schemas.microsoft.com/office/drawing/2014/main" val="3447791449"/>
                    </a:ext>
                  </a:extLst>
                </a:gridCol>
                <a:gridCol w="1714178">
                  <a:extLst>
                    <a:ext uri="{9D8B030D-6E8A-4147-A177-3AD203B41FA5}">
                      <a16:colId xmlns:a16="http://schemas.microsoft.com/office/drawing/2014/main" val="3639266137"/>
                    </a:ext>
                  </a:extLst>
                </a:gridCol>
                <a:gridCol w="1714178">
                  <a:extLst>
                    <a:ext uri="{9D8B030D-6E8A-4147-A177-3AD203B41FA5}">
                      <a16:colId xmlns:a16="http://schemas.microsoft.com/office/drawing/2014/main" val="3651227202"/>
                    </a:ext>
                  </a:extLst>
                </a:gridCol>
              </a:tblGrid>
              <a:tr h="80968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[j]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Comparação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Troca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Vetor atualizado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42075"/>
                  </a:ext>
                </a:extLst>
              </a:tr>
              <a:tr h="80968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3 &lt;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i=0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troca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[0] com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[0]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{3, 4, 2, 1, 6, 7, 8, 5}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29"/>
                  </a:ext>
                </a:extLst>
              </a:tr>
              <a:tr h="80968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4 &lt;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i=1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troca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[1] com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[1]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{3, 4, 2, 1, 6, 7, 8, 5}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30984"/>
                  </a:ext>
                </a:extLst>
              </a:tr>
              <a:tr h="80968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2 &lt;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i=2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troca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[2] com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[2]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{3, 4, 2, 1, 6, 7, 8, 5}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12667"/>
                  </a:ext>
                </a:extLst>
              </a:tr>
              <a:tr h="80968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1 &lt;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i=3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troca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[3] com </a:t>
                      </a:r>
                      <a:r>
                        <a:rPr lang="pt-BR" err="1">
                          <a:solidFill>
                            <a:srgbClr val="FFC000"/>
                          </a:solidFill>
                        </a:rPr>
                        <a:t>arr</a:t>
                      </a:r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[3]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{3, 4, 2, 1, 6, 7, 8, 5}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38545"/>
                  </a:ext>
                </a:extLst>
              </a:tr>
              <a:tr h="44402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6 &gt;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nada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190640"/>
                  </a:ext>
                </a:extLst>
              </a:tr>
              <a:tr h="44402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7 &gt;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nada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00090"/>
                  </a:ext>
                </a:extLst>
              </a:tr>
              <a:tr h="44402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8 &gt;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C000"/>
                          </a:solidFill>
                        </a:rPr>
                        <a:t>nada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5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B7B6-170A-54F9-A423-518C7FAB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6591F-B157-D25B-4860-F38416A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BC76-A6C2-451B-BF92-728D3F2862D6}" type="datetime1">
              <a:t>26/05/2025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2AE57-CEA6-3F95-6396-FA97627F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EE9D2-751C-FC02-AE79-A02A2037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32E0BBD6-D2D8-8397-31A2-B9AC88BA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45" y="330678"/>
            <a:ext cx="4140680" cy="619664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7325F15-CC2F-BA68-F6BD-D771826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00" y="1174841"/>
            <a:ext cx="4666434" cy="771295"/>
          </a:xfrm>
        </p:spPr>
        <p:txBody>
          <a:bodyPr/>
          <a:lstStyle/>
          <a:p>
            <a:r>
              <a:rPr lang="pt-BR" dirty="0"/>
              <a:t>Diagrama de blocos – Quick </a:t>
            </a:r>
            <a:r>
              <a:rPr lang="pt-BR" dirty="0" err="1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7161431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6503efe-f153-4e9b-8964-edf96543db42" xsi:nil="true"/>
    <lcf76f155ced4ddcb4097134ff3c332f xmlns="56503efe-f153-4e9b-8964-edf96543db42">
      <Terms xmlns="http://schemas.microsoft.com/office/infopath/2007/PartnerControls"/>
    </lcf76f155ced4ddcb4097134ff3c332f>
    <TaxCatchAll xmlns="3590f8ac-0eb4-4e11-a4ec-027e628713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8CEFD99AC91D4385B6FE4793FB8D13" ma:contentTypeVersion="12" ma:contentTypeDescription="Crie um novo documento." ma:contentTypeScope="" ma:versionID="0ed25914a18ab2f6d20b56572482b2fb">
  <xsd:schema xmlns:xsd="http://www.w3.org/2001/XMLSchema" xmlns:xs="http://www.w3.org/2001/XMLSchema" xmlns:p="http://schemas.microsoft.com/office/2006/metadata/properties" xmlns:ns2="56503efe-f153-4e9b-8964-edf96543db42" xmlns:ns3="3590f8ac-0eb4-4e11-a4ec-027e62871329" targetNamespace="http://schemas.microsoft.com/office/2006/metadata/properties" ma:root="true" ma:fieldsID="069a1d9a42f8bad0d8944ef1ce1c6b6b" ns2:_="" ns3:_="">
    <xsd:import namespace="56503efe-f153-4e9b-8964-edf96543db42"/>
    <xsd:import namespace="3590f8ac-0eb4-4e11-a4ec-027e6287132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03efe-f153-4e9b-8964-edf96543db4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0f8ac-0eb4-4e11-a4ec-027e62871329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7010ca1e-b503-455c-89e8-40427ad4fa1b}" ma:internalName="TaxCatchAll" ma:showField="CatchAllData" ma:web="3590f8ac-0eb4-4e11-a4ec-027e628713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89295C-9E11-4CF8-8DD5-6126B550AAC9}">
  <ds:schemaRefs>
    <ds:schemaRef ds:uri="http://schemas.microsoft.com/office/2006/metadata/properties"/>
    <ds:schemaRef ds:uri="http://schemas.microsoft.com/office/infopath/2007/PartnerControls"/>
    <ds:schemaRef ds:uri="56503efe-f153-4e9b-8964-edf96543db42"/>
    <ds:schemaRef ds:uri="3590f8ac-0eb4-4e11-a4ec-027e62871329"/>
  </ds:schemaRefs>
</ds:datastoreItem>
</file>

<file path=customXml/itemProps2.xml><?xml version="1.0" encoding="utf-8"?>
<ds:datastoreItem xmlns:ds="http://schemas.openxmlformats.org/officeDocument/2006/customXml" ds:itemID="{11EBA90F-A353-4927-A4C7-C4A378A17F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77CBC4-B567-4521-A0D3-32E073D00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503efe-f153-4e9b-8964-edf96543db42"/>
    <ds:schemaRef ds:uri="3590f8ac-0eb4-4e11-a4ec-027e62871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PortalVTI</vt:lpstr>
      <vt:lpstr>Ordernação com quicksort</vt:lpstr>
      <vt:lpstr>sumário</vt:lpstr>
      <vt:lpstr>Introdução ao quicksort - quicksort</vt:lpstr>
      <vt:lpstr>Apresentação do PowerPoint</vt:lpstr>
      <vt:lpstr>Apresentação do PowerPoint</vt:lpstr>
      <vt:lpstr>Apresentação do PowerPoint</vt:lpstr>
      <vt:lpstr>Estados de Memória + Ciclos de Execução</vt:lpstr>
      <vt:lpstr>Apresentação do PowerPoint</vt:lpstr>
      <vt:lpstr>Diagrama de blocos – Quick sort</vt:lpstr>
      <vt:lpstr>Apresentação do PowerPoint</vt:lpstr>
      <vt:lpstr>Recursividade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519</cp:revision>
  <dcterms:created xsi:type="dcterms:W3CDTF">2012-07-30T23:50:35Z</dcterms:created>
  <dcterms:modified xsi:type="dcterms:W3CDTF">2025-05-26T22:04:36Z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0x010100858CEFD99AC91D4385B6FE4793FB8D13</vt:lpwstr>
  </property>
  <property fmtid="{D5CDD505-2E9C-101B-9397-08002B2CF9AE}" pid="3" name="MediaServiceImageTags">
    <vt:lpwstr/>
  </property>
</Properties>
</file>