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8516A-AC2D-4F16-9FFD-0FD576B7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5AFFE-436D-4F13-89BE-9C8745A16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EA621D-546A-444E-9481-C4DEA458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79CEE9-FE82-4C56-8638-AF8B3FB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84632-5941-4206-AE5E-DE3A96F9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B6B62-B8EA-458E-958A-BA8E4BE0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0B9418-276A-444F-85B1-8C76C495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73A07-3FCC-459E-9920-A120FA30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AE264-67A5-4AA4-936C-772E63E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1F183-C705-4A6F-B3D2-67747E8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92AB7-F0BE-42EA-8EF1-DFA4A8EB9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E08323-5426-4292-BD3B-6F7427F9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C2AF4-C7BD-4561-8A92-4DB30BE2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362D7-9C83-4FFF-A237-1F7EA0B4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64114-66B0-4214-8BD3-3ADA47BC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0E443-83AB-48EF-87B1-F491FB12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B26B9-AB78-4AD5-B71E-B01F3AE5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68044-0D02-46BD-B3BD-5BE6A79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4DC70-CDF0-41DA-A563-7488A8BB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F8057-7332-4DC5-9C4C-A5A3D01D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09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3430-1074-4A84-AF10-ABB224DA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B2D2F4-C0C9-40F6-9D26-335CCEA7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C2B03-30C0-4FDE-9AEA-8B6B5B10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91F6E-45AC-4DA2-A12A-BFA8671D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87D91-9D0A-4CD5-B7F1-8FCC5B12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23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B9E47-A3FE-47B4-B94E-652F21D1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3B09C-7780-482A-B41F-9B0EA15EE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5717C-85EA-4441-9601-5B7811993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556C12-6B2B-4791-A555-2ADE729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9D6966-2FD4-4DA2-9C39-230509CC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AEF4CE-6C8E-428E-A78D-D29BFD84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D62F-33FC-43F4-A2D9-E25DA368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C053F1-40F6-422A-9383-225DB248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E1E91-0918-4A00-89EB-87CAE3EF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F01D1D-7DD1-4B16-BD03-41E399BC9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9E02DE-FDEC-48DA-987E-9CE6986FE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540C6-E613-43BA-800D-04E811F1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07809-4443-4E5B-ADF6-BA5576E6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14BD68-807D-45F4-80D1-161773A2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1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A1C0-AD72-443E-B085-9F590E59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7ACCA8-4BB4-4199-BABE-ADFE1F7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5727E-863D-4A41-A0A9-5C142EED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56F852-1366-415A-BB99-21C05988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5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5AD771-4054-431C-A7C2-6465B316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451355-F137-4AD0-B674-DB45BF9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4F65C5-8D3E-4DEC-9ADA-AC6A1EF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A648-28C2-495F-AAD2-5E22C34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1C512-34C3-4AFF-8A1E-2E912E3B2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B8C0FD-0870-4BCB-A52A-AD416332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66ACF-9553-47AB-AFA4-9796E84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F93188-0DF8-447C-B07F-AAFAE17E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45ED72-501B-44C0-B572-93D005BB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9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958A2-F75E-418F-A569-D54561B4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A6EC97-C6E4-48BA-83C8-EEF952386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3CB9BB-94D2-4F2A-95E8-5DAEF57E6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E7A10-EAD9-4558-B9B2-92FB5829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2A7277-4721-4217-9DEA-A3E71B90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AC3A0-1566-44F6-874C-7E26DA96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2B04D0-ABE6-4902-9F15-BC26A466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1F7CF-CB50-42D5-9FAF-1A8E1B6A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90B9D-97CA-44BF-96F7-C1A5F835D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05CA-D3EB-4B67-A38A-EC2004A69FDD}" type="datetimeFigureOut">
              <a:rPr lang="pt-BR" smtClean="0"/>
              <a:t>11/08/2019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904A6-533D-4983-B1B1-1121D6C67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DD134-EBE8-40AE-BD43-9F49E2C0A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C666-7D39-4265-8538-93DED1CA7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289BA4-D2DF-47AF-A230-6A29A0785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1" y="1192734"/>
            <a:ext cx="11191538" cy="44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F756915-094B-4B61-B66F-5E35C6F37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454148A-884F-4A36-9F6E-A865A86A29E4}"/>
              </a:ext>
            </a:extLst>
          </p:cNvPr>
          <p:cNvSpPr txBox="1"/>
          <p:nvPr/>
        </p:nvSpPr>
        <p:spPr>
          <a:xfrm>
            <a:off x="1129553" y="505609"/>
            <a:ext cx="96388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Qual a razão, o sentido das guerras?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razão para as guerras muitas vezes é a conquista de território, cada um querendo ser o maior, no caso, A potencia do planeta.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2. Somos todos iguais?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Na minha opinião, somos divididos em duas classes, classe opressora, que são, os pobres, negros e moradores da periferia e também tem a classe alta onde há aqueles que são ricos ou tem hereditariedade de famílias ricas, brancos, políticos. Sendo assim, há grandes diferenças que envolvem o preconceito e a discriminação.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Qual o papel da escola para a sociedade mais tolerante?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papel das escolas é mostrar aos  alunos oque realmente estamos vivendo hoje, e mostrar a realidade incentivando a se oporem quanto a isso.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 Quando  percebem que os Direitos Humanos não são respeitados?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Quando observamos  a diferença de oportunidades que  temos entre diferentes classes sociais</a:t>
            </a:r>
          </a:p>
        </p:txBody>
      </p:sp>
    </p:spTree>
    <p:extLst>
      <p:ext uri="{BB962C8B-B14F-4D97-AF65-F5344CB8AC3E}">
        <p14:creationId xmlns:p14="http://schemas.microsoft.com/office/powerpoint/2010/main" val="41987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B76B38-C90A-4168-9B0F-52E7FF1E566A}"/>
              </a:ext>
            </a:extLst>
          </p:cNvPr>
          <p:cNvSpPr txBox="1"/>
          <p:nvPr/>
        </p:nvSpPr>
        <p:spPr>
          <a:xfrm>
            <a:off x="1115209" y="2240728"/>
            <a:ext cx="99615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A Assembleia Geral proclama a presente Declaração Universal dos Direitos Humanos como o ideal comum a ser atingido por todos os povos e todas as nações, com o objetivo de que cada indivíduo e cada órgão da sociedade, tendo sempre em mente esta Declaração, se esforce, através do ensino e da educação, por promover o respeito a esses direitos e liberdades, e, pela adoção de medidas progressivas de caráter nacional e internacional, por assegurar o seu reconhecimento e a sua observância universal e efetiva, tanto entre os povos dos próprios estados-membros, quanto entre os povos dos territórios sob sua jurisdição.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8AD53-ADA3-448C-B9D8-F321863184C3}"/>
              </a:ext>
            </a:extLst>
          </p:cNvPr>
          <p:cNvSpPr txBox="1"/>
          <p:nvPr/>
        </p:nvSpPr>
        <p:spPr>
          <a:xfrm>
            <a:off x="1326776" y="376517"/>
            <a:ext cx="88320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Significado</a:t>
            </a:r>
          </a:p>
        </p:txBody>
      </p:sp>
    </p:spTree>
    <p:extLst>
      <p:ext uri="{BB962C8B-B14F-4D97-AF65-F5344CB8AC3E}">
        <p14:creationId xmlns:p14="http://schemas.microsoft.com/office/powerpoint/2010/main" val="88431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5AA4ED-2E1E-426C-973B-51190A47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43" y="0"/>
            <a:ext cx="9754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D8D44B-BEB0-41E7-90A9-662D37B0BB79}"/>
              </a:ext>
            </a:extLst>
          </p:cNvPr>
          <p:cNvSpPr txBox="1"/>
          <p:nvPr/>
        </p:nvSpPr>
        <p:spPr>
          <a:xfrm>
            <a:off x="953844" y="1182231"/>
            <a:ext cx="102843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Artigo 24</a:t>
            </a:r>
            <a:b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Todo o homem tem direito a repouso e lazer, inclusive a limitação razoável das horas de trabalho e a férias remuneradas periódicas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5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01E6280-7B9B-4303-B155-FFBBFEC07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C2EA98-E476-4EA4-B805-8286F50B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3" y="314549"/>
            <a:ext cx="9343353" cy="62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7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DB77DE-6469-4FC8-AAFB-AB3ADE38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24" y="161365"/>
            <a:ext cx="5094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884DAF-1963-44CC-B67F-1F922038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C67EED7-E52B-4784-AB23-C1918C476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9" y="207764"/>
            <a:ext cx="11461001" cy="64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1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kaue vinicius</dc:creator>
  <cp:lastModifiedBy>kaue vinicius</cp:lastModifiedBy>
  <cp:revision>14</cp:revision>
  <dcterms:created xsi:type="dcterms:W3CDTF">2019-08-11T18:13:22Z</dcterms:created>
  <dcterms:modified xsi:type="dcterms:W3CDTF">2019-08-11T21:17:27Z</dcterms:modified>
</cp:coreProperties>
</file>