
<file path=[Content_Types].xml><?xml version="1.0" encoding="utf-8"?>
<Types xmlns="http://schemas.openxmlformats.org/package/2006/content-types">
  <Default Extension="jpeg" ContentType="image/jpeg"/>
  <Default Extension="jpg" ContentType="image/jpeg"/>
  <Default Extension="opdownloa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2659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5387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15511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280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5488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1780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5456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31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888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63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0928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115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3257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2458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959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9760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1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opdownloa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CC702D-232E-4980-97F0-91C306542939}"/>
              </a:ext>
            </a:extLst>
          </p:cNvPr>
          <p:cNvSpPr txBox="1"/>
          <p:nvPr/>
        </p:nvSpPr>
        <p:spPr>
          <a:xfrm>
            <a:off x="646386" y="315310"/>
            <a:ext cx="1064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Escola Estadual Professor Alberto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Salotti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0DA18DF-F5CB-4B16-A304-31277082CFE5}"/>
              </a:ext>
            </a:extLst>
          </p:cNvPr>
          <p:cNvSpPr txBox="1"/>
          <p:nvPr/>
        </p:nvSpPr>
        <p:spPr>
          <a:xfrm>
            <a:off x="646386" y="898634"/>
            <a:ext cx="1064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Kaue Vinicius da Silva Sousa 		Nº: 22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6B3D6F5-AF5F-48E4-8C76-686F63A7B0F2}"/>
              </a:ext>
            </a:extLst>
          </p:cNvPr>
          <p:cNvSpPr txBox="1"/>
          <p:nvPr/>
        </p:nvSpPr>
        <p:spPr>
          <a:xfrm>
            <a:off x="2123089" y="2986408"/>
            <a:ext cx="7945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FILOSOFIA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DFFD6A9-3753-4869-AC9F-0DD2CF137F23}"/>
              </a:ext>
            </a:extLst>
          </p:cNvPr>
          <p:cNvSpPr txBox="1"/>
          <p:nvPr/>
        </p:nvSpPr>
        <p:spPr>
          <a:xfrm>
            <a:off x="646386" y="1512386"/>
            <a:ext cx="7094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Professorª: Luciene Gomes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Freita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B82A6FA-D252-4AD4-95D5-78A033460DC9}"/>
              </a:ext>
            </a:extLst>
          </p:cNvPr>
          <p:cNvSpPr txBox="1"/>
          <p:nvPr/>
        </p:nvSpPr>
        <p:spPr>
          <a:xfrm>
            <a:off x="1734207" y="646386"/>
            <a:ext cx="808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Oque é Feminismo?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87E96F-5F2B-4BB4-90FE-50606E2B5CEA}"/>
              </a:ext>
            </a:extLst>
          </p:cNvPr>
          <p:cNvSpPr txBox="1"/>
          <p:nvPr/>
        </p:nvSpPr>
        <p:spPr>
          <a:xfrm>
            <a:off x="1734207" y="1876097"/>
            <a:ext cx="874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Feminismo é um conjunto de movimentos políticos, sociais, ideologias e filosofias que têm como objetivo comum: direitos equânimes e uma vivência humana por meio do empoderamento feminino e da libertação de padrões patriarcais, baseados em normas de gênero.</a:t>
            </a:r>
          </a:p>
        </p:txBody>
      </p:sp>
    </p:spTree>
    <p:extLst>
      <p:ext uri="{BB962C8B-B14F-4D97-AF65-F5344CB8AC3E}">
        <p14:creationId xmlns:p14="http://schemas.microsoft.com/office/powerpoint/2010/main" val="308459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Rosto de pessoa&#10;&#10;Descrição gerada automaticamente">
            <a:extLst>
              <a:ext uri="{FF2B5EF4-FFF2-40B4-BE49-F238E27FC236}">
                <a16:creationId xmlns:a16="http://schemas.microsoft.com/office/drawing/2014/main" id="{B4E49C13-5816-4F4E-B84F-8D5C3193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217" y="1364602"/>
            <a:ext cx="3921097" cy="52550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B0E569C-5743-4894-959A-14DA657DC077}"/>
              </a:ext>
            </a:extLst>
          </p:cNvPr>
          <p:cNvSpPr txBox="1"/>
          <p:nvPr/>
        </p:nvSpPr>
        <p:spPr>
          <a:xfrm>
            <a:off x="1876097" y="472966"/>
            <a:ext cx="591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Olympe de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Gouges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A05F94-E7C3-4F30-84B5-81E5D3DBC162}"/>
              </a:ext>
            </a:extLst>
          </p:cNvPr>
          <p:cNvSpPr txBox="1"/>
          <p:nvPr/>
        </p:nvSpPr>
        <p:spPr>
          <a:xfrm>
            <a:off x="1510487" y="1602922"/>
            <a:ext cx="62776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Era uma vanguardista. ela defendia a emancipação das mulheres, a instituição do divórcio e o fim da escravatura. A frente de um grupo de Teatro formado apenas por mulheres, Olympe debatia suas ideias nas peças que escrevia, em panfletos e até em cartazes, que mandava colar pela cidade.</a:t>
            </a:r>
          </a:p>
        </p:txBody>
      </p:sp>
    </p:spTree>
    <p:extLst>
      <p:ext uri="{BB962C8B-B14F-4D97-AF65-F5344CB8AC3E}">
        <p14:creationId xmlns:p14="http://schemas.microsoft.com/office/powerpoint/2010/main" val="215054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8388181-1451-486C-B510-49FC75825960}"/>
              </a:ext>
            </a:extLst>
          </p:cNvPr>
          <p:cNvSpPr txBox="1"/>
          <p:nvPr/>
        </p:nvSpPr>
        <p:spPr>
          <a:xfrm>
            <a:off x="1876097" y="472966"/>
            <a:ext cx="591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Nísia Floresta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6A85E1-F62B-472F-AF29-B09FB0404E0B}"/>
              </a:ext>
            </a:extLst>
          </p:cNvPr>
          <p:cNvSpPr txBox="1"/>
          <p:nvPr/>
        </p:nvSpPr>
        <p:spPr>
          <a:xfrm>
            <a:off x="1510487" y="1602922"/>
            <a:ext cx="62776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Foi a pioneira do feminismo, periodismo e literatura de autoria feminina no país, mas sua importância vai além: em 1838, funda, no Rio de Janeiro, um dos primeiros colégios exclusivos para meninas. O nome do colégio é chamado de Colégio Augusto.</a:t>
            </a:r>
          </a:p>
        </p:txBody>
      </p:sp>
      <p:pic>
        <p:nvPicPr>
          <p:cNvPr id="11" name="Imagem 10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908D0C72-DA63-4F00-B82A-39B7C6D1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82" y="1371600"/>
            <a:ext cx="3923959" cy="52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3456DE-DC43-4586-9C4E-2E414C1C4104}"/>
              </a:ext>
            </a:extLst>
          </p:cNvPr>
          <p:cNvSpPr txBox="1"/>
          <p:nvPr/>
        </p:nvSpPr>
        <p:spPr>
          <a:xfrm>
            <a:off x="1330684" y="488732"/>
            <a:ext cx="609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Maria Quitéria de Jesus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506C15-6F9B-4851-9E68-1340FE01229A}"/>
              </a:ext>
            </a:extLst>
          </p:cNvPr>
          <p:cNvSpPr txBox="1"/>
          <p:nvPr/>
        </p:nvSpPr>
        <p:spPr>
          <a:xfrm>
            <a:off x="1510487" y="1602922"/>
            <a:ext cx="6277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Foi a primeira mulher a fazer parte do Exército Brasileiro. Considerada a heroína da Independência, a baiano fingiu ser homem para poder entrar nas forças armadas. A jovem Maria Quitéria juntou-se às tropas que lutavam contra os portugueses em 1822</a:t>
            </a:r>
          </a:p>
        </p:txBody>
      </p:sp>
      <p:pic>
        <p:nvPicPr>
          <p:cNvPr id="14" name="Imagem 13" descr="Pintura de homem com chapéu&#10;&#10;Descrição gerada automaticamente">
            <a:extLst>
              <a:ext uri="{FF2B5EF4-FFF2-40B4-BE49-F238E27FC236}">
                <a16:creationId xmlns:a16="http://schemas.microsoft.com/office/drawing/2014/main" id="{5459637F-9217-44E5-A7E7-56919783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66" y="1436913"/>
            <a:ext cx="3917048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7D88DB-6005-4FA2-8CE8-63BA939AB5F0}"/>
              </a:ext>
            </a:extLst>
          </p:cNvPr>
          <p:cNvSpPr txBox="1"/>
          <p:nvPr/>
        </p:nvSpPr>
        <p:spPr>
          <a:xfrm>
            <a:off x="1330684" y="488732"/>
            <a:ext cx="609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Simone de Beauvoir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CE98F0-554E-4753-AB4C-78864B851522}"/>
              </a:ext>
            </a:extLst>
          </p:cNvPr>
          <p:cNvSpPr txBox="1"/>
          <p:nvPr/>
        </p:nvSpPr>
        <p:spPr>
          <a:xfrm>
            <a:off x="933355" y="1595888"/>
            <a:ext cx="688953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Foi uma escritora francesa, filósofa existencialista, memorialista e feminista, considerada uma das maiores representantes do existencialismo na França. Manteve um longo e polemico relacionamento amoroso com o filósofo Paul Sartre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 descr="Foto em preto e branco de homem sorrindo&#10;&#10;Descrição gerada automaticamente">
            <a:extLst>
              <a:ext uri="{FF2B5EF4-FFF2-40B4-BE49-F238E27FC236}">
                <a16:creationId xmlns:a16="http://schemas.microsoft.com/office/drawing/2014/main" id="{4794F8DB-3823-461E-8D52-84ABFE13A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96" y="1450816"/>
            <a:ext cx="4379243" cy="48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BA09FA4-54B6-4339-9023-1819C735FB4D}"/>
              </a:ext>
            </a:extLst>
          </p:cNvPr>
          <p:cNvSpPr txBox="1"/>
          <p:nvPr/>
        </p:nvSpPr>
        <p:spPr>
          <a:xfrm>
            <a:off x="1330684" y="488732"/>
            <a:ext cx="609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Bertha Lutz</a:t>
            </a:r>
          </a:p>
        </p:txBody>
      </p:sp>
      <p:pic>
        <p:nvPicPr>
          <p:cNvPr id="11" name="Imagem 10" descr="Foto em preto e branco de pessoa posando para foto&#10;&#10;Descrição gerada automaticamente">
            <a:extLst>
              <a:ext uri="{FF2B5EF4-FFF2-40B4-BE49-F238E27FC236}">
                <a16:creationId xmlns:a16="http://schemas.microsoft.com/office/drawing/2014/main" id="{2D460924-F5CB-4ADB-B1E2-07D92EFF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13" y="1196618"/>
            <a:ext cx="3686002" cy="53123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E44F68-0458-496E-A091-3E048F7B9031}"/>
              </a:ext>
            </a:extLst>
          </p:cNvPr>
          <p:cNvSpPr txBox="1"/>
          <p:nvPr/>
        </p:nvSpPr>
        <p:spPr>
          <a:xfrm>
            <a:off x="1510487" y="1602922"/>
            <a:ext cx="6277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É conhecida como o maior líder na luta pelos direitos políticos das mulheres brasileiras. Ela se empenhou pela aprovação da legislação que ortogou o direito às mulheres de votar e de serem votadas.</a:t>
            </a:r>
          </a:p>
        </p:txBody>
      </p:sp>
    </p:spTree>
    <p:extLst>
      <p:ext uri="{BB962C8B-B14F-4D97-AF65-F5344CB8AC3E}">
        <p14:creationId xmlns:p14="http://schemas.microsoft.com/office/powerpoint/2010/main" val="383430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17AC95F-F1ED-43D1-ADE1-C9CD11833CAF}"/>
              </a:ext>
            </a:extLst>
          </p:cNvPr>
          <p:cNvSpPr txBox="1"/>
          <p:nvPr/>
        </p:nvSpPr>
        <p:spPr>
          <a:xfrm>
            <a:off x="1330684" y="488732"/>
            <a:ext cx="609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Lélia Gonzales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F7302D-A230-4793-8906-0064D51A2234}"/>
              </a:ext>
            </a:extLst>
          </p:cNvPr>
          <p:cNvSpPr txBox="1"/>
          <p:nvPr/>
        </p:nvSpPr>
        <p:spPr>
          <a:xfrm>
            <a:off x="1330685" y="1602922"/>
            <a:ext cx="6457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Foi uma das fundadoras do movimento Negro Unificado contra Discriminação e o Racismo em 1978, atualmente movimento negro unificado, principal organização na luta do povo negro no Brasil e, Integrou a Assessoria Política do Instituto de Pesquisa das Culturas Negras.</a:t>
            </a:r>
          </a:p>
        </p:txBody>
      </p:sp>
      <p:pic>
        <p:nvPicPr>
          <p:cNvPr id="13" name="Imagem 12" descr="Foto em preto e branco de homem sorrindo&#10;&#10;Descrição gerada automaticamente">
            <a:extLst>
              <a:ext uri="{FF2B5EF4-FFF2-40B4-BE49-F238E27FC236}">
                <a16:creationId xmlns:a16="http://schemas.microsoft.com/office/drawing/2014/main" id="{5A8A03ED-DA5A-4F54-B65C-65E263754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52" y="1196617"/>
            <a:ext cx="3860636" cy="53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59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345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KAUE VINICIUS DA SILVA SOUSA</dc:creator>
  <cp:lastModifiedBy>KAUE VINICIUS DA SILVA SOUSA</cp:lastModifiedBy>
  <cp:revision>1</cp:revision>
  <dcterms:created xsi:type="dcterms:W3CDTF">2021-09-03T21:41:35Z</dcterms:created>
  <dcterms:modified xsi:type="dcterms:W3CDTF">2021-09-03T22:32:28Z</dcterms:modified>
</cp:coreProperties>
</file>