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0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3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88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49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83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9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7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6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72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75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1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9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20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AD944A-C991-42A4-8E57-3BDE298BB2A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8739A2-5DD4-4E92-8E5F-6E4FAA4B4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47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7689952-69BB-40C5-8E70-7BE9E7F05D8E}"/>
              </a:ext>
            </a:extLst>
          </p:cNvPr>
          <p:cNvSpPr txBox="1"/>
          <p:nvPr/>
        </p:nvSpPr>
        <p:spPr>
          <a:xfrm>
            <a:off x="2207172" y="520262"/>
            <a:ext cx="7488621" cy="70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983518-DF02-4780-AAEF-FC06AF60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68" y="370587"/>
            <a:ext cx="9664263" cy="641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Communication difficulties of society.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5A4EB0-EDBE-4073-8ED6-1D5B0A312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12" y="1437023"/>
            <a:ext cx="8699939" cy="45538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9279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16F665-AF86-4968-B3E4-A613F9838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5" y="624051"/>
            <a:ext cx="6191907" cy="41279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BC2A4B4-D61E-45A6-98E6-118BF86DB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791" y="1228321"/>
            <a:ext cx="5088323" cy="2919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4800" dirty="0">
                <a:latin typeface="Arial" panose="020B0604020202020204" pitchFamily="34" charset="0"/>
                <a:cs typeface="Arial" panose="020B0604020202020204" pitchFamily="34" charset="0"/>
              </a:rPr>
              <a:t>Reality C</a:t>
            </a:r>
            <a:r>
              <a:rPr kumimoji="0" lang="pt-BR" altLang="pt-BR" sz="4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ommunication between social networks</a:t>
            </a:r>
            <a:r>
              <a:rPr lang="pt-BR" altLang="pt-BR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6FD692-C546-47CD-A972-84527386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14" y="1407973"/>
            <a:ext cx="8863771" cy="5124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C897FE-09D7-4670-B41E-5C996A6A8FEC}"/>
              </a:ext>
            </a:extLst>
          </p:cNvPr>
          <p:cNvSpPr txBox="1"/>
          <p:nvPr/>
        </p:nvSpPr>
        <p:spPr>
          <a:xfrm>
            <a:off x="1664114" y="199536"/>
            <a:ext cx="8422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6000" u="sng" dirty="0">
                <a:latin typeface="Arial" panose="020B0604020202020204" pitchFamily="34" charset="0"/>
                <a:cs typeface="Arial" panose="020B0604020202020204" pitchFamily="34" charset="0"/>
              </a:rPr>
              <a:t>Who is it?</a:t>
            </a:r>
          </a:p>
        </p:txBody>
      </p:sp>
    </p:spTree>
    <p:extLst>
      <p:ext uri="{BB962C8B-B14F-4D97-AF65-F5344CB8AC3E}">
        <p14:creationId xmlns:p14="http://schemas.microsoft.com/office/powerpoint/2010/main" val="376366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3939856-4227-4D80-8C65-CC7D338844CF}"/>
              </a:ext>
            </a:extLst>
          </p:cNvPr>
          <p:cNvSpPr txBox="1"/>
          <p:nvPr/>
        </p:nvSpPr>
        <p:spPr>
          <a:xfrm>
            <a:off x="1434662" y="299545"/>
            <a:ext cx="8970579" cy="113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101D2A-A768-4F22-B2A5-8D1C5DBA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76" y="1434662"/>
            <a:ext cx="9415662" cy="4522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DA1E36-5234-4DC0-BC04-5EFE63C6C927}"/>
              </a:ext>
            </a:extLst>
          </p:cNvPr>
          <p:cNvSpPr txBox="1"/>
          <p:nvPr/>
        </p:nvSpPr>
        <p:spPr>
          <a:xfrm>
            <a:off x="1786759" y="299545"/>
            <a:ext cx="6321973" cy="81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CE8DF2-5AE8-442A-82F7-7B247994EC0D}"/>
              </a:ext>
            </a:extLst>
          </p:cNvPr>
          <p:cNvSpPr txBox="1"/>
          <p:nvPr/>
        </p:nvSpPr>
        <p:spPr>
          <a:xfrm>
            <a:off x="2020613" y="355505"/>
            <a:ext cx="482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How to improve it?</a:t>
            </a:r>
          </a:p>
        </p:txBody>
      </p:sp>
    </p:spTree>
    <p:extLst>
      <p:ext uri="{BB962C8B-B14F-4D97-AF65-F5344CB8AC3E}">
        <p14:creationId xmlns:p14="http://schemas.microsoft.com/office/powerpoint/2010/main" val="241828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C87A621-9CBE-40CC-BF15-663BDC4F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4" y="446690"/>
            <a:ext cx="8001000" cy="533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909DEF-BF5F-4702-AE92-FBBC6D296ED2}"/>
              </a:ext>
            </a:extLst>
          </p:cNvPr>
          <p:cNvSpPr txBox="1"/>
          <p:nvPr/>
        </p:nvSpPr>
        <p:spPr>
          <a:xfrm>
            <a:off x="231228" y="1613118"/>
            <a:ext cx="46087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Different thoughts and opinions.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Different communities.</a:t>
            </a:r>
          </a:p>
        </p:txBody>
      </p:sp>
    </p:spTree>
    <p:extLst>
      <p:ext uri="{BB962C8B-B14F-4D97-AF65-F5344CB8AC3E}">
        <p14:creationId xmlns:p14="http://schemas.microsoft.com/office/powerpoint/2010/main" val="120934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1766FA-13BF-4104-9F76-3C4A33B3C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1" y="1038071"/>
            <a:ext cx="7447734" cy="55361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28C7AC9-5ACA-4F64-B6F7-01B0DCCB51B3}"/>
              </a:ext>
            </a:extLst>
          </p:cNvPr>
          <p:cNvSpPr txBox="1"/>
          <p:nvPr/>
        </p:nvSpPr>
        <p:spPr>
          <a:xfrm>
            <a:off x="8119241" y="1997314"/>
            <a:ext cx="43355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avoid less disagreements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improve knowledge</a:t>
            </a:r>
          </a:p>
        </p:txBody>
      </p:sp>
    </p:spTree>
    <p:extLst>
      <p:ext uri="{BB962C8B-B14F-4D97-AF65-F5344CB8AC3E}">
        <p14:creationId xmlns:p14="http://schemas.microsoft.com/office/powerpoint/2010/main" val="38844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3E29A1F-B252-42F8-8CEF-C22EA8D659DC}"/>
              </a:ext>
            </a:extLst>
          </p:cNvPr>
          <p:cNvSpPr txBox="1"/>
          <p:nvPr/>
        </p:nvSpPr>
        <p:spPr>
          <a:xfrm>
            <a:off x="4776952" y="2105561"/>
            <a:ext cx="2254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F19E0D-ED3C-4F70-8392-19552E4BC4E5}"/>
              </a:ext>
            </a:extLst>
          </p:cNvPr>
          <p:cNvSpPr txBox="1"/>
          <p:nvPr/>
        </p:nvSpPr>
        <p:spPr>
          <a:xfrm>
            <a:off x="7031421" y="6085489"/>
            <a:ext cx="585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Kaue Vinicius da Silva Sousa</a:t>
            </a:r>
          </a:p>
        </p:txBody>
      </p:sp>
    </p:spTree>
    <p:extLst>
      <p:ext uri="{BB962C8B-B14F-4D97-AF65-F5344CB8AC3E}">
        <p14:creationId xmlns:p14="http://schemas.microsoft.com/office/powerpoint/2010/main" val="393681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419</TotalTime>
  <Words>39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Kaue</dc:creator>
  <cp:lastModifiedBy>Kaue</cp:lastModifiedBy>
  <cp:revision>18</cp:revision>
  <dcterms:created xsi:type="dcterms:W3CDTF">2021-04-09T18:08:48Z</dcterms:created>
  <dcterms:modified xsi:type="dcterms:W3CDTF">2021-04-10T04:08:59Z</dcterms:modified>
</cp:coreProperties>
</file>