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686C-05B5-4D98-B84F-5C0A7914A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807063-159B-454F-842F-8E07F0271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981FA-0AA0-43FA-8A9D-1247ED02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C2535-4B85-4F2D-8C79-7712CCF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B519-8E73-4421-8E37-28BE4660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8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2A3CD-61B8-4B8F-8EC2-5BA0E89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FFF194-3A3C-4BFE-A061-7B26B2B2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3CBBE-C663-45D1-A3CD-02263CEE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7F593-C111-4A36-ACB2-3C703E77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30471-8F43-488B-8D34-9E74721F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56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37F91B-CDD5-4069-90CA-8D00C6F7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37CAE-CCE3-4324-BFCA-F95369A0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3C45C-A827-40CA-B028-E433C87E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90146-C7B3-4716-A861-028BB76D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3EF36-F16F-45A0-9B43-35F65E8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0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9C92-CB66-48BC-8F3E-E6BE1CF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E13B6-1192-4297-9AA7-BB9CE94A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6759F-0331-412A-BE75-7F5E5D1A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700C6-400A-4C48-9B4F-8E8EEF9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20B9D-8621-41F3-B415-D0AAFFE5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7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AAA6-9CC3-48DB-B71C-FC7D70C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B6F8C9-1454-4D3B-9B24-67176748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FB5E7-784A-447F-99C0-8EC3A0E0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4FC9E-E107-4633-86AD-6AFDE52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0D6B1-1663-49D5-9A6D-CC62D66B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C91D4-91C6-48F2-8C74-E412BAA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7E25F-4B94-4987-A566-2DBD93ABA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F2B79-69EA-4195-8F85-4C8CC88A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D68509-2214-47A6-94B7-E93EF6C0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6A6ADB-C8AD-4593-BC7A-46F9E80D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A7090E-32F0-4A91-B3EB-B7F3B004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CAAEC-E25C-477F-84A1-E0C38399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4886EE-0756-4840-A205-4D0A00AD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78F5CF-2FDB-43D9-9A3C-D64550CD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6B1C4D-5954-4CB2-A21B-2E3A5CA52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63F4FB-5CFB-4104-B0D5-D251DA392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41B4D9-4845-4718-96B1-049D563D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1AD5B9-692A-4DBB-9724-A59CF5CE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0A4C13-0B7B-4E66-80F5-6098B5C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CF1D2-66D7-48B1-8F3A-5B545336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67E1D4-49DD-4CCE-9F79-DC2EDD57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C51F56-2C95-48A3-8A5E-337A123B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CA72F9-B51F-407B-BB6D-251946B5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CFDBEF-15AE-4A9D-9684-CD87F70E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48F3E-3BDC-4EFC-91A7-44E2C8D8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1E807-07C7-4729-A297-752BA272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1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8D34E-9734-4C65-99CC-E578862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49DA3-CDCE-4415-A68C-752FF9DD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C40C0-67BD-4E9F-BD39-09CA858E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75051-DBDC-4784-888A-43C0DAC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AA633-C1C1-4216-867D-50478594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0E1235-2679-4A00-9E1A-90684C09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71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205CA-F986-45DA-B289-F6B9F329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2DD47A-0C9B-48D5-B883-570AB881E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B60091-9A96-43E5-B07E-2E818904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684D5-0D14-4239-849E-326189B7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896BBF-1DE8-4DF1-8B7C-D521597E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A44FA-7762-4188-96BC-52F72F9F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0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90B81-CD31-4A4D-9213-66341106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A9F3B4-EE6A-43BB-8B12-CC9CD112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BBA70-DB63-4DA4-B7A4-190334B89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CCDA-B2EC-4212-88CE-7724EE4FE130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65DC7-FB3E-48D1-844C-0D81AE87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F50B4-D8E7-4567-97C6-06AE5802C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1CA4-D1E5-4F35-9A58-337583F67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4C5020-0F06-4DE4-A766-EB76F3E5DCA3}"/>
              </a:ext>
            </a:extLst>
          </p:cNvPr>
          <p:cNvSpPr txBox="1"/>
          <p:nvPr/>
        </p:nvSpPr>
        <p:spPr>
          <a:xfrm>
            <a:off x="819807" y="4871545"/>
            <a:ext cx="8481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KAUE VINICIUS DA SILVA SOUSA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 VICTOR SOARES PEDROSO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10594-2AFD-45C9-BC0E-71EADA5C178F}"/>
              </a:ext>
            </a:extLst>
          </p:cNvPr>
          <p:cNvSpPr txBox="1"/>
          <p:nvPr/>
        </p:nvSpPr>
        <p:spPr>
          <a:xfrm>
            <a:off x="2028497" y="663016"/>
            <a:ext cx="8481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QUALIDADE 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324064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BCD89A2-881E-48FB-B921-1CD1BDFB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330"/>
            <a:ext cx="12192000" cy="69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F0927D-3F5F-43CB-B3B4-6002F749F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60" y="152401"/>
            <a:ext cx="3187612" cy="6324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F1434F-825C-4436-80B1-5C5B9694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25" y="150717"/>
            <a:ext cx="3102715" cy="6326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1109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KAUE VINICIUS DA SILVA SOUSA</dc:creator>
  <cp:lastModifiedBy>KAUE VINICIUS DA SILVA SOUSA</cp:lastModifiedBy>
  <cp:revision>2</cp:revision>
  <dcterms:created xsi:type="dcterms:W3CDTF">2022-04-03T00:22:55Z</dcterms:created>
  <dcterms:modified xsi:type="dcterms:W3CDTF">2022-04-03T00:32:06Z</dcterms:modified>
</cp:coreProperties>
</file>