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9" r:id="rId2"/>
    <p:sldId id="268" r:id="rId3"/>
    <p:sldId id="260" r:id="rId4"/>
    <p:sldId id="261" r:id="rId5"/>
    <p:sldId id="262" r:id="rId6"/>
    <p:sldId id="263" r:id="rId7"/>
    <p:sldId id="264" r:id="rId8"/>
    <p:sldId id="265" r:id="rId9"/>
    <p:sldId id="270" r:id="rId10"/>
    <p:sldId id="269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 rotWithShape="1">
          <a:blip r:embed="rId4" cstate="print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9" b="40983"/>
          <a:stretch/>
        </p:blipFill>
        <p:spPr>
          <a:xfrm>
            <a:off x="-18256" y="5601326"/>
            <a:ext cx="9180512" cy="126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2" cstate="print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9" b="40983"/>
          <a:stretch/>
        </p:blipFill>
        <p:spPr>
          <a:xfrm>
            <a:off x="-18256" y="5601326"/>
            <a:ext cx="9180512" cy="126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55650" y="1916113"/>
            <a:ext cx="7815263" cy="798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200" b="1" dirty="0" smtClean="0">
                <a:solidFill>
                  <a:srgbClr val="080808"/>
                </a:solidFill>
                <a:latin typeface="Arial" panose="020B0604020202020204" pitchFamily="34" charset="0"/>
                <a:ea typeface="ＭＳ Ｐゴシック" pitchFamily="-106" charset="-128"/>
                <a:cs typeface="Arial" panose="020B0604020202020204" pitchFamily="34" charset="0"/>
              </a:rPr>
              <a:t>Técnico em </a:t>
            </a:r>
            <a:r>
              <a:rPr lang="pt-BR" sz="3200" b="1" dirty="0" smtClean="0">
                <a:solidFill>
                  <a:srgbClr val="080808"/>
                </a:solidFill>
                <a:latin typeface="Arial" panose="020B0604020202020204" pitchFamily="34" charset="0"/>
                <a:ea typeface="ＭＳ Ｐゴシック" pitchFamily="-106" charset="-128"/>
                <a:cs typeface="Arial" panose="020B0604020202020204" pitchFamily="34" charset="0"/>
              </a:rPr>
              <a:t>Desenvolvimento Sistemas - MTEC</a:t>
            </a:r>
            <a:endParaRPr lang="pt-BR" sz="3200" b="1" dirty="0" smtClean="0">
              <a:solidFill>
                <a:srgbClr val="080808"/>
              </a:solidFill>
              <a:latin typeface="Arial" panose="020B0604020202020204" pitchFamily="34" charset="0"/>
              <a:ea typeface="ＭＳ Ｐゴシック" pitchFamily="-106" charset="-128"/>
              <a:cs typeface="Arial" panose="020B0604020202020204" pitchFamily="34" charset="0"/>
            </a:endParaRPr>
          </a:p>
        </p:txBody>
      </p:sp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684213" y="3429000"/>
            <a:ext cx="7786687" cy="2224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  <a:defRPr/>
            </a:pPr>
            <a:endParaRPr lang="pt-BR" dirty="0" smtClean="0">
              <a:solidFill>
                <a:srgbClr val="080808"/>
              </a:solidFill>
              <a:latin typeface="+mj-lt"/>
              <a:ea typeface="ＭＳ Ｐゴシック" pitchFamily="-106" charset="-128"/>
            </a:endParaRPr>
          </a:p>
          <a:p>
            <a:pPr algn="ctr">
              <a:buFont typeface="Arial" pitchFamily="34" charset="0"/>
              <a:buNone/>
              <a:defRPr/>
            </a:pPr>
            <a:r>
              <a:rPr lang="pt-BR" sz="4400" dirty="0" smtClean="0">
                <a:solidFill>
                  <a:srgbClr val="080808"/>
                </a:solidFill>
                <a:latin typeface="+mj-lt"/>
                <a:ea typeface="ＭＳ Ｐゴシック" pitchFamily="-106" charset="-128"/>
              </a:rPr>
              <a:t>TÍTULO</a:t>
            </a:r>
            <a:endParaRPr lang="en-US" sz="4400" dirty="0" smtClean="0">
              <a:solidFill>
                <a:srgbClr val="080808"/>
              </a:solidFill>
              <a:latin typeface="+mj-lt"/>
            </a:endParaRPr>
          </a:p>
          <a:p>
            <a:pPr algn="ctr">
              <a:defRPr/>
            </a:pPr>
            <a:r>
              <a:rPr lang="pt-BR" sz="3200" dirty="0" err="1" smtClean="0">
                <a:solidFill>
                  <a:srgbClr val="080808"/>
                </a:solidFill>
                <a:latin typeface="+mj-lt"/>
                <a:ea typeface="ＭＳ Ｐゴシック" pitchFamily="-106" charset="-128"/>
              </a:rPr>
              <a:t>Subtitulo</a:t>
            </a:r>
            <a:endParaRPr lang="pt-BR" sz="3200" dirty="0" smtClean="0">
              <a:solidFill>
                <a:srgbClr val="080808"/>
              </a:solidFill>
              <a:latin typeface="+mj-lt"/>
              <a:ea typeface="ＭＳ Ｐゴシック" pitchFamily="-106" charset="-128"/>
            </a:endParaRPr>
          </a:p>
        </p:txBody>
      </p:sp>
      <p:pic>
        <p:nvPicPr>
          <p:cNvPr id="5" name="Picture 2" descr="cabecalho_20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r="65750"/>
          <a:stretch/>
        </p:blipFill>
        <p:spPr bwMode="auto">
          <a:xfrm>
            <a:off x="395536" y="332656"/>
            <a:ext cx="1348634" cy="112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1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 bwMode="auto">
          <a:xfrm>
            <a:off x="166688" y="260350"/>
            <a:ext cx="8797925" cy="922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pt-BR" sz="2400" dirty="0" smtClean="0">
                <a:solidFill>
                  <a:srgbClr val="080808"/>
                </a:solidFill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6" name="Picture 2" descr="cabecalho_20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r="65750"/>
          <a:stretch/>
        </p:blipFill>
        <p:spPr bwMode="auto">
          <a:xfrm>
            <a:off x="395536" y="332656"/>
            <a:ext cx="1348634" cy="112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4213" y="2492375"/>
            <a:ext cx="7815262" cy="201771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000" b="1" dirty="0">
                <a:latin typeface="+mj-lt"/>
                <a:ea typeface="ＭＳ Ｐゴシック" pitchFamily="-106" charset="-128"/>
                <a:cs typeface="Arial" pitchFamily="34" charset="0"/>
              </a:rPr>
              <a:t>Considerações Finais</a:t>
            </a:r>
          </a:p>
          <a:p>
            <a:pPr algn="ctr" fontAlgn="auto">
              <a:spcAft>
                <a:spcPts val="0"/>
              </a:spcAft>
              <a:defRPr/>
            </a:pPr>
            <a:endParaRPr lang="pt-BR" sz="4000" b="1" dirty="0">
              <a:latin typeface="+mj-lt"/>
              <a:ea typeface="ＭＳ Ｐゴシック" pitchFamily="-106" charset="-128"/>
              <a:cs typeface="Arial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pt-BR" sz="4000" b="1" dirty="0">
                <a:ea typeface="ＭＳ Ｐゴシック" pitchFamily="-106" charset="-128"/>
                <a:cs typeface="Arial" pitchFamily="34" charset="0"/>
              </a:rPr>
              <a:t>Perguntas ?</a:t>
            </a:r>
          </a:p>
          <a:p>
            <a:pPr algn="ctr" fontAlgn="auto">
              <a:spcAft>
                <a:spcPts val="0"/>
              </a:spcAft>
              <a:defRPr/>
            </a:pPr>
            <a:endParaRPr lang="pt-BR" sz="3600" b="1" dirty="0">
              <a:latin typeface="+mj-lt"/>
              <a:ea typeface="ＭＳ Ｐゴシック" pitchFamily="-106" charset="-128"/>
              <a:cs typeface="Arial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endParaRPr lang="pt-BR" sz="3600" b="1" dirty="0">
              <a:latin typeface="+mj-lt"/>
              <a:ea typeface="ＭＳ Ｐゴシック" pitchFamily="-106" charset="-128"/>
              <a:cs typeface="Arial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endParaRPr lang="pt-BR" sz="3600" b="1" dirty="0">
              <a:latin typeface="+mj-lt"/>
              <a:ea typeface="ＭＳ Ｐゴシック" pitchFamily="-106" charset="-128"/>
              <a:cs typeface="Arial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endParaRPr lang="pt-BR" sz="3600" b="1" dirty="0">
              <a:latin typeface="+mj-lt"/>
              <a:ea typeface="ＭＳ Ｐゴシック" pitchFamily="-106" charset="-128"/>
              <a:cs typeface="Arial" pitchFamily="34" charset="0"/>
            </a:endParaRPr>
          </a:p>
        </p:txBody>
      </p:sp>
      <p:pic>
        <p:nvPicPr>
          <p:cNvPr id="5" name="Picture 2" descr="cabecalho_20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r="65750"/>
          <a:stretch/>
        </p:blipFill>
        <p:spPr bwMode="auto">
          <a:xfrm>
            <a:off x="395536" y="332656"/>
            <a:ext cx="1348634" cy="112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6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 bwMode="auto">
          <a:xfrm>
            <a:off x="166688" y="260350"/>
            <a:ext cx="8797925" cy="922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pt-BR" sz="2400" dirty="0" smtClean="0">
                <a:solidFill>
                  <a:srgbClr val="080808"/>
                </a:solidFill>
                <a:latin typeface="Arial" charset="0"/>
                <a:cs typeface="Arial" charset="0"/>
              </a:rPr>
              <a:t>Referências</a:t>
            </a:r>
          </a:p>
        </p:txBody>
      </p:sp>
      <p:pic>
        <p:nvPicPr>
          <p:cNvPr id="6" name="Picture 2" descr="cabecalho_20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r="65750"/>
          <a:stretch/>
        </p:blipFill>
        <p:spPr bwMode="auto">
          <a:xfrm>
            <a:off x="395536" y="332656"/>
            <a:ext cx="1348634" cy="112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6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684213" y="1052736"/>
            <a:ext cx="7786687" cy="2224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r>
              <a:rPr lang="pt-BR" sz="4400" dirty="0" smtClean="0">
                <a:solidFill>
                  <a:srgbClr val="080808"/>
                </a:solidFill>
                <a:latin typeface="+mj-lt"/>
                <a:ea typeface="ＭＳ Ｐゴシック" pitchFamily="-106" charset="-128"/>
              </a:rPr>
              <a:t>TÍTULO</a:t>
            </a:r>
            <a:endParaRPr lang="en-US" sz="4400" dirty="0" smtClean="0">
              <a:solidFill>
                <a:srgbClr val="080808"/>
              </a:solidFill>
              <a:latin typeface="+mj-lt"/>
            </a:endParaRPr>
          </a:p>
          <a:p>
            <a:pPr algn="ctr">
              <a:defRPr/>
            </a:pPr>
            <a:r>
              <a:rPr lang="pt-BR" sz="3200" dirty="0" err="1" smtClean="0">
                <a:solidFill>
                  <a:srgbClr val="080808"/>
                </a:solidFill>
                <a:latin typeface="+mj-lt"/>
                <a:ea typeface="ＭＳ Ｐゴシック" pitchFamily="-106" charset="-128"/>
              </a:rPr>
              <a:t>Subtitulo</a:t>
            </a:r>
            <a:endParaRPr lang="pt-BR" sz="3200" dirty="0" smtClean="0">
              <a:solidFill>
                <a:srgbClr val="080808"/>
              </a:solidFill>
              <a:latin typeface="+mj-lt"/>
              <a:ea typeface="ＭＳ Ｐゴシック" pitchFamily="-106" charset="-128"/>
            </a:endParaRPr>
          </a:p>
        </p:txBody>
      </p:sp>
      <p:sp>
        <p:nvSpPr>
          <p:cNvPr id="5" name="Espaço Reservado para Texto 7"/>
          <p:cNvSpPr txBox="1">
            <a:spLocks/>
          </p:cNvSpPr>
          <p:nvPr/>
        </p:nvSpPr>
        <p:spPr>
          <a:xfrm>
            <a:off x="1042988" y="3212976"/>
            <a:ext cx="7429500" cy="194151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Alunos: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Joãzinho da Silva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Mariazinha Xavier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Zezinho dos santos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cabecalho_20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r="65750"/>
          <a:stretch/>
        </p:blipFill>
        <p:spPr bwMode="auto">
          <a:xfrm>
            <a:off x="395536" y="332656"/>
            <a:ext cx="1348634" cy="112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1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 bwMode="auto">
          <a:xfrm>
            <a:off x="166688" y="260350"/>
            <a:ext cx="8797925" cy="922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pt-BR" sz="2400" dirty="0" smtClean="0">
                <a:solidFill>
                  <a:srgbClr val="080808"/>
                </a:solidFill>
                <a:latin typeface="Arial" charset="0"/>
                <a:cs typeface="Arial" charset="0"/>
              </a:rPr>
              <a:t>Introdução</a:t>
            </a:r>
          </a:p>
        </p:txBody>
      </p:sp>
      <p:pic>
        <p:nvPicPr>
          <p:cNvPr id="5" name="Picture 2" descr="cabecalho_20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r="65750"/>
          <a:stretch/>
        </p:blipFill>
        <p:spPr bwMode="auto">
          <a:xfrm>
            <a:off x="395536" y="332656"/>
            <a:ext cx="1348634" cy="112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6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>
            <a:spLocks noGrp="1"/>
          </p:cNvSpPr>
          <p:nvPr>
            <p:ph type="title"/>
          </p:nvPr>
        </p:nvSpPr>
        <p:spPr bwMode="auto">
          <a:xfrm>
            <a:off x="166688" y="260350"/>
            <a:ext cx="8797925" cy="922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pt-BR" sz="2400" dirty="0" err="1" smtClean="0">
                <a:solidFill>
                  <a:srgbClr val="080808"/>
                </a:solidFill>
                <a:latin typeface="Arial" charset="0"/>
                <a:cs typeface="Arial" charset="0"/>
              </a:rPr>
              <a:t>Problematização</a:t>
            </a:r>
            <a:endParaRPr lang="pt-BR" sz="2400" dirty="0" smtClean="0">
              <a:solidFill>
                <a:srgbClr val="080808"/>
              </a:solidFill>
              <a:latin typeface="Arial" charset="0"/>
              <a:cs typeface="Arial" charset="0"/>
            </a:endParaRPr>
          </a:p>
        </p:txBody>
      </p:sp>
      <p:pic>
        <p:nvPicPr>
          <p:cNvPr id="6" name="Picture 2" descr="cabecalho_20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r="65750"/>
          <a:stretch/>
        </p:blipFill>
        <p:spPr bwMode="auto">
          <a:xfrm>
            <a:off x="395536" y="332656"/>
            <a:ext cx="1348634" cy="112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6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 bwMode="auto">
          <a:xfrm>
            <a:off x="166688" y="260350"/>
            <a:ext cx="8797925" cy="922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pt-BR" sz="2400" dirty="0" smtClean="0">
                <a:solidFill>
                  <a:srgbClr val="080808"/>
                </a:solidFill>
                <a:latin typeface="Arial" charset="0"/>
                <a:cs typeface="Arial" charset="0"/>
              </a:rPr>
              <a:t>Hipóteses</a:t>
            </a:r>
          </a:p>
        </p:txBody>
      </p:sp>
      <p:pic>
        <p:nvPicPr>
          <p:cNvPr id="5" name="Picture 2" descr="cabecalho_20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r="65750"/>
          <a:stretch/>
        </p:blipFill>
        <p:spPr bwMode="auto">
          <a:xfrm>
            <a:off x="395536" y="332656"/>
            <a:ext cx="1348634" cy="112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6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 bwMode="auto">
          <a:xfrm>
            <a:off x="166688" y="260350"/>
            <a:ext cx="8797925" cy="922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pt-BR" sz="2400" dirty="0" smtClean="0">
                <a:solidFill>
                  <a:srgbClr val="080808"/>
                </a:solidFill>
                <a:latin typeface="Arial" charset="0"/>
                <a:cs typeface="Arial" charset="0"/>
              </a:rPr>
              <a:t>Objetivos</a:t>
            </a:r>
          </a:p>
        </p:txBody>
      </p:sp>
      <p:pic>
        <p:nvPicPr>
          <p:cNvPr id="6" name="Picture 2" descr="cabecalho_20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r="65750"/>
          <a:stretch/>
        </p:blipFill>
        <p:spPr bwMode="auto">
          <a:xfrm>
            <a:off x="395536" y="332656"/>
            <a:ext cx="1348634" cy="112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6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 bwMode="auto">
          <a:xfrm>
            <a:off x="166688" y="260350"/>
            <a:ext cx="8797925" cy="922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pt-BR" sz="2400" dirty="0" smtClean="0">
                <a:solidFill>
                  <a:srgbClr val="080808"/>
                </a:solidFill>
                <a:latin typeface="Arial" charset="0"/>
                <a:cs typeface="Arial" charset="0"/>
              </a:rPr>
              <a:t>Justificativa</a:t>
            </a:r>
          </a:p>
        </p:txBody>
      </p:sp>
      <p:pic>
        <p:nvPicPr>
          <p:cNvPr id="6" name="Picture 2" descr="cabecalho_20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r="65750"/>
          <a:stretch/>
        </p:blipFill>
        <p:spPr bwMode="auto">
          <a:xfrm>
            <a:off x="395536" y="332656"/>
            <a:ext cx="1348634" cy="112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6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 bwMode="auto">
          <a:xfrm>
            <a:off x="166688" y="260350"/>
            <a:ext cx="8797925" cy="922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pt-BR" sz="2400" dirty="0" smtClean="0">
                <a:solidFill>
                  <a:srgbClr val="080808"/>
                </a:solidFill>
                <a:latin typeface="Arial" charset="0"/>
                <a:cs typeface="Arial" charset="0"/>
              </a:rPr>
              <a:t>Referencial teórico</a:t>
            </a:r>
          </a:p>
        </p:txBody>
      </p:sp>
      <p:pic>
        <p:nvPicPr>
          <p:cNvPr id="6" name="Picture 2" descr="cabecalho_20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r="65750"/>
          <a:stretch/>
        </p:blipFill>
        <p:spPr bwMode="auto">
          <a:xfrm>
            <a:off x="395536" y="332656"/>
            <a:ext cx="1348634" cy="112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6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 bwMode="auto">
          <a:xfrm>
            <a:off x="166688" y="260350"/>
            <a:ext cx="8797925" cy="922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pt-BR" sz="2400" dirty="0" smtClean="0">
                <a:solidFill>
                  <a:srgbClr val="080808"/>
                </a:solidFill>
                <a:latin typeface="Arial" charset="0"/>
                <a:cs typeface="Arial" charset="0"/>
              </a:rPr>
              <a:t>Metodologia</a:t>
            </a:r>
          </a:p>
        </p:txBody>
      </p:sp>
      <p:pic>
        <p:nvPicPr>
          <p:cNvPr id="6" name="Picture 2" descr="cabecalho_20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r="65750"/>
          <a:stretch/>
        </p:blipFill>
        <p:spPr bwMode="auto">
          <a:xfrm>
            <a:off x="395536" y="332656"/>
            <a:ext cx="1348634" cy="112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34</Words>
  <Application>Microsoft Office PowerPoint</Application>
  <PresentationFormat>Apresentação na tela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Calibri</vt:lpstr>
      <vt:lpstr>Tema do Office</vt:lpstr>
      <vt:lpstr>Apresentação do PowerPoint</vt:lpstr>
      <vt:lpstr>Apresentação do PowerPoint</vt:lpstr>
      <vt:lpstr>Introdução</vt:lpstr>
      <vt:lpstr>Problematização</vt:lpstr>
      <vt:lpstr>Hipóteses</vt:lpstr>
      <vt:lpstr>Objetivos</vt:lpstr>
      <vt:lpstr>Justificativa</vt:lpstr>
      <vt:lpstr>Referencial teórico</vt:lpstr>
      <vt:lpstr>Metodologia</vt:lpstr>
      <vt:lpstr>Cronograma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Etec São Matheus</cp:lastModifiedBy>
  <cp:revision>29</cp:revision>
  <dcterms:created xsi:type="dcterms:W3CDTF">2013-10-10T17:31:52Z</dcterms:created>
  <dcterms:modified xsi:type="dcterms:W3CDTF">2024-05-28T14:14:11Z</dcterms:modified>
</cp:coreProperties>
</file>