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92D7B-2924-917A-A27E-953283DC5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F996C-5FFD-252E-341E-98B7C3DE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E6393-6D3F-4592-B56F-94922715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4C479B-54FE-0D92-6BC7-77A1D19A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6AA7D-A74D-5CF6-8029-00730975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 descr="Bit - Qué es, en la informática, definición y concepto">
            <a:extLst>
              <a:ext uri="{FF2B5EF4-FFF2-40B4-BE49-F238E27FC236}">
                <a16:creationId xmlns:a16="http://schemas.microsoft.com/office/drawing/2014/main" id="{B74C9990-4F9B-EFD3-C9E8-C6B7B382E9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3D2FF-15BB-D695-3715-D4073EDD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537FAB-04C0-F1F1-2ACC-D91C0D0A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A75942-F8C9-185F-D94F-7CDF345E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2E25D-3572-6DE6-BA27-4B74912E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384CE5-5386-AB4D-1FCA-AA594C65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C14CF7-31F6-019E-B7C2-7CEC9D1A7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68699E-2BD8-A1FF-F749-CD4EF5CF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F342D7-09BB-6360-C774-550C94E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696578-FA1A-C758-96E3-4344E837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3EA51-F432-ED73-5646-5E37299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6EDA6-EE97-C14B-308E-5790BEB5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4967F-377F-1B31-3EBD-4D05EC0B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7532B5-850C-A817-F14B-760AC168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B0CE9D-D525-F036-23C6-AB1E763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BBD55A-48B7-0678-04BA-9B1F1E30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43329-0342-8F62-7BE7-4756A51F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F2CB6-4052-6B3B-A45D-531E4A0BE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AEE56-C85E-616C-B9D2-EF557B33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3AECBD-2758-EDD4-59E6-16F3540B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87848-2B2F-5C68-632D-69BC5679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3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82F1A-429E-17C2-FDCD-5504B1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0946-2B6B-691F-52BF-FCE87474F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4C779-590B-8C0B-D49B-A6D0A684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77E2FF-FE2C-24E1-C74C-13AF99ED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533DDC-7F90-33A9-D5F1-D7265F99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063C5-5FD8-240D-3D9B-45BCE079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2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3D9-39B7-E76B-14D8-95CB3124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BC3E8A-BD1D-9CF2-8B8A-1290E9EE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CFCA0E-0CAC-3671-D2E6-39675FA38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AAE61E-1D61-3932-79BC-18C3D1B04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2B48BA-5372-AF63-97B8-EFB037C9F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1ED3FE-9D4A-FE74-35DD-6D6FE5F9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3059CC-F259-0360-2B29-86963A56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076F20-3619-0044-359B-883D9832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1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DDD2F-4DC1-F3C6-8FFF-B678DAF3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9D59FA-23D4-A586-32C2-2B90B907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9BD323-745C-266E-D2F1-F6A09B98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F24198-D708-1020-B200-8664BFFA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23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25CAB1-60D1-6042-8F4A-3151F622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DE1D54-261F-F91F-A0F5-D8202353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37F4A1-111B-1A6B-A8F6-39436FE2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3BD99-3E9A-07FC-52B7-404F2C88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984A3-1EF2-AF33-DA16-5E9E6EB8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E7A4DD-2E65-802D-3669-C67862B3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23843-213A-C641-C3F6-F9BCAA08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55ED6-D23B-1E90-779F-8B25A8C8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0C3DE-1501-4452-5BE5-10B9FE84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4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4734-C3C9-CF85-5DDC-03B88CC0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3B41F3-D747-6718-6C5F-C19E6848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BBC3C-D759-C1F7-BCBF-E847185F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22F9D-B287-662E-1C72-E0AAB605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5C91C-A954-DB06-A7F8-59FDFEAD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295FB-F390-5E9B-3463-17156468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6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5BD44D-BBB5-12F2-F5B0-33D98B5C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334C9-8210-AA0D-8CB9-FF3E76B1B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7F807-396C-9F88-857E-689EB31FD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34EF-8AF2-4DB3-95E2-971C888F9095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69857-9D3E-FE9B-C4EF-E72880FC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85CF14-08BC-7740-5391-9E6C979F9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2722-EAB3-4235-A089-C098BFBDC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7527A-C245-A7D2-EEC1-82DB7EEA6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Eras Bold ITC" panose="020B0907030504020204" pitchFamily="34" charset="0"/>
                <a:ea typeface="Verdana" panose="020B0604030504040204" pitchFamily="34" charset="0"/>
              </a:rPr>
              <a:t>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DE88A-752F-8FCA-F61B-B338008B4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latin typeface="Eras Bold ITC" panose="020B0907030504020204" pitchFamily="34" charset="0"/>
              </a:rPr>
              <a:t>Avaliação bimestral N3</a:t>
            </a:r>
          </a:p>
          <a:p>
            <a:endParaRPr lang="pt-BR" dirty="0">
              <a:latin typeface="Eras Bold ITC" panose="020B0907030504020204" pitchFamily="34" charset="0"/>
            </a:endParaRPr>
          </a:p>
          <a:p>
            <a:r>
              <a:rPr lang="pt-BR" dirty="0">
                <a:latin typeface="Eras Bold ITC" panose="020B0907030504020204" pitchFamily="34" charset="0"/>
              </a:rPr>
              <a:t>Guilherme </a:t>
            </a:r>
            <a:r>
              <a:rPr lang="pt-BR" dirty="0" err="1">
                <a:latin typeface="Eras Bold ITC" panose="020B0907030504020204" pitchFamily="34" charset="0"/>
              </a:rPr>
              <a:t>Catti</a:t>
            </a:r>
            <a:r>
              <a:rPr lang="pt-BR" dirty="0">
                <a:latin typeface="Eras Bold ITC" panose="020B0907030504020204" pitchFamily="34" charset="0"/>
              </a:rPr>
              <a:t> de Almeida Manso Santos</a:t>
            </a:r>
          </a:p>
          <a:p>
            <a:r>
              <a:rPr lang="pt-BR" dirty="0">
                <a:latin typeface="Eras Bold ITC" panose="020B0907030504020204" pitchFamily="34" charset="0"/>
              </a:rPr>
              <a:t>Kauê da Luz </a:t>
            </a:r>
            <a:r>
              <a:rPr lang="pt-BR" dirty="0" err="1">
                <a:latin typeface="Eras Bold ITC" panose="020B0907030504020204" pitchFamily="34" charset="0"/>
              </a:rPr>
              <a:t>Catto</a:t>
            </a:r>
            <a:endParaRPr lang="pt-BR" dirty="0">
              <a:latin typeface="Eras Bold ITC" panose="020B0907030504020204" pitchFamily="34" charset="0"/>
            </a:endParaRPr>
          </a:p>
        </p:txBody>
      </p:sp>
      <p:pic>
        <p:nvPicPr>
          <p:cNvPr id="1032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91076E50-D63D-775A-A856-2552A163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4"/>
            <a:ext cx="138842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1A3924C3-2A89-0ACD-A976-11F135BD5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03"/>
          <a:stretch/>
        </p:blipFill>
        <p:spPr bwMode="auto">
          <a:xfrm>
            <a:off x="10685444" y="-9524"/>
            <a:ext cx="15684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8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1A3924C3-2A89-0ACD-A976-11F135BD5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03"/>
          <a:stretch/>
        </p:blipFill>
        <p:spPr bwMode="auto">
          <a:xfrm>
            <a:off x="10685444" y="-9524"/>
            <a:ext cx="15684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91076E50-D63D-775A-A856-2552A1633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518"/>
          <a:stretch/>
        </p:blipFill>
        <p:spPr bwMode="auto">
          <a:xfrm>
            <a:off x="2585" y="-8709"/>
            <a:ext cx="108966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031524C-FEF8-4D7C-F8CA-DC4E64228B1B}"/>
              </a:ext>
            </a:extLst>
          </p:cNvPr>
          <p:cNvGrpSpPr/>
          <p:nvPr/>
        </p:nvGrpSpPr>
        <p:grpSpPr>
          <a:xfrm>
            <a:off x="6637808" y="588639"/>
            <a:ext cx="4101552" cy="2414909"/>
            <a:chOff x="7668720" y="2507296"/>
            <a:chExt cx="4104662" cy="2414909"/>
          </a:xfrm>
        </p:grpSpPr>
        <p:pic>
          <p:nvPicPr>
            <p:cNvPr id="12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D2FE83B2-2629-8A37-BB77-950B0282AD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18"/>
            <a:stretch/>
          </p:blipFill>
          <p:spPr bwMode="auto">
            <a:xfrm>
              <a:off x="7668720" y="2507296"/>
              <a:ext cx="3837018" cy="241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F1A3748D-ECBB-E6EB-C987-6F584ADA76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03"/>
            <a:stretch/>
          </p:blipFill>
          <p:spPr bwMode="auto">
            <a:xfrm>
              <a:off x="11221077" y="2507297"/>
              <a:ext cx="552305" cy="241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Caixa de Texto 3">
            <a:extLst>
              <a:ext uri="{FF2B5EF4-FFF2-40B4-BE49-F238E27FC236}">
                <a16:creationId xmlns:a16="http://schemas.microsoft.com/office/drawing/2014/main" id="{F9A35E46-7316-AA64-1954-6077D27AC71F}"/>
              </a:ext>
            </a:extLst>
          </p:cNvPr>
          <p:cNvSpPr txBox="1"/>
          <p:nvPr/>
        </p:nvSpPr>
        <p:spPr>
          <a:xfrm>
            <a:off x="6654890" y="755443"/>
            <a:ext cx="3939265" cy="2081298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programa inicia nessa tela onde é pedido os valores. Colocaremos os seguintes números nessa ordem: 5, 3, 2, 4, 7, 6, 8</a:t>
            </a:r>
          </a:p>
        </p:txBody>
      </p:sp>
      <p:pic>
        <p:nvPicPr>
          <p:cNvPr id="11" name="Imagem 1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94132D1-9E36-1279-FA2A-414F7FE3AD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529" b="42667"/>
          <a:stretch/>
        </p:blipFill>
        <p:spPr>
          <a:xfrm>
            <a:off x="1338285" y="772528"/>
            <a:ext cx="3700359" cy="2519827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B3F406-BD0A-494A-58F5-C7F3CF92A836}"/>
              </a:ext>
            </a:extLst>
          </p:cNvPr>
          <p:cNvGrpSpPr/>
          <p:nvPr/>
        </p:nvGrpSpPr>
        <p:grpSpPr>
          <a:xfrm>
            <a:off x="1336359" y="597739"/>
            <a:ext cx="3759240" cy="2757806"/>
            <a:chOff x="262254" y="671194"/>
            <a:chExt cx="7038188" cy="5736803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850AF482-A64E-F9DD-3376-759BDD4D28BD}"/>
                </a:ext>
              </a:extLst>
            </p:cNvPr>
            <p:cNvGrpSpPr/>
            <p:nvPr/>
          </p:nvGrpSpPr>
          <p:grpSpPr>
            <a:xfrm>
              <a:off x="262254" y="671194"/>
              <a:ext cx="7038188" cy="5704923"/>
              <a:chOff x="262254" y="671194"/>
              <a:chExt cx="7038188" cy="5704923"/>
            </a:xfrm>
          </p:grpSpPr>
          <p:pic>
            <p:nvPicPr>
              <p:cNvPr id="23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6AADDED2-D584-5C7C-D521-C5A57CA9A2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522" r="21518" b="102"/>
              <a:stretch/>
            </p:blipFill>
            <p:spPr bwMode="auto">
              <a:xfrm>
                <a:off x="262254" y="4505325"/>
                <a:ext cx="7014845" cy="1870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A8A6657B-A80E-A218-EE01-448A6ED1D1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518" b="13155"/>
              <a:stretch/>
            </p:blipFill>
            <p:spPr bwMode="auto">
              <a:xfrm>
                <a:off x="262254" y="671194"/>
                <a:ext cx="7014845" cy="3834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B14BAA49-0F3D-78C6-A9FA-4C0A9C1F9C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703" b="29250"/>
              <a:stretch/>
            </p:blipFill>
            <p:spPr bwMode="auto">
              <a:xfrm>
                <a:off x="6283459" y="671194"/>
                <a:ext cx="1005417" cy="3110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6F9D800A-A23E-47FD-6CD5-80FEDF959C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06" t="43011" r="-203" b="27399"/>
              <a:stretch/>
            </p:blipFill>
            <p:spPr bwMode="auto">
              <a:xfrm>
                <a:off x="6344514" y="3311431"/>
                <a:ext cx="955928" cy="1236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5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401BF5FE-7884-114E-5F94-3A1E39B4DF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06" t="43011" r="-203" b="-789"/>
            <a:stretch/>
          </p:blipFill>
          <p:spPr bwMode="auto">
            <a:xfrm>
              <a:off x="6344514" y="3993091"/>
              <a:ext cx="955928" cy="241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CE4FDDB-8582-3D89-9513-75B134EA35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38" b="33052"/>
          <a:stretch/>
        </p:blipFill>
        <p:spPr>
          <a:xfrm>
            <a:off x="1309052" y="3654601"/>
            <a:ext cx="3700359" cy="2598925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3BB931D-4C55-F772-256C-AC8834E7DE09}"/>
              </a:ext>
            </a:extLst>
          </p:cNvPr>
          <p:cNvGrpSpPr/>
          <p:nvPr/>
        </p:nvGrpSpPr>
        <p:grpSpPr>
          <a:xfrm>
            <a:off x="1308844" y="3500096"/>
            <a:ext cx="3759240" cy="2757806"/>
            <a:chOff x="262254" y="671194"/>
            <a:chExt cx="7038188" cy="5736803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29FD0556-C92E-FE06-6781-ADF0107210C6}"/>
                </a:ext>
              </a:extLst>
            </p:cNvPr>
            <p:cNvGrpSpPr/>
            <p:nvPr/>
          </p:nvGrpSpPr>
          <p:grpSpPr>
            <a:xfrm>
              <a:off x="262254" y="671194"/>
              <a:ext cx="7038188" cy="5704923"/>
              <a:chOff x="262254" y="671194"/>
              <a:chExt cx="7038188" cy="5704923"/>
            </a:xfrm>
          </p:grpSpPr>
          <p:pic>
            <p:nvPicPr>
              <p:cNvPr id="20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9F910B98-DBDC-DAC6-D5A7-B95D96CFE7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522" r="21518" b="102"/>
              <a:stretch/>
            </p:blipFill>
            <p:spPr bwMode="auto">
              <a:xfrm>
                <a:off x="262254" y="4505325"/>
                <a:ext cx="7014845" cy="18707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FA0E4B3C-BB1D-E70B-E342-A20C7873D9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518" b="13155"/>
              <a:stretch/>
            </p:blipFill>
            <p:spPr bwMode="auto">
              <a:xfrm>
                <a:off x="262254" y="671194"/>
                <a:ext cx="7014845" cy="3834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58CE25DA-134E-8354-ACEA-18BC02D112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703" b="29250"/>
              <a:stretch/>
            </p:blipFill>
            <p:spPr bwMode="auto">
              <a:xfrm>
                <a:off x="6283459" y="671194"/>
                <a:ext cx="1005417" cy="3110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8" descr="Windows XP Blank Window Template by user12720127301998 on DeviantArt">
                <a:extLst>
                  <a:ext uri="{FF2B5EF4-FFF2-40B4-BE49-F238E27FC236}">
                    <a16:creationId xmlns:a16="http://schemas.microsoft.com/office/drawing/2014/main" id="{A0813E52-6E7C-9833-504A-AA72F8C9F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09" b="99591" l="0" r="99899">
                            <a14:foregroundMark x1="2020" y1="3681" x2="8182" y2="4499"/>
                            <a14:foregroundMark x1="8182" y1="4499" x2="41212" y2="3067"/>
                            <a14:foregroundMark x1="3636" y1="2658" x2="1313" y2="3476"/>
                            <a14:foregroundMark x1="95152" y1="5112" x2="98283" y2="8998"/>
                            <a14:foregroundMark x1="93737" y1="99182" x2="88586" y2="99182"/>
                            <a14:foregroundMark x1="3434" y1="409" x2="4747" y2="409"/>
                            <a14:foregroundMark x1="42525" y1="6953" x2="43333" y2="8182"/>
                            <a14:foregroundMark x1="40000" y1="1636" x2="53939" y2="2658"/>
                            <a14:foregroundMark x1="58485" y1="5726" x2="79391" y2="8129"/>
                            <a14:foregroundMark x1="88081" y1="5112" x2="96465" y2="5112"/>
                            <a14:foregroundMark x1="78182" y1="5726" x2="83030" y2="5112"/>
                            <a14:foregroundMark x1="97879" y1="4703" x2="99899" y2="15542"/>
                            <a14:foregroundMark x1="202" y1="13906" x2="202" y2="13906"/>
                            <a14:foregroundMark x1="12323" y1="99591" x2="12323" y2="99591"/>
                            <a14:foregroundMark x1="10101" y1="99182" x2="10101" y2="99182"/>
                            <a14:foregroundMark x1="5556" y1="99182" x2="5556" y2="99182"/>
                            <a14:foregroundMark x1="5253" y1="99591" x2="5253" y2="99591"/>
                            <a14:backgroundMark x1="26970" y1="50716" x2="26970" y2="50716"/>
                            <a14:backgroundMark x1="25455" y1="51534" x2="24343" y2="46830"/>
                            <a14:backgroundMark x1="29440" y1="58674" x2="30404" y2="62986"/>
                            <a14:backgroundMark x1="26566" y1="45808" x2="27625" y2="50546"/>
                            <a14:backgroundMark x1="50361" y1="54404" x2="53232" y2="53170"/>
                            <a14:backgroundMark x1="36139" y1="60520" x2="37251" y2="60042"/>
                            <a14:backgroundMark x1="30404" y1="62986" x2="34818" y2="61088"/>
                            <a14:backgroundMark x1="57972" y1="53656" x2="61212" y2="53988"/>
                            <a14:backgroundMark x1="53232" y1="53170" x2="53408" y2="53188"/>
                            <a14:backgroundMark x1="54037" y1="51083" x2="51111" y2="49898"/>
                            <a14:backgroundMark x1="61212" y1="53988" x2="58234" y2="52782"/>
                            <a14:backgroundMark x1="47612" y1="52549" x2="46465" y2="47648"/>
                            <a14:backgroundMark x1="32525" y1="34969" x2="32525" y2="34969"/>
                            <a14:backgroundMark x1="38485" y1="35787" x2="38485" y2="35787"/>
                            <a14:backgroundMark x1="40202" y1="34560" x2="40000" y2="42331"/>
                            <a14:backgroundMark x1="40000" y1="42331" x2="40505" y2="42331"/>
                            <a14:backgroundMark x1="42525" y1="34969" x2="39293" y2="39877"/>
                            <a14:backgroundMark x1="39293" y1="39877" x2="43131" y2="44581"/>
                            <a14:backgroundMark x1="43131" y1="44581" x2="46869" y2="40286"/>
                            <a14:backgroundMark x1="42525" y1="24335" x2="35657" y2="23517"/>
                            <a14:backgroundMark x1="35657" y1="23517" x2="19192" y2="50920"/>
                            <a14:backgroundMark x1="19192" y1="50920" x2="36263" y2="90798"/>
                            <a14:backgroundMark x1="36263" y1="90798" x2="63838" y2="82004"/>
                            <a14:backgroundMark x1="63838" y1="82004" x2="72222" y2="62168"/>
                            <a14:backgroundMark x1="72222" y1="62168" x2="63939" y2="40900"/>
                            <a14:backgroundMark x1="63939" y1="40900" x2="40404" y2="29039"/>
                            <a14:backgroundMark x1="40404" y1="29039" x2="37677" y2="22495"/>
                            <a14:backgroundMark x1="46667" y1="58487" x2="46667" y2="58487"/>
                            <a14:backgroundMark x1="42020" y1="48466" x2="43434" y2="65235"/>
                            <a14:backgroundMark x1="43434" y1="65235" x2="47879" y2="64008"/>
                            <a14:backgroundMark x1="47879" y1="64008" x2="46869" y2="54806"/>
                            <a14:backgroundMark x1="51111" y1="57464" x2="53737" y2="67485"/>
                            <a14:backgroundMark x1="56364" y1="54397" x2="57172" y2="55419"/>
                            <a14:backgroundMark x1="49394" y1="56033" x2="54141" y2="54601"/>
                            <a14:backgroundMark x1="53333" y1="58896" x2="60808" y2="57873"/>
                            <a14:backgroundMark x1="54343" y1="50307" x2="60101" y2="56646"/>
                            <a14:backgroundMark x1="56465" y1="61759" x2="59091" y2="62781"/>
                            <a14:backgroundMark x1="45051" y1="52761" x2="54242" y2="58078"/>
                            <a14:backgroundMark x1="54040" y1="60736" x2="57374" y2="64417"/>
                            <a14:backgroundMark x1="57374" y1="64417" x2="58586" y2="65031"/>
                            <a14:backgroundMark x1="51414" y1="52147" x2="54343" y2="53783"/>
                            <a14:backgroundMark x1="51111" y1="52761" x2="46162" y2="49080"/>
                            <a14:backgroundMark x1="46162" y1="49080" x2="38081" y2="48057"/>
                            <a14:backgroundMark x1="46768" y1="58282" x2="30808" y2="55010"/>
                            <a14:backgroundMark x1="30808" y1="55010" x2="30303" y2="55010"/>
                            <a14:backgroundMark x1="51111" y1="51534" x2="31313" y2="47239"/>
                            <a14:backgroundMark x1="43535" y1="52761" x2="45859" y2="56646"/>
                            <a14:backgroundMark x1="27273" y1="40286" x2="28990" y2="49898"/>
                            <a14:backgroundMark x1="28990" y1="49898" x2="28889" y2="60941"/>
                            <a14:backgroundMark x1="37273" y1="56851" x2="38687" y2="63804"/>
                            <a14:backgroundMark x1="26364" y1="55010" x2="29596" y2="49080"/>
                            <a14:backgroundMark x1="29596" y1="49080" x2="25859" y2="55010"/>
                            <a14:backgroundMark x1="25859" y1="55010" x2="29798" y2="49489"/>
                            <a14:backgroundMark x1="29798" y1="49489" x2="30404" y2="42331"/>
                            <a14:backgroundMark x1="29697" y1="42945" x2="31313" y2="46830"/>
                            <a14:backgroundMark x1="52424" y1="30879" x2="67071" y2="33947"/>
                            <a14:backgroundMark x1="68384" y1="36810" x2="79798" y2="49284"/>
                            <a14:backgroundMark x1="79798" y1="49693" x2="68788" y2="74029"/>
                            <a14:backgroundMark x1="68788" y1="74029" x2="62727" y2="80164"/>
                            <a14:backgroundMark x1="61616" y1="36401" x2="62626" y2="38446"/>
                            <a14:backgroundMark x1="61616" y1="35583" x2="61616" y2="39877"/>
                            <a14:backgroundMark x1="68283" y1="29039" x2="71717" y2="28834"/>
                            <a14:backgroundMark x1="70202" y1="29448" x2="74848" y2="26789"/>
                            <a14:backgroundMark x1="74848" y1="26789" x2="84848" y2="27403"/>
                            <a14:backgroundMark x1="84848" y1="27403" x2="89394" y2="37014"/>
                            <a14:backgroundMark x1="89394" y1="37014" x2="89394" y2="65849"/>
                            <a14:backgroundMark x1="89394" y1="65849" x2="86364" y2="72188"/>
                            <a14:backgroundMark x1="86364" y1="72188" x2="75455" y2="78528"/>
                            <a14:backgroundMark x1="75455" y1="78528" x2="66768" y2="75460"/>
                            <a14:backgroundMark x1="66768" y1="75460" x2="65859" y2="74029"/>
                            <a14:backgroundMark x1="85657" y1="77096" x2="92929" y2="68098"/>
                            <a14:backgroundMark x1="92929" y1="68098" x2="92424" y2="53170"/>
                            <a14:backgroundMark x1="92424" y1="53170" x2="88081" y2="43967"/>
                            <a14:backgroundMark x1="88081" y1="43967" x2="83636" y2="41513"/>
                            <a14:backgroundMark x1="86869" y1="73006" x2="90000" y2="76483"/>
                            <a14:backgroundMark x1="90000" y1="76483" x2="96263" y2="69939"/>
                            <a14:backgroundMark x1="96263" y1="69939" x2="96364" y2="61963"/>
                            <a14:backgroundMark x1="96364" y1="61963" x2="92323" y2="58078"/>
                            <a14:backgroundMark x1="92323" y1="58078" x2="92121" y2="58282"/>
                            <a14:backgroundMark x1="93737" y1="28834" x2="89192" y2="42536"/>
                            <a14:backgroundMark x1="89192" y1="42536" x2="88788" y2="42945"/>
                            <a14:backgroundMark x1="92020" y1="22086" x2="88990" y2="35583"/>
                            <a14:backgroundMark x1="83434" y1="20859" x2="91313" y2="30675"/>
                            <a14:backgroundMark x1="93434" y1="15746" x2="93434" y2="32924"/>
                            <a14:backgroundMark x1="85051" y1="16564" x2="91313" y2="21063"/>
                            <a14:backgroundMark x1="78990" y1="15951" x2="85657" y2="15746"/>
                            <a14:backgroundMark x1="85657" y1="15746" x2="89596" y2="15951"/>
                            <a14:backgroundMark x1="76364" y1="15951" x2="84949" y2="27198"/>
                            <a14:backgroundMark x1="81515" y1="13088" x2="93232" y2="23108"/>
                            <a14:backgroundMark x1="86869" y1="11656" x2="87273" y2="18609"/>
                            <a14:backgroundMark x1="85152" y1="10634" x2="88788" y2="13906"/>
                            <a14:backgroundMark x1="80606" y1="12065" x2="92929" y2="10838"/>
                            <a14:backgroundMark x1="83636" y1="9611" x2="83636" y2="9611"/>
                            <a14:backgroundMark x1="84242" y1="9202" x2="84242" y2="9202"/>
                            <a14:backgroundMark x1="78283" y1="12679" x2="57273" y2="25767"/>
                            <a14:backgroundMark x1="57273" y1="25767" x2="53232" y2="34151"/>
                            <a14:backgroundMark x1="53232" y1="34151" x2="52222" y2="40286"/>
                            <a14:backgroundMark x1="83434" y1="9202" x2="83434" y2="9202"/>
                            <a14:backgroundMark x1="83232" y1="9202" x2="84545" y2="8998"/>
                            <a14:backgroundMark x1="85152" y1="9202" x2="79798" y2="9407"/>
                            <a14:backgroundMark x1="79798" y1="9407" x2="79798" y2="9407"/>
                            <a14:backgroundMark x1="63939" y1="15337" x2="48485" y2="27812"/>
                            <a14:backgroundMark x1="48485" y1="27812" x2="48586" y2="31697"/>
                            <a14:backgroundMark x1="56667" y1="15337" x2="47879" y2="19836"/>
                            <a14:backgroundMark x1="47879" y1="19836" x2="44545" y2="28630"/>
                            <a14:backgroundMark x1="44545" y1="28630" x2="45455" y2="30470"/>
                            <a14:backgroundMark x1="52929" y1="15542" x2="51414" y2="23722"/>
                            <a14:backgroundMark x1="51414" y1="23722" x2="50909" y2="22904"/>
                            <a14:backgroundMark x1="47677" y1="17382" x2="33838" y2="28221"/>
                            <a14:backgroundMark x1="33838" y1="28221" x2="34040" y2="28630"/>
                            <a14:backgroundMark x1="52828" y1="13701" x2="36263" y2="23108"/>
                            <a14:backgroundMark x1="36263" y1="23108" x2="33737" y2="31493"/>
                            <a14:backgroundMark x1="33737" y1="31493" x2="34343" y2="34151"/>
                            <a14:backgroundMark x1="46263" y1="15951" x2="34040" y2="16564"/>
                            <a14:backgroundMark x1="34040" y1="16564" x2="29495" y2="34151"/>
                            <a14:backgroundMark x1="29495" y1="34151" x2="31515" y2="38446"/>
                            <a14:backgroundMark x1="45657" y1="10634" x2="49596" y2="13497"/>
                            <a14:backgroundMark x1="44949" y1="10429" x2="47879" y2="14928"/>
                            <a14:backgroundMark x1="42626" y1="10429" x2="45354" y2="10429"/>
                            <a14:backgroundMark x1="37172" y1="14724" x2="30404" y2="19836"/>
                            <a14:backgroundMark x1="30404" y1="19836" x2="26465" y2="31697"/>
                            <a14:backgroundMark x1="26465" y1="31697" x2="26869" y2="39059"/>
                            <a14:backgroundMark x1="26869" y1="39059" x2="30808" y2="42945"/>
                            <a14:backgroundMark x1="35152" y1="18814" x2="28283" y2="21677"/>
                            <a14:backgroundMark x1="28283" y1="21677" x2="22020" y2="37832"/>
                            <a14:backgroundMark x1="22020" y1="37832" x2="22727" y2="50920"/>
                            <a14:backgroundMark x1="22727" y1="50920" x2="24848" y2="53579"/>
                            <a14:backgroundMark x1="25960" y1="31493" x2="20101" y2="35787"/>
                            <a14:backgroundMark x1="20101" y1="35787" x2="20000" y2="54806"/>
                            <a14:backgroundMark x1="20000" y1="54806" x2="27273" y2="59509"/>
                            <a14:backgroundMark x1="27273" y1="59509" x2="29293" y2="58078"/>
                            <a14:backgroundMark x1="26263" y1="25153" x2="13333" y2="34560"/>
                            <a14:backgroundMark x1="13333" y1="34560" x2="10404" y2="57669"/>
                            <a14:backgroundMark x1="10404" y1="57669" x2="22121" y2="68303"/>
                            <a14:backgroundMark x1="22121" y1="68303" x2="25556" y2="65849"/>
                            <a14:backgroundMark x1="25556" y1="65849" x2="25758" y2="65440"/>
                            <a14:backgroundMark x1="20808" y1="27198" x2="16970" y2="25767"/>
                            <a14:backgroundMark x1="16970" y1="25767" x2="14343" y2="42536"/>
                            <a14:backgroundMark x1="14343" y1="42536" x2="16263" y2="60123"/>
                            <a14:backgroundMark x1="16263" y1="60123" x2="16667" y2="60941"/>
                            <a14:backgroundMark x1="23636" y1="17178" x2="11818" y2="23722"/>
                            <a14:backgroundMark x1="11818" y1="23722" x2="7475" y2="41513"/>
                            <a14:backgroundMark x1="7475" y1="41513" x2="12424" y2="52965"/>
                            <a14:backgroundMark x1="16465" y1="23108" x2="12222" y2="25153"/>
                            <a14:backgroundMark x1="12222" y1="25153" x2="8081" y2="35378"/>
                            <a14:backgroundMark x1="8081" y1="35378" x2="9293" y2="43558"/>
                            <a14:backgroundMark x1="9293" y1="43558" x2="10808" y2="45808"/>
                            <a14:backgroundMark x1="15556" y1="17382" x2="9091" y2="17382"/>
                            <a14:backgroundMark x1="9091" y1="17382" x2="5051" y2="25767"/>
                            <a14:backgroundMark x1="5051" y1="25767" x2="5960" y2="38037"/>
                            <a14:backgroundMark x1="5960" y1="38037" x2="8283" y2="39059"/>
                            <a14:backgroundMark x1="4747" y1="17996" x2="5152" y2="19223"/>
                            <a14:backgroundMark x1="3434" y1="13497" x2="12424" y2="32515"/>
                            <a14:backgroundMark x1="12424" y1="32515" x2="12828" y2="32924"/>
                            <a14:backgroundMark x1="2222" y1="13906" x2="2727" y2="18200"/>
                            <a14:backgroundMark x1="6869" y1="26789" x2="10808" y2="33333"/>
                            <a14:backgroundMark x1="9495" y1="34765" x2="13535" y2="39877"/>
                            <a14:backgroundMark x1="13535" y1="39877" x2="10909" y2="37832"/>
                            <a14:backgroundMark x1="4747" y1="44581" x2="6970" y2="74029"/>
                            <a14:backgroundMark x1="6970" y1="74029" x2="15152" y2="81595"/>
                            <a14:backgroundMark x1="15152" y1="81595" x2="34141" y2="74847"/>
                            <a14:backgroundMark x1="16869" y1="55010" x2="17980" y2="5644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06" t="43011" r="-203" b="27399"/>
              <a:stretch/>
            </p:blipFill>
            <p:spPr bwMode="auto">
              <a:xfrm>
                <a:off x="6344514" y="3311431"/>
                <a:ext cx="955928" cy="12367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4F0CC92C-B994-1CA0-2D63-EC3476BA2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906" t="43011" r="-203" b="-789"/>
            <a:stretch/>
          </p:blipFill>
          <p:spPr bwMode="auto">
            <a:xfrm>
              <a:off x="6344514" y="3993091"/>
              <a:ext cx="955928" cy="241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Caixa de Texto 3">
            <a:extLst>
              <a:ext uri="{FF2B5EF4-FFF2-40B4-BE49-F238E27FC236}">
                <a16:creationId xmlns:a16="http://schemas.microsoft.com/office/drawing/2014/main" id="{A11CB0C9-EFD7-B94F-85BF-22B5B993B6F8}"/>
              </a:ext>
            </a:extLst>
          </p:cNvPr>
          <p:cNvSpPr txBox="1"/>
          <p:nvPr/>
        </p:nvSpPr>
        <p:spPr>
          <a:xfrm>
            <a:off x="6634791" y="3664561"/>
            <a:ext cx="3971299" cy="20859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Arial MT"/>
                <a:ea typeface="Arial MT"/>
                <a:cs typeface="Arial MT"/>
              </a:rPr>
              <a:t>Ao finalizar a inserção de valores, é mostrado em ordem crescente os valores da árvore binária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BE18616-63DC-5D43-D930-E015FAA25230}"/>
              </a:ext>
            </a:extLst>
          </p:cNvPr>
          <p:cNvGrpSpPr/>
          <p:nvPr/>
        </p:nvGrpSpPr>
        <p:grpSpPr>
          <a:xfrm>
            <a:off x="6632554" y="3500096"/>
            <a:ext cx="4104662" cy="2414909"/>
            <a:chOff x="7668720" y="2507296"/>
            <a:chExt cx="4104662" cy="2414909"/>
          </a:xfrm>
        </p:grpSpPr>
        <p:pic>
          <p:nvPicPr>
            <p:cNvPr id="33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8A32E035-AA30-3F76-43A8-61682FB515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518"/>
            <a:stretch/>
          </p:blipFill>
          <p:spPr bwMode="auto">
            <a:xfrm>
              <a:off x="7668720" y="2507296"/>
              <a:ext cx="3837018" cy="2414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Windows XP Blank Window Template by user12720127301998 on DeviantArt">
              <a:extLst>
                <a:ext uri="{FF2B5EF4-FFF2-40B4-BE49-F238E27FC236}">
                  <a16:creationId xmlns:a16="http://schemas.microsoft.com/office/drawing/2014/main" id="{8E663BB0-26EF-AB58-C7BA-D0882BB40B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" b="99591" l="0" r="99899">
                          <a14:foregroundMark x1="2020" y1="3681" x2="8182" y2="4499"/>
                          <a14:foregroundMark x1="8182" y1="4499" x2="41212" y2="3067"/>
                          <a14:foregroundMark x1="3636" y1="2658" x2="1313" y2="3476"/>
                          <a14:foregroundMark x1="95152" y1="5112" x2="98283" y2="8998"/>
                          <a14:foregroundMark x1="93737" y1="99182" x2="88586" y2="99182"/>
                          <a14:foregroundMark x1="3434" y1="409" x2="4747" y2="409"/>
                          <a14:foregroundMark x1="42525" y1="6953" x2="43333" y2="8182"/>
                          <a14:foregroundMark x1="40000" y1="1636" x2="53939" y2="2658"/>
                          <a14:foregroundMark x1="58485" y1="5726" x2="79391" y2="8129"/>
                          <a14:foregroundMark x1="88081" y1="5112" x2="96465" y2="5112"/>
                          <a14:foregroundMark x1="78182" y1="5726" x2="83030" y2="5112"/>
                          <a14:foregroundMark x1="97879" y1="4703" x2="99899" y2="15542"/>
                          <a14:foregroundMark x1="202" y1="13906" x2="202" y2="13906"/>
                          <a14:foregroundMark x1="12323" y1="99591" x2="12323" y2="99591"/>
                          <a14:foregroundMark x1="10101" y1="99182" x2="10101" y2="99182"/>
                          <a14:foregroundMark x1="5556" y1="99182" x2="5556" y2="99182"/>
                          <a14:foregroundMark x1="5253" y1="99591" x2="5253" y2="99591"/>
                          <a14:backgroundMark x1="26970" y1="50716" x2="26970" y2="50716"/>
                          <a14:backgroundMark x1="25455" y1="51534" x2="24343" y2="46830"/>
                          <a14:backgroundMark x1="29440" y1="58674" x2="30404" y2="62986"/>
                          <a14:backgroundMark x1="26566" y1="45808" x2="27625" y2="50546"/>
                          <a14:backgroundMark x1="50361" y1="54404" x2="53232" y2="53170"/>
                          <a14:backgroundMark x1="36139" y1="60520" x2="37251" y2="60042"/>
                          <a14:backgroundMark x1="30404" y1="62986" x2="34818" y2="61088"/>
                          <a14:backgroundMark x1="57972" y1="53656" x2="61212" y2="53988"/>
                          <a14:backgroundMark x1="53232" y1="53170" x2="53408" y2="53188"/>
                          <a14:backgroundMark x1="54037" y1="51083" x2="51111" y2="49898"/>
                          <a14:backgroundMark x1="61212" y1="53988" x2="58234" y2="52782"/>
                          <a14:backgroundMark x1="47612" y1="52549" x2="46465" y2="47648"/>
                          <a14:backgroundMark x1="32525" y1="34969" x2="32525" y2="34969"/>
                          <a14:backgroundMark x1="38485" y1="35787" x2="38485" y2="35787"/>
                          <a14:backgroundMark x1="40202" y1="34560" x2="40000" y2="42331"/>
                          <a14:backgroundMark x1="40000" y1="42331" x2="40505" y2="42331"/>
                          <a14:backgroundMark x1="42525" y1="34969" x2="39293" y2="39877"/>
                          <a14:backgroundMark x1="39293" y1="39877" x2="43131" y2="44581"/>
                          <a14:backgroundMark x1="43131" y1="44581" x2="46869" y2="40286"/>
                          <a14:backgroundMark x1="42525" y1="24335" x2="35657" y2="23517"/>
                          <a14:backgroundMark x1="35657" y1="23517" x2="19192" y2="50920"/>
                          <a14:backgroundMark x1="19192" y1="50920" x2="36263" y2="90798"/>
                          <a14:backgroundMark x1="36263" y1="90798" x2="63838" y2="82004"/>
                          <a14:backgroundMark x1="63838" y1="82004" x2="72222" y2="62168"/>
                          <a14:backgroundMark x1="72222" y1="62168" x2="63939" y2="40900"/>
                          <a14:backgroundMark x1="63939" y1="40900" x2="40404" y2="29039"/>
                          <a14:backgroundMark x1="40404" y1="29039" x2="37677" y2="22495"/>
                          <a14:backgroundMark x1="46667" y1="58487" x2="46667" y2="58487"/>
                          <a14:backgroundMark x1="42020" y1="48466" x2="43434" y2="65235"/>
                          <a14:backgroundMark x1="43434" y1="65235" x2="47879" y2="64008"/>
                          <a14:backgroundMark x1="47879" y1="64008" x2="46869" y2="54806"/>
                          <a14:backgroundMark x1="51111" y1="57464" x2="53737" y2="67485"/>
                          <a14:backgroundMark x1="56364" y1="54397" x2="57172" y2="55419"/>
                          <a14:backgroundMark x1="49394" y1="56033" x2="54141" y2="54601"/>
                          <a14:backgroundMark x1="53333" y1="58896" x2="60808" y2="57873"/>
                          <a14:backgroundMark x1="54343" y1="50307" x2="60101" y2="56646"/>
                          <a14:backgroundMark x1="56465" y1="61759" x2="59091" y2="62781"/>
                          <a14:backgroundMark x1="45051" y1="52761" x2="54242" y2="58078"/>
                          <a14:backgroundMark x1="54040" y1="60736" x2="57374" y2="64417"/>
                          <a14:backgroundMark x1="57374" y1="64417" x2="58586" y2="65031"/>
                          <a14:backgroundMark x1="51414" y1="52147" x2="54343" y2="53783"/>
                          <a14:backgroundMark x1="51111" y1="52761" x2="46162" y2="49080"/>
                          <a14:backgroundMark x1="46162" y1="49080" x2="38081" y2="48057"/>
                          <a14:backgroundMark x1="46768" y1="58282" x2="30808" y2="55010"/>
                          <a14:backgroundMark x1="30808" y1="55010" x2="30303" y2="55010"/>
                          <a14:backgroundMark x1="51111" y1="51534" x2="31313" y2="47239"/>
                          <a14:backgroundMark x1="43535" y1="52761" x2="45859" y2="56646"/>
                          <a14:backgroundMark x1="27273" y1="40286" x2="28990" y2="49898"/>
                          <a14:backgroundMark x1="28990" y1="49898" x2="28889" y2="60941"/>
                          <a14:backgroundMark x1="37273" y1="56851" x2="38687" y2="63804"/>
                          <a14:backgroundMark x1="26364" y1="55010" x2="29596" y2="49080"/>
                          <a14:backgroundMark x1="29596" y1="49080" x2="25859" y2="55010"/>
                          <a14:backgroundMark x1="25859" y1="55010" x2="29798" y2="49489"/>
                          <a14:backgroundMark x1="29798" y1="49489" x2="30404" y2="42331"/>
                          <a14:backgroundMark x1="29697" y1="42945" x2="31313" y2="46830"/>
                          <a14:backgroundMark x1="52424" y1="30879" x2="67071" y2="33947"/>
                          <a14:backgroundMark x1="68384" y1="36810" x2="79798" y2="49284"/>
                          <a14:backgroundMark x1="79798" y1="49693" x2="68788" y2="74029"/>
                          <a14:backgroundMark x1="68788" y1="74029" x2="62727" y2="80164"/>
                          <a14:backgroundMark x1="61616" y1="36401" x2="62626" y2="38446"/>
                          <a14:backgroundMark x1="61616" y1="35583" x2="61616" y2="39877"/>
                          <a14:backgroundMark x1="68283" y1="29039" x2="71717" y2="28834"/>
                          <a14:backgroundMark x1="70202" y1="29448" x2="74848" y2="26789"/>
                          <a14:backgroundMark x1="74848" y1="26789" x2="84848" y2="27403"/>
                          <a14:backgroundMark x1="84848" y1="27403" x2="89394" y2="37014"/>
                          <a14:backgroundMark x1="89394" y1="37014" x2="89394" y2="65849"/>
                          <a14:backgroundMark x1="89394" y1="65849" x2="86364" y2="72188"/>
                          <a14:backgroundMark x1="86364" y1="72188" x2="75455" y2="78528"/>
                          <a14:backgroundMark x1="75455" y1="78528" x2="66768" y2="75460"/>
                          <a14:backgroundMark x1="66768" y1="75460" x2="65859" y2="74029"/>
                          <a14:backgroundMark x1="85657" y1="77096" x2="92929" y2="68098"/>
                          <a14:backgroundMark x1="92929" y1="68098" x2="92424" y2="53170"/>
                          <a14:backgroundMark x1="92424" y1="53170" x2="88081" y2="43967"/>
                          <a14:backgroundMark x1="88081" y1="43967" x2="83636" y2="41513"/>
                          <a14:backgroundMark x1="86869" y1="73006" x2="90000" y2="76483"/>
                          <a14:backgroundMark x1="90000" y1="76483" x2="96263" y2="69939"/>
                          <a14:backgroundMark x1="96263" y1="69939" x2="96364" y2="61963"/>
                          <a14:backgroundMark x1="96364" y1="61963" x2="92323" y2="58078"/>
                          <a14:backgroundMark x1="92323" y1="58078" x2="92121" y2="58282"/>
                          <a14:backgroundMark x1="93737" y1="28834" x2="89192" y2="42536"/>
                          <a14:backgroundMark x1="89192" y1="42536" x2="88788" y2="42945"/>
                          <a14:backgroundMark x1="92020" y1="22086" x2="88990" y2="35583"/>
                          <a14:backgroundMark x1="83434" y1="20859" x2="91313" y2="30675"/>
                          <a14:backgroundMark x1="93434" y1="15746" x2="93434" y2="32924"/>
                          <a14:backgroundMark x1="85051" y1="16564" x2="91313" y2="21063"/>
                          <a14:backgroundMark x1="78990" y1="15951" x2="85657" y2="15746"/>
                          <a14:backgroundMark x1="85657" y1="15746" x2="89596" y2="15951"/>
                          <a14:backgroundMark x1="76364" y1="15951" x2="84949" y2="27198"/>
                          <a14:backgroundMark x1="81515" y1="13088" x2="93232" y2="23108"/>
                          <a14:backgroundMark x1="86869" y1="11656" x2="87273" y2="18609"/>
                          <a14:backgroundMark x1="85152" y1="10634" x2="88788" y2="13906"/>
                          <a14:backgroundMark x1="80606" y1="12065" x2="92929" y2="10838"/>
                          <a14:backgroundMark x1="83636" y1="9611" x2="83636" y2="9611"/>
                          <a14:backgroundMark x1="84242" y1="9202" x2="84242" y2="9202"/>
                          <a14:backgroundMark x1="78283" y1="12679" x2="57273" y2="25767"/>
                          <a14:backgroundMark x1="57273" y1="25767" x2="53232" y2="34151"/>
                          <a14:backgroundMark x1="53232" y1="34151" x2="52222" y2="40286"/>
                          <a14:backgroundMark x1="83434" y1="9202" x2="83434" y2="9202"/>
                          <a14:backgroundMark x1="83232" y1="9202" x2="84545" y2="8998"/>
                          <a14:backgroundMark x1="85152" y1="9202" x2="79798" y2="9407"/>
                          <a14:backgroundMark x1="79798" y1="9407" x2="79798" y2="9407"/>
                          <a14:backgroundMark x1="63939" y1="15337" x2="48485" y2="27812"/>
                          <a14:backgroundMark x1="48485" y1="27812" x2="48586" y2="31697"/>
                          <a14:backgroundMark x1="56667" y1="15337" x2="47879" y2="19836"/>
                          <a14:backgroundMark x1="47879" y1="19836" x2="44545" y2="28630"/>
                          <a14:backgroundMark x1="44545" y1="28630" x2="45455" y2="30470"/>
                          <a14:backgroundMark x1="52929" y1="15542" x2="51414" y2="23722"/>
                          <a14:backgroundMark x1="51414" y1="23722" x2="50909" y2="22904"/>
                          <a14:backgroundMark x1="47677" y1="17382" x2="33838" y2="28221"/>
                          <a14:backgroundMark x1="33838" y1="28221" x2="34040" y2="28630"/>
                          <a14:backgroundMark x1="52828" y1="13701" x2="36263" y2="23108"/>
                          <a14:backgroundMark x1="36263" y1="23108" x2="33737" y2="31493"/>
                          <a14:backgroundMark x1="33737" y1="31493" x2="34343" y2="34151"/>
                          <a14:backgroundMark x1="46263" y1="15951" x2="34040" y2="16564"/>
                          <a14:backgroundMark x1="34040" y1="16564" x2="29495" y2="34151"/>
                          <a14:backgroundMark x1="29495" y1="34151" x2="31515" y2="38446"/>
                          <a14:backgroundMark x1="45657" y1="10634" x2="49596" y2="13497"/>
                          <a14:backgroundMark x1="44949" y1="10429" x2="47879" y2="14928"/>
                          <a14:backgroundMark x1="42626" y1="10429" x2="45354" y2="10429"/>
                          <a14:backgroundMark x1="37172" y1="14724" x2="30404" y2="19836"/>
                          <a14:backgroundMark x1="30404" y1="19836" x2="26465" y2="31697"/>
                          <a14:backgroundMark x1="26465" y1="31697" x2="26869" y2="39059"/>
                          <a14:backgroundMark x1="26869" y1="39059" x2="30808" y2="42945"/>
                          <a14:backgroundMark x1="35152" y1="18814" x2="28283" y2="21677"/>
                          <a14:backgroundMark x1="28283" y1="21677" x2="22020" y2="37832"/>
                          <a14:backgroundMark x1="22020" y1="37832" x2="22727" y2="50920"/>
                          <a14:backgroundMark x1="22727" y1="50920" x2="24848" y2="53579"/>
                          <a14:backgroundMark x1="25960" y1="31493" x2="20101" y2="35787"/>
                          <a14:backgroundMark x1="20101" y1="35787" x2="20000" y2="54806"/>
                          <a14:backgroundMark x1="20000" y1="54806" x2="27273" y2="59509"/>
                          <a14:backgroundMark x1="27273" y1="59509" x2="29293" y2="58078"/>
                          <a14:backgroundMark x1="26263" y1="25153" x2="13333" y2="34560"/>
                          <a14:backgroundMark x1="13333" y1="34560" x2="10404" y2="57669"/>
                          <a14:backgroundMark x1="10404" y1="57669" x2="22121" y2="68303"/>
                          <a14:backgroundMark x1="22121" y1="68303" x2="25556" y2="65849"/>
                          <a14:backgroundMark x1="25556" y1="65849" x2="25758" y2="65440"/>
                          <a14:backgroundMark x1="20808" y1="27198" x2="16970" y2="25767"/>
                          <a14:backgroundMark x1="16970" y1="25767" x2="14343" y2="42536"/>
                          <a14:backgroundMark x1="14343" y1="42536" x2="16263" y2="60123"/>
                          <a14:backgroundMark x1="16263" y1="60123" x2="16667" y2="60941"/>
                          <a14:backgroundMark x1="23636" y1="17178" x2="11818" y2="23722"/>
                          <a14:backgroundMark x1="11818" y1="23722" x2="7475" y2="41513"/>
                          <a14:backgroundMark x1="7475" y1="41513" x2="12424" y2="52965"/>
                          <a14:backgroundMark x1="16465" y1="23108" x2="12222" y2="25153"/>
                          <a14:backgroundMark x1="12222" y1="25153" x2="8081" y2="35378"/>
                          <a14:backgroundMark x1="8081" y1="35378" x2="9293" y2="43558"/>
                          <a14:backgroundMark x1="9293" y1="43558" x2="10808" y2="45808"/>
                          <a14:backgroundMark x1="15556" y1="17382" x2="9091" y2="17382"/>
                          <a14:backgroundMark x1="9091" y1="17382" x2="5051" y2="25767"/>
                          <a14:backgroundMark x1="5051" y1="25767" x2="5960" y2="38037"/>
                          <a14:backgroundMark x1="5960" y1="38037" x2="8283" y2="39059"/>
                          <a14:backgroundMark x1="4747" y1="17996" x2="5152" y2="19223"/>
                          <a14:backgroundMark x1="3434" y1="13497" x2="12424" y2="32515"/>
                          <a14:backgroundMark x1="12424" y1="32515" x2="12828" y2="32924"/>
                          <a14:backgroundMark x1="2222" y1="13906" x2="2727" y2="18200"/>
                          <a14:backgroundMark x1="6869" y1="26789" x2="10808" y2="33333"/>
                          <a14:backgroundMark x1="9495" y1="34765" x2="13535" y2="39877"/>
                          <a14:backgroundMark x1="13535" y1="39877" x2="10909" y2="37832"/>
                          <a14:backgroundMark x1="4747" y1="44581" x2="6970" y2="74029"/>
                          <a14:backgroundMark x1="6970" y1="74029" x2="15152" y2="81595"/>
                          <a14:backgroundMark x1="15152" y1="81595" x2="34141" y2="74847"/>
                          <a14:backgroundMark x1="16869" y1="55010" x2="17980" y2="5644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03"/>
            <a:stretch/>
          </p:blipFill>
          <p:spPr bwMode="auto">
            <a:xfrm>
              <a:off x="11221077" y="2507297"/>
              <a:ext cx="552305" cy="2414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66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ADD45223-D544-E589-5D9A-02B8A587A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742"/>
          <a:stretch/>
        </p:blipFill>
        <p:spPr bwMode="auto">
          <a:xfrm>
            <a:off x="0" y="-8709"/>
            <a:ext cx="12253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426E570-CC94-C79C-EC41-35522D324D3D}"/>
              </a:ext>
            </a:extLst>
          </p:cNvPr>
          <p:cNvSpPr txBox="1">
            <a:spLocks/>
          </p:cNvSpPr>
          <p:nvPr/>
        </p:nvSpPr>
        <p:spPr>
          <a:xfrm>
            <a:off x="174171" y="609601"/>
            <a:ext cx="4293326" cy="90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Eras Bold ITC" panose="020B0907030504020204" pitchFamily="34" charset="0"/>
                <a:ea typeface="Verdana" panose="020B0604030504040204" pitchFamily="34" charset="0"/>
              </a:rPr>
              <a:t>Conclusão</a:t>
            </a:r>
            <a:endParaRPr lang="pt-BR" dirty="0">
              <a:latin typeface="Eras Bold ITC" panose="020B090703050402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A2C0C09-DE5B-8A3E-B926-E0C20D057DA5}"/>
              </a:ext>
            </a:extLst>
          </p:cNvPr>
          <p:cNvSpPr txBox="1">
            <a:spLocks/>
          </p:cNvSpPr>
          <p:nvPr/>
        </p:nvSpPr>
        <p:spPr>
          <a:xfrm>
            <a:off x="487681" y="1593669"/>
            <a:ext cx="11207930" cy="465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>
                <a:latin typeface="Arial" panose="020B0604020202020204" pitchFamily="34" charset="0"/>
                <a:ea typeface="Calibri" panose="020F0502020204030204" pitchFamily="34" charset="0"/>
              </a:rPr>
              <a:t>Este programa demonstra a utilidade de uma árvore binária na ordenação e busca de dados de forma eficiente. A implementação bem-sucedida do método "emOrdem" permite a ordenação dos valores dos nós em ordem crescente, o que pode ser valioso em uma variedade de cenários de programação. Além disso, a pesquisa ressalta a importância da recursividade na manipulação de árvores binárias. Em suma, a pesquisa contribui para o entendimento e aplicação de estruturas de dados e algoritmos em programação.</a:t>
            </a:r>
            <a:endParaRPr lang="pt-BR" sz="4000" dirty="0">
              <a:latin typeface="Eras Bold ITC" panose="020B0907030504020204" pitchFamily="34" charset="0"/>
            </a:endParaRPr>
          </a:p>
        </p:txBody>
      </p:sp>
      <p:pic>
        <p:nvPicPr>
          <p:cNvPr id="11" name="Picture 8" descr="Windows XP Blank Window Template by user12720127301998 on DeviantArt">
            <a:extLst>
              <a:ext uri="{FF2B5EF4-FFF2-40B4-BE49-F238E27FC236}">
                <a16:creationId xmlns:a16="http://schemas.microsoft.com/office/drawing/2014/main" id="{F08ED33B-83D9-7849-A875-A8D154542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" b="99591" l="0" r="99899">
                        <a14:foregroundMark x1="2020" y1="3681" x2="8182" y2="4499"/>
                        <a14:foregroundMark x1="8182" y1="4499" x2="41212" y2="3067"/>
                        <a14:foregroundMark x1="3636" y1="2658" x2="1313" y2="3476"/>
                        <a14:foregroundMark x1="95152" y1="5112" x2="98283" y2="8998"/>
                        <a14:foregroundMark x1="93737" y1="99182" x2="88586" y2="99182"/>
                        <a14:foregroundMark x1="3434" y1="409" x2="4747" y2="409"/>
                        <a14:foregroundMark x1="42525" y1="6953" x2="43333" y2="8182"/>
                        <a14:foregroundMark x1="40000" y1="1636" x2="53939" y2="2658"/>
                        <a14:foregroundMark x1="58485" y1="5726" x2="79391" y2="8129"/>
                        <a14:foregroundMark x1="88081" y1="5112" x2="96465" y2="5112"/>
                        <a14:foregroundMark x1="78182" y1="5726" x2="83030" y2="5112"/>
                        <a14:foregroundMark x1="97879" y1="4703" x2="99899" y2="15542"/>
                        <a14:foregroundMark x1="202" y1="13906" x2="202" y2="13906"/>
                        <a14:foregroundMark x1="12323" y1="99591" x2="12323" y2="99591"/>
                        <a14:foregroundMark x1="10101" y1="99182" x2="10101" y2="99182"/>
                        <a14:foregroundMark x1="5556" y1="99182" x2="5556" y2="99182"/>
                        <a14:foregroundMark x1="5253" y1="99591" x2="5253" y2="99591"/>
                        <a14:backgroundMark x1="26970" y1="50716" x2="26970" y2="50716"/>
                        <a14:backgroundMark x1="25455" y1="51534" x2="24343" y2="46830"/>
                        <a14:backgroundMark x1="29440" y1="58674" x2="30404" y2="62986"/>
                        <a14:backgroundMark x1="26566" y1="45808" x2="27625" y2="50546"/>
                        <a14:backgroundMark x1="50361" y1="54404" x2="53232" y2="53170"/>
                        <a14:backgroundMark x1="36139" y1="60520" x2="37251" y2="60042"/>
                        <a14:backgroundMark x1="30404" y1="62986" x2="34818" y2="61088"/>
                        <a14:backgroundMark x1="57972" y1="53656" x2="61212" y2="53988"/>
                        <a14:backgroundMark x1="53232" y1="53170" x2="53408" y2="53188"/>
                        <a14:backgroundMark x1="54037" y1="51083" x2="51111" y2="49898"/>
                        <a14:backgroundMark x1="61212" y1="53988" x2="58234" y2="52782"/>
                        <a14:backgroundMark x1="47612" y1="52549" x2="46465" y2="47648"/>
                        <a14:backgroundMark x1="32525" y1="34969" x2="32525" y2="34969"/>
                        <a14:backgroundMark x1="38485" y1="35787" x2="38485" y2="35787"/>
                        <a14:backgroundMark x1="40202" y1="34560" x2="40000" y2="42331"/>
                        <a14:backgroundMark x1="40000" y1="42331" x2="40505" y2="42331"/>
                        <a14:backgroundMark x1="42525" y1="34969" x2="39293" y2="39877"/>
                        <a14:backgroundMark x1="39293" y1="39877" x2="43131" y2="44581"/>
                        <a14:backgroundMark x1="43131" y1="44581" x2="46869" y2="40286"/>
                        <a14:backgroundMark x1="42525" y1="24335" x2="35657" y2="23517"/>
                        <a14:backgroundMark x1="35657" y1="23517" x2="19192" y2="50920"/>
                        <a14:backgroundMark x1="19192" y1="50920" x2="36263" y2="90798"/>
                        <a14:backgroundMark x1="36263" y1="90798" x2="63838" y2="82004"/>
                        <a14:backgroundMark x1="63838" y1="82004" x2="72222" y2="62168"/>
                        <a14:backgroundMark x1="72222" y1="62168" x2="63939" y2="40900"/>
                        <a14:backgroundMark x1="63939" y1="40900" x2="40404" y2="29039"/>
                        <a14:backgroundMark x1="40404" y1="29039" x2="37677" y2="22495"/>
                        <a14:backgroundMark x1="46667" y1="58487" x2="46667" y2="58487"/>
                        <a14:backgroundMark x1="42020" y1="48466" x2="43434" y2="65235"/>
                        <a14:backgroundMark x1="43434" y1="65235" x2="47879" y2="64008"/>
                        <a14:backgroundMark x1="47879" y1="64008" x2="46869" y2="54806"/>
                        <a14:backgroundMark x1="51111" y1="57464" x2="53737" y2="67485"/>
                        <a14:backgroundMark x1="56364" y1="54397" x2="57172" y2="55419"/>
                        <a14:backgroundMark x1="49394" y1="56033" x2="54141" y2="54601"/>
                        <a14:backgroundMark x1="53333" y1="58896" x2="60808" y2="57873"/>
                        <a14:backgroundMark x1="54343" y1="50307" x2="60101" y2="56646"/>
                        <a14:backgroundMark x1="56465" y1="61759" x2="59091" y2="62781"/>
                        <a14:backgroundMark x1="45051" y1="52761" x2="54242" y2="58078"/>
                        <a14:backgroundMark x1="54040" y1="60736" x2="57374" y2="64417"/>
                        <a14:backgroundMark x1="57374" y1="64417" x2="58586" y2="65031"/>
                        <a14:backgroundMark x1="51414" y1="52147" x2="54343" y2="53783"/>
                        <a14:backgroundMark x1="51111" y1="52761" x2="46162" y2="49080"/>
                        <a14:backgroundMark x1="46162" y1="49080" x2="38081" y2="48057"/>
                        <a14:backgroundMark x1="46768" y1="58282" x2="30808" y2="55010"/>
                        <a14:backgroundMark x1="30808" y1="55010" x2="30303" y2="55010"/>
                        <a14:backgroundMark x1="51111" y1="51534" x2="31313" y2="47239"/>
                        <a14:backgroundMark x1="43535" y1="52761" x2="45859" y2="56646"/>
                        <a14:backgroundMark x1="27273" y1="40286" x2="28990" y2="49898"/>
                        <a14:backgroundMark x1="28990" y1="49898" x2="28889" y2="60941"/>
                        <a14:backgroundMark x1="37273" y1="56851" x2="38687" y2="63804"/>
                        <a14:backgroundMark x1="26364" y1="55010" x2="29596" y2="49080"/>
                        <a14:backgroundMark x1="29596" y1="49080" x2="25859" y2="55010"/>
                        <a14:backgroundMark x1="25859" y1="55010" x2="29798" y2="49489"/>
                        <a14:backgroundMark x1="29798" y1="49489" x2="30404" y2="42331"/>
                        <a14:backgroundMark x1="29697" y1="42945" x2="31313" y2="46830"/>
                        <a14:backgroundMark x1="52424" y1="30879" x2="67071" y2="33947"/>
                        <a14:backgroundMark x1="68384" y1="36810" x2="79798" y2="49284"/>
                        <a14:backgroundMark x1="79798" y1="49693" x2="68788" y2="74029"/>
                        <a14:backgroundMark x1="68788" y1="74029" x2="62727" y2="80164"/>
                        <a14:backgroundMark x1="61616" y1="36401" x2="62626" y2="38446"/>
                        <a14:backgroundMark x1="61616" y1="35583" x2="61616" y2="39877"/>
                        <a14:backgroundMark x1="68283" y1="29039" x2="71717" y2="28834"/>
                        <a14:backgroundMark x1="70202" y1="29448" x2="74848" y2="26789"/>
                        <a14:backgroundMark x1="74848" y1="26789" x2="84848" y2="27403"/>
                        <a14:backgroundMark x1="84848" y1="27403" x2="89394" y2="37014"/>
                        <a14:backgroundMark x1="89394" y1="37014" x2="89394" y2="65849"/>
                        <a14:backgroundMark x1="89394" y1="65849" x2="86364" y2="72188"/>
                        <a14:backgroundMark x1="86364" y1="72188" x2="75455" y2="78528"/>
                        <a14:backgroundMark x1="75455" y1="78528" x2="66768" y2="75460"/>
                        <a14:backgroundMark x1="66768" y1="75460" x2="65859" y2="74029"/>
                        <a14:backgroundMark x1="85657" y1="77096" x2="92929" y2="68098"/>
                        <a14:backgroundMark x1="92929" y1="68098" x2="92424" y2="53170"/>
                        <a14:backgroundMark x1="92424" y1="53170" x2="88081" y2="43967"/>
                        <a14:backgroundMark x1="88081" y1="43967" x2="83636" y2="41513"/>
                        <a14:backgroundMark x1="86869" y1="73006" x2="90000" y2="76483"/>
                        <a14:backgroundMark x1="90000" y1="76483" x2="96263" y2="69939"/>
                        <a14:backgroundMark x1="96263" y1="69939" x2="96364" y2="61963"/>
                        <a14:backgroundMark x1="96364" y1="61963" x2="92323" y2="58078"/>
                        <a14:backgroundMark x1="92323" y1="58078" x2="92121" y2="58282"/>
                        <a14:backgroundMark x1="93737" y1="28834" x2="89192" y2="42536"/>
                        <a14:backgroundMark x1="89192" y1="42536" x2="88788" y2="42945"/>
                        <a14:backgroundMark x1="92020" y1="22086" x2="88990" y2="35583"/>
                        <a14:backgroundMark x1="83434" y1="20859" x2="91313" y2="30675"/>
                        <a14:backgroundMark x1="93434" y1="15746" x2="93434" y2="32924"/>
                        <a14:backgroundMark x1="85051" y1="16564" x2="91313" y2="21063"/>
                        <a14:backgroundMark x1="78990" y1="15951" x2="85657" y2="15746"/>
                        <a14:backgroundMark x1="85657" y1="15746" x2="89596" y2="15951"/>
                        <a14:backgroundMark x1="76364" y1="15951" x2="84949" y2="27198"/>
                        <a14:backgroundMark x1="81515" y1="13088" x2="93232" y2="23108"/>
                        <a14:backgroundMark x1="86869" y1="11656" x2="87273" y2="18609"/>
                        <a14:backgroundMark x1="85152" y1="10634" x2="88788" y2="13906"/>
                        <a14:backgroundMark x1="80606" y1="12065" x2="92929" y2="10838"/>
                        <a14:backgroundMark x1="83636" y1="9611" x2="83636" y2="9611"/>
                        <a14:backgroundMark x1="84242" y1="9202" x2="84242" y2="9202"/>
                        <a14:backgroundMark x1="78283" y1="12679" x2="57273" y2="25767"/>
                        <a14:backgroundMark x1="57273" y1="25767" x2="53232" y2="34151"/>
                        <a14:backgroundMark x1="53232" y1="34151" x2="52222" y2="40286"/>
                        <a14:backgroundMark x1="83434" y1="9202" x2="83434" y2="9202"/>
                        <a14:backgroundMark x1="83232" y1="9202" x2="84545" y2="8998"/>
                        <a14:backgroundMark x1="85152" y1="9202" x2="79798" y2="9407"/>
                        <a14:backgroundMark x1="79798" y1="9407" x2="79798" y2="9407"/>
                        <a14:backgroundMark x1="63939" y1="15337" x2="48485" y2="27812"/>
                        <a14:backgroundMark x1="48485" y1="27812" x2="48586" y2="31697"/>
                        <a14:backgroundMark x1="56667" y1="15337" x2="47879" y2="19836"/>
                        <a14:backgroundMark x1="47879" y1="19836" x2="44545" y2="28630"/>
                        <a14:backgroundMark x1="44545" y1="28630" x2="45455" y2="30470"/>
                        <a14:backgroundMark x1="52929" y1="15542" x2="51414" y2="23722"/>
                        <a14:backgroundMark x1="51414" y1="23722" x2="50909" y2="22904"/>
                        <a14:backgroundMark x1="47677" y1="17382" x2="33838" y2="28221"/>
                        <a14:backgroundMark x1="33838" y1="28221" x2="34040" y2="28630"/>
                        <a14:backgroundMark x1="52828" y1="13701" x2="36263" y2="23108"/>
                        <a14:backgroundMark x1="36263" y1="23108" x2="33737" y2="31493"/>
                        <a14:backgroundMark x1="33737" y1="31493" x2="34343" y2="34151"/>
                        <a14:backgroundMark x1="46263" y1="15951" x2="34040" y2="16564"/>
                        <a14:backgroundMark x1="34040" y1="16564" x2="29495" y2="34151"/>
                        <a14:backgroundMark x1="29495" y1="34151" x2="31515" y2="38446"/>
                        <a14:backgroundMark x1="45657" y1="10634" x2="49596" y2="13497"/>
                        <a14:backgroundMark x1="44949" y1="10429" x2="47879" y2="14928"/>
                        <a14:backgroundMark x1="42626" y1="10429" x2="45354" y2="10429"/>
                        <a14:backgroundMark x1="37172" y1="14724" x2="30404" y2="19836"/>
                        <a14:backgroundMark x1="30404" y1="19836" x2="26465" y2="31697"/>
                        <a14:backgroundMark x1="26465" y1="31697" x2="26869" y2="39059"/>
                        <a14:backgroundMark x1="26869" y1="39059" x2="30808" y2="42945"/>
                        <a14:backgroundMark x1="35152" y1="18814" x2="28283" y2="21677"/>
                        <a14:backgroundMark x1="28283" y1="21677" x2="22020" y2="37832"/>
                        <a14:backgroundMark x1="22020" y1="37832" x2="22727" y2="50920"/>
                        <a14:backgroundMark x1="22727" y1="50920" x2="24848" y2="53579"/>
                        <a14:backgroundMark x1="25960" y1="31493" x2="20101" y2="35787"/>
                        <a14:backgroundMark x1="20101" y1="35787" x2="20000" y2="54806"/>
                        <a14:backgroundMark x1="20000" y1="54806" x2="27273" y2="59509"/>
                        <a14:backgroundMark x1="27273" y1="59509" x2="29293" y2="58078"/>
                        <a14:backgroundMark x1="26263" y1="25153" x2="13333" y2="34560"/>
                        <a14:backgroundMark x1="13333" y1="34560" x2="10404" y2="57669"/>
                        <a14:backgroundMark x1="10404" y1="57669" x2="22121" y2="68303"/>
                        <a14:backgroundMark x1="22121" y1="68303" x2="25556" y2="65849"/>
                        <a14:backgroundMark x1="25556" y1="65849" x2="25758" y2="65440"/>
                        <a14:backgroundMark x1="20808" y1="27198" x2="16970" y2="25767"/>
                        <a14:backgroundMark x1="16970" y1="25767" x2="14343" y2="42536"/>
                        <a14:backgroundMark x1="14343" y1="42536" x2="16263" y2="60123"/>
                        <a14:backgroundMark x1="16263" y1="60123" x2="16667" y2="60941"/>
                        <a14:backgroundMark x1="23636" y1="17178" x2="11818" y2="23722"/>
                        <a14:backgroundMark x1="11818" y1="23722" x2="7475" y2="41513"/>
                        <a14:backgroundMark x1="7475" y1="41513" x2="12424" y2="52965"/>
                        <a14:backgroundMark x1="16465" y1="23108" x2="12222" y2="25153"/>
                        <a14:backgroundMark x1="12222" y1="25153" x2="8081" y2="35378"/>
                        <a14:backgroundMark x1="8081" y1="35378" x2="9293" y2="43558"/>
                        <a14:backgroundMark x1="9293" y1="43558" x2="10808" y2="45808"/>
                        <a14:backgroundMark x1="15556" y1="17382" x2="9091" y2="17382"/>
                        <a14:backgroundMark x1="9091" y1="17382" x2="5051" y2="25767"/>
                        <a14:backgroundMark x1="5051" y1="25767" x2="5960" y2="38037"/>
                        <a14:backgroundMark x1="5960" y1="38037" x2="8283" y2="39059"/>
                        <a14:backgroundMark x1="4747" y1="17996" x2="5152" y2="19223"/>
                        <a14:backgroundMark x1="3434" y1="13497" x2="12424" y2="32515"/>
                        <a14:backgroundMark x1="12424" y1="32515" x2="12828" y2="32924"/>
                        <a14:backgroundMark x1="2222" y1="13906" x2="2727" y2="18200"/>
                        <a14:backgroundMark x1="6869" y1="26789" x2="10808" y2="33333"/>
                        <a14:backgroundMark x1="9495" y1="34765" x2="13535" y2="39877"/>
                        <a14:backgroundMark x1="13535" y1="39877" x2="10909" y2="37832"/>
                        <a14:backgroundMark x1="4747" y1="44581" x2="6970" y2="74029"/>
                        <a14:backgroundMark x1="6970" y1="74029" x2="15152" y2="81595"/>
                        <a14:backgroundMark x1="15152" y1="81595" x2="34141" y2="74847"/>
                        <a14:backgroundMark x1="16869" y1="55010" x2="17980" y2="56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703"/>
          <a:stretch/>
        </p:blipFill>
        <p:spPr bwMode="auto">
          <a:xfrm>
            <a:off x="10685444" y="-9524"/>
            <a:ext cx="15684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312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MT</vt:lpstr>
      <vt:lpstr>Calibri</vt:lpstr>
      <vt:lpstr>Calibri Light</vt:lpstr>
      <vt:lpstr>Eras Bold ITC</vt:lpstr>
      <vt:lpstr>Tema do Office</vt:lpstr>
      <vt:lpstr>Estrutura de Dados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GUILHERME CATTI DE ALMEIDA MANSO SANTOS</dc:creator>
  <cp:lastModifiedBy>GUILHERME CATTI DE ALMEIDA MANSO SANTOS</cp:lastModifiedBy>
  <cp:revision>4</cp:revision>
  <dcterms:created xsi:type="dcterms:W3CDTF">2023-09-22T20:54:44Z</dcterms:created>
  <dcterms:modified xsi:type="dcterms:W3CDTF">2023-09-23T17:35:42Z</dcterms:modified>
</cp:coreProperties>
</file>