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F0A5E-4940-8E7B-6854-5658FC4D1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0D36F5-EA06-6264-F87A-588899E9A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3A631-2645-DFE7-A054-312BC44D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0D93-CCBF-4286-9ED3-221FC39D03F2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51F929-6DF8-2EFE-A50C-C87C4B3D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0EE602-6FBF-EDFF-1799-62EC8949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6256-C63C-4A3B-B045-7F56C740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88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F9F6C-6DC1-2B19-D622-D321867C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ED63F5-EA9B-A563-807F-5AD08C269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3D0FB5-7EE3-0338-BB81-CDA9E868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0D93-CCBF-4286-9ED3-221FC39D03F2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D7A0CD-C0E7-F16B-F4BB-EFCB181A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1866DD-0F01-171D-2874-D67383C7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6256-C63C-4A3B-B045-7F56C740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1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D32E32-F9BD-2FA0-7149-84CB1022A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07C335-70C3-B50A-CAAC-58FB8B0DC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7DE117-9B78-561D-95CC-F07FF0A3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0D93-CCBF-4286-9ED3-221FC39D03F2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8FACC9-3B9A-0180-6AE2-858DFAC7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326838-36BD-E4F8-FC0E-2BF9B38D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6256-C63C-4A3B-B045-7F56C740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78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A8C4A-2943-9DEF-9C32-7DDCA9A6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CD104-98D7-A2CB-D4A4-9B684F457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47AF81-E01F-AEB4-4383-5C5115E9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0D93-CCBF-4286-9ED3-221FC39D03F2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21C65D-CB4A-F5AA-D8E0-51764030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F313B1-24D6-D92D-36D7-2665C2A3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6256-C63C-4A3B-B045-7F56C740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42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89EF2-72E4-9FBE-77E5-4C6109A8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CAB7F4-2D65-04C3-2703-6430668F5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411AC7-5115-CC90-C285-0AEDD9C6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0D93-CCBF-4286-9ED3-221FC39D03F2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BA9168-B226-1267-E6D1-4493FC5B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1B83BF-0EAC-76E1-F4B5-DE71CD84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6256-C63C-4A3B-B045-7F56C740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33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08646-2BFF-DBA6-0B84-0084DF17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6C53B9-8E5F-3C3B-30A5-E0A1E9BED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9DB49A-9E4B-E9F1-B0F2-FEDC90D33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9F31A5-BF63-4EE1-7A7B-28D7C784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0D93-CCBF-4286-9ED3-221FC39D03F2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267593-2D3A-BEB2-7F28-E67CA2B1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2031AA-604E-E2F2-67A3-2760114A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6256-C63C-4A3B-B045-7F56C740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95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896FC-B4E3-2A48-23F3-BAEBA412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DC3B86-3361-7A33-B8EE-71CA967D0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BFAD9B-A61B-ACA6-3D24-369622863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21522E-D9ED-B28D-B3EC-E3FCDCBF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FD7256-6C78-ED3A-98F7-87F407EB3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E67ADB-5980-9C2C-D77E-18AB2436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0D93-CCBF-4286-9ED3-221FC39D03F2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B8281A-7744-88E2-5501-EC1F8F0C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621987-F436-B7EC-1FDB-418C0D0B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6256-C63C-4A3B-B045-7F56C740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35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EB412-0191-8117-0313-63E18867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89D467-D90C-382B-FD86-3066E65F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0D93-CCBF-4286-9ED3-221FC39D03F2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70E30E-E183-5B25-6281-8623C545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02C0F5-0854-62C1-EEF9-52316E35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6256-C63C-4A3B-B045-7F56C740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19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8EF928-81DA-C4EB-2BD1-57AC6831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0D93-CCBF-4286-9ED3-221FC39D03F2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236214-67A8-3BE3-D59F-932DE67C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16C8FA-FB24-4C90-FFA4-8070A5A5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6256-C63C-4A3B-B045-7F56C740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86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6F2C1-9005-E62C-B78F-D63B199E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EDEDDE-729F-18DF-D748-E5BCB64C6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65DD4E-61F6-216A-40A3-663E327A6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445561-378B-CB94-C50B-E15F7927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0D93-CCBF-4286-9ED3-221FC39D03F2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075CD3-DBF4-1B31-4CC0-74A212FC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CA1F5F-07A9-20AB-93D3-D0CEB151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6256-C63C-4A3B-B045-7F56C740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74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02806-EB5E-33E8-D04B-61C2792D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082530-E5E4-3FAE-E1C9-DA8667F1F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689021-04F1-77F3-0E8F-60E6993C4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AB67AF-30F0-B61F-2652-E3DE32F2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0D93-CCBF-4286-9ED3-221FC39D03F2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7967B-9719-CE5A-D2AF-ED86092C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E1E82A-D47F-1AB0-1C07-82FB477C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6256-C63C-4A3B-B045-7F56C740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01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7D8DBD6-55F5-D160-68D3-987BE3B9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C0A642-0B92-3E39-DAA6-003ACC9D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5793A3-6B09-DBD0-EF7C-F83D958A1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600D93-CCBF-4286-9ED3-221FC39D03F2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899F4D-2E95-4078-E7FE-2C71B66DF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63EC08-41F7-49EB-B8CF-AFDF3DC96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BE6256-C63C-4A3B-B045-7F56C740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03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2D59679-F585-4E54-4469-9AE28CE89B2B}"/>
              </a:ext>
            </a:extLst>
          </p:cNvPr>
          <p:cNvSpPr txBox="1"/>
          <p:nvPr/>
        </p:nvSpPr>
        <p:spPr>
          <a:xfrm>
            <a:off x="2439454" y="2721114"/>
            <a:ext cx="73130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Projeto Integrador (Web) - Senac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2D0EB-7521-C043-996E-535111BFAD37}"/>
              </a:ext>
            </a:extLst>
          </p:cNvPr>
          <p:cNvSpPr txBox="1"/>
          <p:nvPr/>
        </p:nvSpPr>
        <p:spPr>
          <a:xfrm>
            <a:off x="0" y="6396335"/>
            <a:ext cx="432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Integrantes: Kauê Vinícius Gatti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8AC572-5065-ED66-43DF-63CC3A4F402E}"/>
              </a:ext>
            </a:extLst>
          </p:cNvPr>
          <p:cNvSpPr txBox="1"/>
          <p:nvPr/>
        </p:nvSpPr>
        <p:spPr>
          <a:xfrm>
            <a:off x="4854794" y="3429000"/>
            <a:ext cx="24824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/>
              <a:t>Workether</a:t>
            </a:r>
          </a:p>
        </p:txBody>
      </p:sp>
    </p:spTree>
    <p:extLst>
      <p:ext uri="{BB962C8B-B14F-4D97-AF65-F5344CB8AC3E}">
        <p14:creationId xmlns:p14="http://schemas.microsoft.com/office/powerpoint/2010/main" val="274046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tipo, nome da empresa">
            <a:extLst>
              <a:ext uri="{FF2B5EF4-FFF2-40B4-BE49-F238E27FC236}">
                <a16:creationId xmlns:a16="http://schemas.microsoft.com/office/drawing/2014/main" id="{6CA86148-C8E3-CA17-2C91-1BDDE83B1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240" y="799240"/>
            <a:ext cx="5259520" cy="525952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25BBB1A-F96F-1322-7739-9935BE8919C1}"/>
              </a:ext>
            </a:extLst>
          </p:cNvPr>
          <p:cNvSpPr txBox="1"/>
          <p:nvPr/>
        </p:nvSpPr>
        <p:spPr>
          <a:xfrm>
            <a:off x="2534416" y="1478605"/>
            <a:ext cx="7123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Logo da empresa prestadora de serviço</a:t>
            </a:r>
          </a:p>
        </p:txBody>
      </p:sp>
    </p:spTree>
    <p:extLst>
      <p:ext uri="{BB962C8B-B14F-4D97-AF65-F5344CB8AC3E}">
        <p14:creationId xmlns:p14="http://schemas.microsoft.com/office/powerpoint/2010/main" val="241304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E1AD7-EE69-820B-FE87-08CDFB33F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" y="438277"/>
            <a:ext cx="5334000" cy="704723"/>
          </a:xfrm>
        </p:spPr>
        <p:txBody>
          <a:bodyPr>
            <a:normAutofit/>
          </a:bodyPr>
          <a:lstStyle/>
          <a:p>
            <a:r>
              <a:rPr lang="pt-BR" dirty="0"/>
              <a:t>Objetivo do Workether</a:t>
            </a:r>
          </a:p>
        </p:txBody>
      </p:sp>
    </p:spTree>
    <p:extLst>
      <p:ext uri="{BB962C8B-B14F-4D97-AF65-F5344CB8AC3E}">
        <p14:creationId xmlns:p14="http://schemas.microsoft.com/office/powerpoint/2010/main" val="26165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FE3A844C-F270-5A80-7F8A-B8DFD0BC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" y="438277"/>
            <a:ext cx="5334000" cy="704723"/>
          </a:xfrm>
        </p:spPr>
        <p:txBody>
          <a:bodyPr>
            <a:normAutofit/>
          </a:bodyPr>
          <a:lstStyle/>
          <a:p>
            <a:r>
              <a:rPr lang="pt-BR" dirty="0"/>
              <a:t>Público Alvo</a:t>
            </a:r>
          </a:p>
        </p:txBody>
      </p:sp>
    </p:spTree>
    <p:extLst>
      <p:ext uri="{BB962C8B-B14F-4D97-AF65-F5344CB8AC3E}">
        <p14:creationId xmlns:p14="http://schemas.microsoft.com/office/powerpoint/2010/main" val="15681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0CA1381-F434-8121-6F78-10B8183C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7448" y="520573"/>
            <a:ext cx="2737104" cy="704723"/>
          </a:xfrm>
        </p:spPr>
        <p:txBody>
          <a:bodyPr>
            <a:normAutofit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493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E82842B-C6D3-5D28-3FAE-3CFB5F1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420" y="355981"/>
            <a:ext cx="7757160" cy="704723"/>
          </a:xfrm>
        </p:spPr>
        <p:txBody>
          <a:bodyPr>
            <a:normAutofit fontScale="90000"/>
          </a:bodyPr>
          <a:lstStyle/>
          <a:p>
            <a:r>
              <a:rPr lang="pt-BR" dirty="0"/>
              <a:t>Tecnologias, Frameworks e Recursos</a:t>
            </a:r>
          </a:p>
        </p:txBody>
      </p:sp>
    </p:spTree>
    <p:extLst>
      <p:ext uri="{BB962C8B-B14F-4D97-AF65-F5344CB8AC3E}">
        <p14:creationId xmlns:p14="http://schemas.microsoft.com/office/powerpoint/2010/main" val="250620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E0B9D54-AB69-CDDA-551B-F7A3BB7B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" y="438277"/>
            <a:ext cx="5334000" cy="704723"/>
          </a:xfrm>
        </p:spPr>
        <p:txBody>
          <a:bodyPr>
            <a:normAutofit/>
          </a:bodyPr>
          <a:lstStyle/>
          <a:p>
            <a:r>
              <a:rPr lang="pt-BR" dirty="0"/>
              <a:t>Orçamento do Projeto</a:t>
            </a:r>
          </a:p>
        </p:txBody>
      </p:sp>
    </p:spTree>
    <p:extLst>
      <p:ext uri="{BB962C8B-B14F-4D97-AF65-F5344CB8AC3E}">
        <p14:creationId xmlns:p14="http://schemas.microsoft.com/office/powerpoint/2010/main" val="957556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33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Objetivo do Workether</vt:lpstr>
      <vt:lpstr>Público Alvo</vt:lpstr>
      <vt:lpstr>Wireframe</vt:lpstr>
      <vt:lpstr>Tecnologias, Frameworks e Recursos</vt:lpstr>
      <vt:lpstr>Orçamento do 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KAUE VINICIUS GATTI</dc:creator>
  <cp:lastModifiedBy>KAUE VINICIUS GATTI</cp:lastModifiedBy>
  <cp:revision>3</cp:revision>
  <dcterms:created xsi:type="dcterms:W3CDTF">2025-08-28T18:14:40Z</dcterms:created>
  <dcterms:modified xsi:type="dcterms:W3CDTF">2025-08-28T19:57:53Z</dcterms:modified>
</cp:coreProperties>
</file>