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86BB4-58D2-4C32-B331-D1CD26398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BB9FD0-AAF8-4A7C-9321-FF4F3A95E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D0EC1A-8C1E-423B-84B1-365E1D44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7C81-DA7F-4B21-8955-726BC16DB5E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EE9A2-64A0-47C0-A640-0FCAB849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1906C9-926B-41B8-AE56-09CAC88D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5D9-DF15-45DF-A57D-132777F3B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0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4C926-F317-48A3-9957-D2D60B18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1125DB-81D1-4E41-9FAC-9ABD86BFE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2C8E84-AB5D-4124-9B66-D70D1FB5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7C81-DA7F-4B21-8955-726BC16DB5E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3C6978-7997-4D08-8B58-2DA6FB91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4EDD01-0056-4DE8-A9FD-E7B0B215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5D9-DF15-45DF-A57D-132777F3B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18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56D1BF-F502-4A5D-8D46-5EC26C630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B3B624-706C-46B0-AC20-E32C875DA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588B46-D4CC-49DB-867E-D2B9014D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7C81-DA7F-4B21-8955-726BC16DB5E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244F1D-91CD-4ED5-8505-007CAD60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E79B9-5ACF-4070-810A-E551DE69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5D9-DF15-45DF-A57D-132777F3B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43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29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7AED3-361F-40CF-996C-A3593074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E5CF8B-B7EF-467E-8FDA-E56C84E7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41BC7F-E44E-4D8C-8171-AD5FFB06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7C81-DA7F-4B21-8955-726BC16DB5E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E5C096-E510-4D33-A470-72DA2F80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2C90A7-D5A3-4BF3-A596-2A4E9FA5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5D9-DF15-45DF-A57D-132777F3B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38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B50AA-C18E-43D8-89E3-FB097A19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CF712-DBEA-4E3C-B6BC-4E75B0AD8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73CF72-AEE4-4C2E-81D8-0B8EC83F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7C81-DA7F-4B21-8955-726BC16DB5E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BF2888-3237-4C8F-B68F-BFA43879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E29FC2-72B6-47EA-9D13-802AB1CA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5D9-DF15-45DF-A57D-132777F3B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68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A2027-442E-463C-B32F-E9CC0C17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F7B24F-3D38-4DF4-B41D-EA7B25909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94982A-8196-4BDB-8337-5B251509D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4C2213-D7A5-43EE-82EC-99CDA329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7C81-DA7F-4B21-8955-726BC16DB5E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31283A-F4C0-4F47-B441-73061D8B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788283-393E-4CD5-96BE-13139318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5D9-DF15-45DF-A57D-132777F3B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20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84076-0DE3-4251-B2DF-F1789E6C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A46A56-EDF7-4FB2-827D-1402F1FC6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9D136C-214D-46A6-99A0-4DBEF5B13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A8EC60-5F91-4476-BDE9-AEB4DE366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A56144-4970-4FE6-9D70-875AF70E0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FADAA8-82F6-4110-ADC1-0C998DDD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7C81-DA7F-4B21-8955-726BC16DB5E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683792-830E-46E8-A022-675CCC70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8C6EE5-295B-4375-B937-45ADE199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5D9-DF15-45DF-A57D-132777F3B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80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59C11-F66D-4D4B-807B-2D6EDEA0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0BAF1C-57F6-4E32-A923-B9FBA86D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7C81-DA7F-4B21-8955-726BC16DB5E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7ADB7B-27D4-4541-A46E-84A05CCF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545D86-9123-4018-996C-8E4719D8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5D9-DF15-45DF-A57D-132777F3B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52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C9DF06-6368-4334-B88E-0DDF2FAA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7C81-DA7F-4B21-8955-726BC16DB5E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502F03-53DD-4AC7-A17D-F649ACD6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263BD3-E483-48CC-BA0B-90B4C2FF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5D9-DF15-45DF-A57D-132777F3B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4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DE6BA-8618-43C3-B328-C593467E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D601A4-B837-43A9-BB41-617E8B6F6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785B46-A574-49BA-90BD-3FC8CEBDB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4E31C-62EA-4A9F-891E-A8E5341B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7C81-DA7F-4B21-8955-726BC16DB5E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AB0442-63E0-459E-8725-0B09160F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3198BE-B4C3-4DF9-8839-B8F0C3DC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5D9-DF15-45DF-A57D-132777F3B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53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C8D86-5B9C-400A-8433-3A77C1AE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F66354-77E2-4E53-827E-5923375F5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4067E9-D458-4245-A3D8-F301ED525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425AF7-45C9-4449-9024-1653AEEF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7C81-DA7F-4B21-8955-726BC16DB5E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CA28CA-D18F-44D0-ABD4-213BE150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52263-7609-4841-8614-867CD702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5D9-DF15-45DF-A57D-132777F3B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91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9B212B-3D69-4CA6-A14B-76CDC255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A5CAA1-C4D8-41AF-947A-5A8D35D0E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9B997B-7132-4142-B111-B4D7975C9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7C81-DA7F-4B21-8955-726BC16DB5E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20F106-8939-4581-9DD3-484E62D2F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EC2D1D-1419-4065-ADFE-8DC2A84F3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35D9-DF15-45DF-A57D-132777F3B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38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C2F06D65-B96F-45C5-B7F8-EDAD9B9FB254}"/>
              </a:ext>
            </a:extLst>
          </p:cNvPr>
          <p:cNvSpPr/>
          <p:nvPr/>
        </p:nvSpPr>
        <p:spPr>
          <a:xfrm>
            <a:off x="-92106" y="0"/>
            <a:ext cx="12284106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hape 184">
            <a:extLst>
              <a:ext uri="{FF2B5EF4-FFF2-40B4-BE49-F238E27FC236}">
                <a16:creationId xmlns:a16="http://schemas.microsoft.com/office/drawing/2014/main" id="{B5AE7549-DC09-4748-B6D1-D64AE18EFDAD}"/>
              </a:ext>
            </a:extLst>
          </p:cNvPr>
          <p:cNvSpPr txBox="1">
            <a:spLocks/>
          </p:cNvSpPr>
          <p:nvPr/>
        </p:nvSpPr>
        <p:spPr>
          <a:xfrm>
            <a:off x="4263621" y="1962007"/>
            <a:ext cx="3572651" cy="6618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2800" b="1" dirty="0" smtClean="0">
                <a:latin typeface="Montserrat" panose="00000500000000000000" pitchFamily="2" charset="0"/>
                <a:ea typeface="Lato" pitchFamily="2" charset="0"/>
                <a:cs typeface="Lato" panose="00000500000000000000" pitchFamily="2" charset="-79"/>
              </a:rPr>
              <a:t>Projeto:</a:t>
            </a:r>
            <a:endParaRPr lang="pt-BR" sz="2800" b="1" dirty="0">
              <a:latin typeface="Montserrat" panose="00000500000000000000" pitchFamily="2" charset="0"/>
              <a:ea typeface="Lato" pitchFamily="2" charset="0"/>
              <a:cs typeface="Lato" panose="00000500000000000000" pitchFamily="2" charset="-79"/>
            </a:endParaRPr>
          </a:p>
        </p:txBody>
      </p:sp>
      <p:sp>
        <p:nvSpPr>
          <p:cNvPr id="45" name="Shape 184">
            <a:extLst>
              <a:ext uri="{FF2B5EF4-FFF2-40B4-BE49-F238E27FC236}">
                <a16:creationId xmlns:a16="http://schemas.microsoft.com/office/drawing/2014/main" id="{BB46EF65-E885-4580-B0BE-F25892D7D6BA}"/>
              </a:ext>
            </a:extLst>
          </p:cNvPr>
          <p:cNvSpPr txBox="1">
            <a:spLocks/>
          </p:cNvSpPr>
          <p:nvPr/>
        </p:nvSpPr>
        <p:spPr>
          <a:xfrm>
            <a:off x="2530097" y="394600"/>
            <a:ext cx="7039698" cy="127072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4400" b="1" dirty="0" smtClean="0">
                <a:latin typeface="Montserrat" panose="00000500000000000000" pitchFamily="2" charset="0"/>
                <a:ea typeface="Lato" pitchFamily="2" charset="0"/>
                <a:cs typeface="Lato" panose="00000500000000000000" pitchFamily="2" charset="-79"/>
              </a:rPr>
              <a:t>APRESENTAÇÃO TCC</a:t>
            </a:r>
            <a:endParaRPr lang="pt-BR" sz="5400" b="1" dirty="0">
              <a:latin typeface="Montserrat" panose="00000500000000000000" pitchFamily="2" charset="0"/>
              <a:ea typeface="Lato" pitchFamily="2" charset="0"/>
              <a:cs typeface="Lato" panose="00000500000000000000" pitchFamily="2" charset="-79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E993D4A-DC17-471B-8ECB-EB645E87CED0}"/>
              </a:ext>
            </a:extLst>
          </p:cNvPr>
          <p:cNvSpPr/>
          <p:nvPr/>
        </p:nvSpPr>
        <p:spPr>
          <a:xfrm>
            <a:off x="4200000" y="6448622"/>
            <a:ext cx="7992000" cy="125292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chemeClr val="bg2">
                  <a:lumMod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CFE29F8-A406-4B03-9B16-B9A3A241F4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23950" y="97444"/>
            <a:ext cx="972838" cy="972838"/>
          </a:xfrm>
          <a:prstGeom prst="rect">
            <a:avLst/>
          </a:prstGeom>
          <a:noFill/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E1EEA02-3D56-4D91-BDDF-AB57BB67D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757" b="89189" l="9524" r="89286">
                        <a14:foregroundMark x1="71429" y1="6757" x2="71429" y2="6757"/>
                        <a14:foregroundMark x1="79762" y1="59459" x2="79762" y2="59459"/>
                        <a14:foregroundMark x1="80952" y1="43243" x2="80952" y2="43243"/>
                        <a14:foregroundMark x1="61905" y1="51351" x2="61905" y2="51351"/>
                        <a14:foregroundMark x1="63095" y1="66216" x2="63095" y2="66216"/>
                        <a14:foregroundMark x1="32143" y1="85135" x2="32143" y2="85135"/>
                        <a14:foregroundMark x1="48810" y1="85135" x2="48810" y2="851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72838" y="5086605"/>
            <a:ext cx="800100" cy="704850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AE993D4A-DC17-471B-8ECB-EB645E87CED0}"/>
              </a:ext>
            </a:extLst>
          </p:cNvPr>
          <p:cNvSpPr/>
          <p:nvPr/>
        </p:nvSpPr>
        <p:spPr>
          <a:xfrm rot="10800000">
            <a:off x="0" y="290046"/>
            <a:ext cx="7992000" cy="125292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chemeClr val="bg2">
                  <a:lumMod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áfico 6">
            <a:extLst>
              <a:ext uri="{FF2B5EF4-FFF2-40B4-BE49-F238E27FC236}">
                <a16:creationId xmlns:a16="http://schemas.microsoft.com/office/drawing/2014/main" id="{DCFE29F8-A406-4B03-9B16-B9A3A241F4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26" y="5791455"/>
            <a:ext cx="972838" cy="972838"/>
          </a:xfrm>
          <a:prstGeom prst="rect">
            <a:avLst/>
          </a:prstGeom>
          <a:noFill/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B84F7E6-8650-4972-BE1F-77194B3CA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8988" y="5736398"/>
            <a:ext cx="1447800" cy="62865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-92106" y="2208550"/>
            <a:ext cx="12697563" cy="2506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Condensed" panose="020B0502040204020203" pitchFamily="34" charset="0"/>
              </a:rPr>
              <a:t>PESQUISA NPS</a:t>
            </a:r>
            <a:endParaRPr lang="pt-BR" sz="11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200000" y="5700682"/>
            <a:ext cx="3613121" cy="1036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By</a:t>
            </a:r>
            <a:r>
              <a:rPr lang="pt-BR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: Kauê Lennon Souza – RGM: 123.721</a:t>
            </a:r>
            <a:endParaRPr lang="pt-BR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47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7E1EEA02-3D56-4D91-BDDF-AB57BB67D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57" b="89189" l="9524" r="89286">
                        <a14:foregroundMark x1="71429" y1="6757" x2="71429" y2="6757"/>
                        <a14:foregroundMark x1="79762" y1="59459" x2="79762" y2="59459"/>
                        <a14:foregroundMark x1="80952" y1="43243" x2="80952" y2="43243"/>
                        <a14:foregroundMark x1="61905" y1="51351" x2="61905" y2="51351"/>
                        <a14:foregroundMark x1="63095" y1="66216" x2="63095" y2="66216"/>
                        <a14:foregroundMark x1="32143" y1="85135" x2="32143" y2="85135"/>
                        <a14:foregroundMark x1="48810" y1="85135" x2="48810" y2="851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34031" y="5553050"/>
            <a:ext cx="800100" cy="7048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B84F7E6-8650-4972-BE1F-77194B3CA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6229350"/>
            <a:ext cx="1447800" cy="62865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12192000" cy="8882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Sistema Pesquisa NPS</a:t>
            </a:r>
            <a:endParaRPr lang="pt-BR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2162910" y="1295232"/>
            <a:ext cx="5075420" cy="56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i="1" u="sng" dirty="0" smtClean="0">
                <a:solidFill>
                  <a:schemeClr val="tx1"/>
                </a:solidFill>
              </a:rPr>
              <a:t>Tela Gerenciador exportação de dados</a:t>
            </a:r>
            <a:endParaRPr lang="pt-BR" sz="2400" i="1" u="sng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427103" y="2827607"/>
            <a:ext cx="2764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Contém: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Input data inicio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Input data fim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Botão para exportar dados.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75" y="1857940"/>
            <a:ext cx="8948290" cy="40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704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7E1EEA02-3D56-4D91-BDDF-AB57BB67D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757" b="89189" l="9524" r="89286">
                        <a14:foregroundMark x1="71429" y1="6757" x2="71429" y2="6757"/>
                        <a14:foregroundMark x1="79762" y1="59459" x2="79762" y2="59459"/>
                        <a14:foregroundMark x1="80952" y1="43243" x2="80952" y2="43243"/>
                        <a14:foregroundMark x1="61905" y1="51351" x2="61905" y2="51351"/>
                        <a14:foregroundMark x1="63095" y1="66216" x2="63095" y2="66216"/>
                        <a14:foregroundMark x1="32143" y1="85135" x2="32143" y2="85135"/>
                        <a14:foregroundMark x1="48810" y1="85135" x2="48810" y2="851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34031" y="5553050"/>
            <a:ext cx="800100" cy="7048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B84F7E6-8650-4972-BE1F-77194B3CA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0" y="6229350"/>
            <a:ext cx="1447800" cy="62865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455817" y="1149532"/>
            <a:ext cx="7302137" cy="45589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686594" y="842554"/>
            <a:ext cx="7302137" cy="45589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588703" y="535576"/>
            <a:ext cx="5284640" cy="3003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FIM!</a:t>
            </a:r>
            <a:endParaRPr lang="pt-BR" sz="16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899882" y="3539358"/>
            <a:ext cx="4875559" cy="1350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Acadêmico: Kauê Lennon Souza</a:t>
            </a:r>
          </a:p>
          <a:p>
            <a:pPr algn="ctr"/>
            <a:r>
              <a:rPr lang="pt-B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RGM: 123.721</a:t>
            </a:r>
            <a:endParaRPr lang="pt-BR" sz="25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690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274"/>
            <a:ext cx="3840480" cy="596972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E1EEA02-3D56-4D91-BDDF-AB57BB67D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757" b="89189" l="9524" r="89286">
                        <a14:foregroundMark x1="71429" y1="6757" x2="71429" y2="6757"/>
                        <a14:foregroundMark x1="79762" y1="59459" x2="79762" y2="59459"/>
                        <a14:foregroundMark x1="80952" y1="43243" x2="80952" y2="43243"/>
                        <a14:foregroundMark x1="61905" y1="51351" x2="61905" y2="51351"/>
                        <a14:foregroundMark x1="63095" y1="66216" x2="63095" y2="66216"/>
                        <a14:foregroundMark x1="32143" y1="85135" x2="32143" y2="85135"/>
                        <a14:foregroundMark x1="48810" y1="85135" x2="48810" y2="851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34031" y="5553050"/>
            <a:ext cx="800100" cy="7048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B84F7E6-8650-4972-BE1F-77194B3CA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0" y="6229350"/>
            <a:ext cx="1447800" cy="62865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12192000" cy="8882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CONTEXTUALIZAÇÃO</a:t>
            </a:r>
            <a:endParaRPr lang="pt-BR" sz="2800" b="1" dirty="0"/>
          </a:p>
        </p:txBody>
      </p:sp>
      <p:sp>
        <p:nvSpPr>
          <p:cNvPr id="17" name="Text 2"/>
          <p:cNvSpPr/>
          <p:nvPr/>
        </p:nvSpPr>
        <p:spPr>
          <a:xfrm>
            <a:off x="4566482" y="2800653"/>
            <a:ext cx="7477601" cy="21815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pt-BR" dirty="0"/>
              <a:t>A Pesquisa Net Promoter Score (NPS) é uma métrica amplamente utilizada para medir a satisfação do cliente e avaliar a lealdade dos usuários em relação a um produto, serviço ou empresa específica. Desenvolvida por Fred </a:t>
            </a:r>
            <a:r>
              <a:rPr lang="pt-BR" dirty="0" err="1"/>
              <a:t>Reichheld</a:t>
            </a:r>
            <a:r>
              <a:rPr lang="pt-BR" dirty="0"/>
              <a:t>, a NPS se destaca por sua simplicidade e eficácia na obtenção de feedbacks valiosos.</a:t>
            </a:r>
            <a:endParaRPr lang="en-US" sz="1750" dirty="0"/>
          </a:p>
        </p:txBody>
      </p:sp>
      <p:sp>
        <p:nvSpPr>
          <p:cNvPr id="21" name="Text 1"/>
          <p:cNvSpPr/>
          <p:nvPr/>
        </p:nvSpPr>
        <p:spPr>
          <a:xfrm>
            <a:off x="5411510" y="1604842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 smtClean="0"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 que é NPS?</a:t>
            </a:r>
            <a:endParaRPr lang="en-US" sz="5249" dirty="0"/>
          </a:p>
        </p:txBody>
      </p:sp>
    </p:spTree>
    <p:extLst>
      <p:ext uri="{BB962C8B-B14F-4D97-AF65-F5344CB8AC3E}">
        <p14:creationId xmlns:p14="http://schemas.microsoft.com/office/powerpoint/2010/main" val="3172301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7E1EEA02-3D56-4D91-BDDF-AB57BB67D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57" b="89189" l="9524" r="89286">
                        <a14:foregroundMark x1="71429" y1="6757" x2="71429" y2="6757"/>
                        <a14:foregroundMark x1="79762" y1="59459" x2="79762" y2="59459"/>
                        <a14:foregroundMark x1="80952" y1="43243" x2="80952" y2="43243"/>
                        <a14:foregroundMark x1="61905" y1="51351" x2="61905" y2="51351"/>
                        <a14:foregroundMark x1="63095" y1="66216" x2="63095" y2="66216"/>
                        <a14:foregroundMark x1="32143" y1="85135" x2="32143" y2="85135"/>
                        <a14:foregroundMark x1="48810" y1="85135" x2="48810" y2="851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34031" y="5553050"/>
            <a:ext cx="800100" cy="7048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B84F7E6-8650-4972-BE1F-77194B3CA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6229350"/>
            <a:ext cx="1447800" cy="62865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12192000" cy="8882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CONTEXTUALIZAÇÃO</a:t>
            </a:r>
            <a:endParaRPr lang="pt-BR" sz="2800" b="1" dirty="0"/>
          </a:p>
        </p:txBody>
      </p:sp>
      <p:sp>
        <p:nvSpPr>
          <p:cNvPr id="17" name="Text 2"/>
          <p:cNvSpPr/>
          <p:nvPr/>
        </p:nvSpPr>
        <p:spPr>
          <a:xfrm>
            <a:off x="396292" y="3569072"/>
            <a:ext cx="3043816" cy="21815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 NPS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permite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obter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feedback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imediato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dos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clientes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possibilitando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a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identificação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de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problemas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e a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oportunidade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de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resolvê-los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rapidamente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dirty="0"/>
          </a:p>
        </p:txBody>
      </p:sp>
      <p:sp>
        <p:nvSpPr>
          <p:cNvPr id="21" name="Text 1"/>
          <p:cNvSpPr/>
          <p:nvPr/>
        </p:nvSpPr>
        <p:spPr>
          <a:xfrm>
            <a:off x="147917" y="1042495"/>
            <a:ext cx="12044083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 err="1" smtClean="0"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Importância</a:t>
            </a:r>
            <a:r>
              <a:rPr lang="en-US" sz="5249" b="1" dirty="0" smtClean="0"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do NPS no </a:t>
            </a:r>
            <a:r>
              <a:rPr lang="en-US" sz="5249" b="1" dirty="0" err="1" smtClean="0"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Restaurante</a:t>
            </a:r>
            <a:endParaRPr lang="en-US" sz="5249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8" y="2242352"/>
            <a:ext cx="1043802" cy="1043802"/>
          </a:xfrm>
          <a:prstGeom prst="rect">
            <a:avLst/>
          </a:prstGeom>
        </p:spPr>
      </p:pic>
      <p:sp>
        <p:nvSpPr>
          <p:cNvPr id="10" name="Text 2"/>
          <p:cNvSpPr/>
          <p:nvPr/>
        </p:nvSpPr>
        <p:spPr>
          <a:xfrm>
            <a:off x="1087319" y="2340655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Feedback em Tempo Real</a:t>
            </a:r>
            <a:endParaRPr lang="en-US" sz="2624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339052"/>
            <a:ext cx="1103368" cy="1103368"/>
          </a:xfrm>
          <a:prstGeom prst="rect">
            <a:avLst/>
          </a:prstGeom>
        </p:spPr>
      </p:pic>
      <p:sp>
        <p:nvSpPr>
          <p:cNvPr id="12" name="Text 2"/>
          <p:cNvSpPr/>
          <p:nvPr/>
        </p:nvSpPr>
        <p:spPr>
          <a:xfrm>
            <a:off x="4701226" y="3569072"/>
            <a:ext cx="3043816" cy="21815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Analisar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os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resultados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do NPS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ao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longo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do tempo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pode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revelar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tendências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e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padrões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de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satisfação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auxiliando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na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tomada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de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decisões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estratégicas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para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melhorar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a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qualidade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do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serviço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dirty="0"/>
          </a:p>
        </p:txBody>
      </p:sp>
      <p:sp>
        <p:nvSpPr>
          <p:cNvPr id="13" name="Text 2"/>
          <p:cNvSpPr/>
          <p:nvPr/>
        </p:nvSpPr>
        <p:spPr>
          <a:xfrm>
            <a:off x="5298767" y="2242352"/>
            <a:ext cx="339785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281"/>
              </a:lnSpc>
            </a:pPr>
            <a:r>
              <a:rPr lang="en-US" sz="2624" b="1" dirty="0" err="1"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Identificação</a:t>
            </a:r>
            <a:r>
              <a:rPr lang="en-US" sz="2624" b="1" dirty="0"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de </a:t>
            </a:r>
            <a:r>
              <a:rPr lang="en-US" sz="2624" b="1" dirty="0" err="1"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Tendências</a:t>
            </a:r>
            <a:r>
              <a:rPr lang="en-US" sz="2624" b="1" dirty="0"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e </a:t>
            </a:r>
            <a:r>
              <a:rPr lang="en-US" sz="2624" b="1" dirty="0" err="1"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Padrões</a:t>
            </a:r>
            <a:endParaRPr lang="en-US" sz="2624" dirty="0"/>
          </a:p>
        </p:txBody>
      </p:sp>
      <p:sp>
        <p:nvSpPr>
          <p:cNvPr id="14" name="Text 2"/>
          <p:cNvSpPr/>
          <p:nvPr/>
        </p:nvSpPr>
        <p:spPr>
          <a:xfrm>
            <a:off x="8780685" y="3551722"/>
            <a:ext cx="3043816" cy="21815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Clientes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satisfeitos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são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mais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propensos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a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deixar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avaliações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positivas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em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plataformas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online,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aumentando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a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reputação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do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restaurante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e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atraindo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novos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dirty="0" err="1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clientes</a:t>
            </a:r>
            <a:r>
              <a:rPr lang="en-US" dirty="0"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dirty="0"/>
          </a:p>
        </p:txBody>
      </p:sp>
      <p:sp>
        <p:nvSpPr>
          <p:cNvPr id="16" name="Text 2"/>
          <p:cNvSpPr/>
          <p:nvPr/>
        </p:nvSpPr>
        <p:spPr>
          <a:xfrm>
            <a:off x="9762476" y="2319805"/>
            <a:ext cx="2429524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281"/>
              </a:lnSpc>
            </a:pPr>
            <a:r>
              <a:rPr lang="en-US" sz="2624" b="1" dirty="0" err="1"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Reputação</a:t>
            </a:r>
            <a:r>
              <a:rPr lang="en-US" sz="2624" b="1" dirty="0"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Online</a:t>
            </a:r>
            <a:endParaRPr lang="en-US" sz="2624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68" y="2243337"/>
            <a:ext cx="1199083" cy="119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8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425"/>
            <a:ext cx="12192000" cy="596557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E1EEA02-3D56-4D91-BDDF-AB57BB67D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757" b="89189" l="9524" r="89286">
                        <a14:foregroundMark x1="71429" y1="6757" x2="71429" y2="6757"/>
                        <a14:foregroundMark x1="79762" y1="59459" x2="79762" y2="59459"/>
                        <a14:foregroundMark x1="80952" y1="43243" x2="80952" y2="43243"/>
                        <a14:foregroundMark x1="61905" y1="51351" x2="61905" y2="51351"/>
                        <a14:foregroundMark x1="63095" y1="66216" x2="63095" y2="66216"/>
                        <a14:foregroundMark x1="32143" y1="85135" x2="32143" y2="85135"/>
                        <a14:foregroundMark x1="48810" y1="85135" x2="48810" y2="851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74707" y="5837358"/>
            <a:ext cx="1017293" cy="89618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12192000" cy="8882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OBJETIVO</a:t>
            </a:r>
            <a:endParaRPr lang="pt-BR" sz="2800" b="1" dirty="0"/>
          </a:p>
        </p:txBody>
      </p:sp>
      <p:sp>
        <p:nvSpPr>
          <p:cNvPr id="7" name="Retângulo 6"/>
          <p:cNvSpPr/>
          <p:nvPr/>
        </p:nvSpPr>
        <p:spPr>
          <a:xfrm>
            <a:off x="0" y="888274"/>
            <a:ext cx="12192000" cy="5969726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 2"/>
          <p:cNvSpPr/>
          <p:nvPr/>
        </p:nvSpPr>
        <p:spPr>
          <a:xfrm>
            <a:off x="1258767" y="1776548"/>
            <a:ext cx="10107928" cy="35018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281"/>
              </a:lnSpc>
            </a:pPr>
            <a:r>
              <a:rPr lang="pt-BR" sz="2400" b="1" dirty="0"/>
              <a:t>O objetivo principal deste projeto é implementar uma pesquisa Net Promoter Score (NPS) por meio de um site dedicado aos clientes de um restaurante, com o intuito de avaliar e melhorar a satisfação do cliente. Ao coletar feedbacks em tempo real, o sistema visa fornecer insights valiosos para a gestão do restaurante, permitindo a identificação de áreas de excelência e oportunidades de aprimoramento. Além disso, busca-se fortalecer a relação com os clientes, promovendo uma experiência gastronômica mais alinhada às suas expectativas e, por consequência, impulsionando a reputação e a fidelidade dos clientes.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58346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7E1EEA02-3D56-4D91-BDDF-AB57BB67D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57" b="89189" l="9524" r="89286">
                        <a14:foregroundMark x1="71429" y1="6757" x2="71429" y2="6757"/>
                        <a14:foregroundMark x1="79762" y1="59459" x2="79762" y2="59459"/>
                        <a14:foregroundMark x1="80952" y1="43243" x2="80952" y2="43243"/>
                        <a14:foregroundMark x1="61905" y1="51351" x2="61905" y2="51351"/>
                        <a14:foregroundMark x1="63095" y1="66216" x2="63095" y2="66216"/>
                        <a14:foregroundMark x1="32143" y1="85135" x2="32143" y2="85135"/>
                        <a14:foregroundMark x1="48810" y1="85135" x2="48810" y2="851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34031" y="5553050"/>
            <a:ext cx="800100" cy="7048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B84F7E6-8650-4972-BE1F-77194B3CA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6229350"/>
            <a:ext cx="1447800" cy="62865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12192000" cy="8882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Sistema Pesquisa NPS</a:t>
            </a:r>
            <a:endParaRPr lang="pt-BR" sz="28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/>
          <a:srcRect t="9960"/>
          <a:stretch/>
        </p:blipFill>
        <p:spPr>
          <a:xfrm>
            <a:off x="438180" y="1885070"/>
            <a:ext cx="9000000" cy="4149924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742439" y="1294226"/>
            <a:ext cx="2532185" cy="56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i="1" u="sng" dirty="0" smtClean="0">
                <a:solidFill>
                  <a:schemeClr val="tx1"/>
                </a:solidFill>
              </a:rPr>
              <a:t>Tela Inicial</a:t>
            </a:r>
            <a:endParaRPr lang="pt-BR" sz="2400" i="1" u="sng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720775" y="2827607"/>
            <a:ext cx="2471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Contém: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Input </a:t>
            </a:r>
            <a:r>
              <a:rPr lang="pt-BR" dirty="0" err="1" smtClean="0"/>
              <a:t>Login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Input Senha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Botão Entrar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Botão Cadastrar-se</a:t>
            </a:r>
          </a:p>
        </p:txBody>
      </p:sp>
    </p:spTree>
    <p:extLst>
      <p:ext uri="{BB962C8B-B14F-4D97-AF65-F5344CB8AC3E}">
        <p14:creationId xmlns:p14="http://schemas.microsoft.com/office/powerpoint/2010/main" val="1396143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7E1EEA02-3D56-4D91-BDDF-AB57BB67D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57" b="89189" l="9524" r="89286">
                        <a14:foregroundMark x1="71429" y1="6757" x2="71429" y2="6757"/>
                        <a14:foregroundMark x1="79762" y1="59459" x2="79762" y2="59459"/>
                        <a14:foregroundMark x1="80952" y1="43243" x2="80952" y2="43243"/>
                        <a14:foregroundMark x1="61905" y1="51351" x2="61905" y2="51351"/>
                        <a14:foregroundMark x1="63095" y1="66216" x2="63095" y2="66216"/>
                        <a14:foregroundMark x1="32143" y1="85135" x2="32143" y2="85135"/>
                        <a14:foregroundMark x1="48810" y1="85135" x2="48810" y2="851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34031" y="5553050"/>
            <a:ext cx="800100" cy="7048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B84F7E6-8650-4972-BE1F-77194B3CA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6229350"/>
            <a:ext cx="1447800" cy="62865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12192000" cy="8882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Sistema Pesquisa NPS</a:t>
            </a:r>
            <a:endParaRPr lang="pt-BR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3434529" y="1295232"/>
            <a:ext cx="2532185" cy="56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i="1" u="sng" dirty="0" smtClean="0">
                <a:solidFill>
                  <a:schemeClr val="tx1"/>
                </a:solidFill>
              </a:rPr>
              <a:t>Tela Cadastro</a:t>
            </a:r>
            <a:endParaRPr lang="pt-BR" sz="2400" i="1" u="sng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200623" y="2827607"/>
            <a:ext cx="2991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Contém: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Botão Voltar p/ Tela inicial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Inputs para cadastro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Botão Cadastrar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622" y="1941341"/>
            <a:ext cx="9000000" cy="407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79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7E1EEA02-3D56-4D91-BDDF-AB57BB67D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57" b="89189" l="9524" r="89286">
                        <a14:foregroundMark x1="71429" y1="6757" x2="71429" y2="6757"/>
                        <a14:foregroundMark x1="79762" y1="59459" x2="79762" y2="59459"/>
                        <a14:foregroundMark x1="80952" y1="43243" x2="80952" y2="43243"/>
                        <a14:foregroundMark x1="61905" y1="51351" x2="61905" y2="51351"/>
                        <a14:foregroundMark x1="63095" y1="66216" x2="63095" y2="66216"/>
                        <a14:foregroundMark x1="32143" y1="85135" x2="32143" y2="85135"/>
                        <a14:foregroundMark x1="48810" y1="85135" x2="48810" y2="851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34031" y="5553050"/>
            <a:ext cx="800100" cy="7048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B84F7E6-8650-4972-BE1F-77194B3CA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6229350"/>
            <a:ext cx="1447800" cy="62865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12192000" cy="8882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Sistema Pesquisa NPS</a:t>
            </a:r>
            <a:endParaRPr lang="pt-BR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3434529" y="1295232"/>
            <a:ext cx="2532185" cy="56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i="1" u="sng" dirty="0" smtClean="0">
                <a:solidFill>
                  <a:schemeClr val="tx1"/>
                </a:solidFill>
              </a:rPr>
              <a:t>Tela inicial/menu</a:t>
            </a:r>
            <a:endParaRPr lang="pt-BR" sz="2400" i="1" u="sng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427103" y="2827607"/>
            <a:ext cx="2764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Contém: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Menu lateral (diferente para cada perfil)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Botão para iniciar Pesquisa.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88" y="1857940"/>
            <a:ext cx="9234516" cy="41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37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7E1EEA02-3D56-4D91-BDDF-AB57BB67D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57" b="89189" l="9524" r="89286">
                        <a14:foregroundMark x1="71429" y1="6757" x2="71429" y2="6757"/>
                        <a14:foregroundMark x1="79762" y1="59459" x2="79762" y2="59459"/>
                        <a14:foregroundMark x1="80952" y1="43243" x2="80952" y2="43243"/>
                        <a14:foregroundMark x1="61905" y1="51351" x2="61905" y2="51351"/>
                        <a14:foregroundMark x1="63095" y1="66216" x2="63095" y2="66216"/>
                        <a14:foregroundMark x1="32143" y1="85135" x2="32143" y2="85135"/>
                        <a14:foregroundMark x1="48810" y1="85135" x2="48810" y2="851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34031" y="5553050"/>
            <a:ext cx="800100" cy="7048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B84F7E6-8650-4972-BE1F-77194B3CA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6229350"/>
            <a:ext cx="1447800" cy="62865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12192000" cy="8882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Sistema Pesquisa NPS</a:t>
            </a:r>
            <a:endParaRPr lang="pt-BR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3434529" y="1295232"/>
            <a:ext cx="2532185" cy="56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i="1" u="sng" dirty="0" smtClean="0">
                <a:solidFill>
                  <a:schemeClr val="tx1"/>
                </a:solidFill>
              </a:rPr>
              <a:t>Tela Pesquisa</a:t>
            </a:r>
            <a:endParaRPr lang="pt-BR" sz="2400" i="1" u="sng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427103" y="2827607"/>
            <a:ext cx="27648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Contém: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Perguntas a serem respondidas.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Botão para enviar pesquisa.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Botão para Sair/</a:t>
            </a:r>
            <a:r>
              <a:rPr lang="pt-BR" dirty="0" err="1" smtClean="0"/>
              <a:t>deslog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Link para voltar a tela anterior.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33" y="1986036"/>
            <a:ext cx="8835801" cy="40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06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7E1EEA02-3D56-4D91-BDDF-AB57BB67D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57" b="89189" l="9524" r="89286">
                        <a14:foregroundMark x1="71429" y1="6757" x2="71429" y2="6757"/>
                        <a14:foregroundMark x1="79762" y1="59459" x2="79762" y2="59459"/>
                        <a14:foregroundMark x1="80952" y1="43243" x2="80952" y2="43243"/>
                        <a14:foregroundMark x1="61905" y1="51351" x2="61905" y2="51351"/>
                        <a14:foregroundMark x1="63095" y1="66216" x2="63095" y2="66216"/>
                        <a14:foregroundMark x1="32143" y1="85135" x2="32143" y2="85135"/>
                        <a14:foregroundMark x1="48810" y1="85135" x2="48810" y2="851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34031" y="5553050"/>
            <a:ext cx="800100" cy="7048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B84F7E6-8650-4972-BE1F-77194B3CA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6229350"/>
            <a:ext cx="1447800" cy="62865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12192000" cy="8882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Sistema Pesquisa NPS</a:t>
            </a:r>
            <a:endParaRPr lang="pt-BR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2760285" y="1295232"/>
            <a:ext cx="3880671" cy="56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i="1" u="sng" dirty="0" smtClean="0">
                <a:solidFill>
                  <a:schemeClr val="tx1"/>
                </a:solidFill>
              </a:rPr>
              <a:t>Tela Gerenciador de Usuário</a:t>
            </a:r>
            <a:endParaRPr lang="pt-BR" sz="2400" i="1" u="sng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427103" y="2827607"/>
            <a:ext cx="2764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Contém: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Barra para pesquisar usuários.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Botão para Editar usuários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Botão para deletar usuários.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128" y="1977515"/>
            <a:ext cx="8864986" cy="40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89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408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Bahnschrift SemiCondensed</vt:lpstr>
      <vt:lpstr>Calibri</vt:lpstr>
      <vt:lpstr>Calibri Light</vt:lpstr>
      <vt:lpstr>Eudoxus Sans</vt:lpstr>
      <vt:lpstr>Lato</vt:lpstr>
      <vt:lpstr>Montserrat</vt:lpstr>
      <vt:lpstr>p22-mackinac-pro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Kaue Lennon Souza</dc:creator>
  <cp:lastModifiedBy>user</cp:lastModifiedBy>
  <cp:revision>12</cp:revision>
  <dcterms:created xsi:type="dcterms:W3CDTF">2023-12-04T18:59:10Z</dcterms:created>
  <dcterms:modified xsi:type="dcterms:W3CDTF">2023-12-05T00:07:17Z</dcterms:modified>
</cp:coreProperties>
</file>