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7" r:id="rId7"/>
    <p:sldId id="259" r:id="rId8"/>
    <p:sldId id="260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71C09-C6D8-4148-B8AB-BBE35F933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D76D62-4FF0-4131-9D66-058064297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4048A2-F6F1-4752-8315-EC0521D0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5AA3-1908-4FDE-BCB4-A9C88954055D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7AA6EE-31C5-4A6A-BC8F-010C0959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AFC8C-30D4-4541-A644-88B895B4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449-F063-4009-9B3D-670358070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87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C141D-306B-4575-BA49-CAB8E8D1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D21ED2-16DE-4812-BF0B-011517756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E8FDC6-C3A0-42D3-8283-B14C4143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5AA3-1908-4FDE-BCB4-A9C88954055D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7B0C8D-0A77-4155-8D20-C6FAD545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10BCEC-3C6C-4FDE-B4B6-FF7AAD91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449-F063-4009-9B3D-670358070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04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8F93BA-4C68-49EE-8C5A-B367DB14C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317623-E85D-42D2-9354-DF3C1789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A54964-019A-45F2-A5DE-9AA4BFFB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5AA3-1908-4FDE-BCB4-A9C88954055D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AB6140-AA68-4BFA-8D46-3336CB5F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3ECE14-0AA3-44C5-8E4B-37BD95F4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449-F063-4009-9B3D-670358070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24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2E4AD-4759-4FCE-824B-884B0295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D27A65-BDA5-42FB-8DB0-A399A20C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867310-B442-4F91-AE52-712BF089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5AA3-1908-4FDE-BCB4-A9C88954055D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59E6E2-7FD2-4369-B941-4F940347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94FAEC-F747-4461-9CFA-1ACBC84D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449-F063-4009-9B3D-670358070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52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B5914-0BE7-459E-9072-D8429C32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F07D77-F37A-4820-AF0E-5229AD33B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054C4B-DB6D-45E0-9EDD-1CCB39F5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5AA3-1908-4FDE-BCB4-A9C88954055D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C90359-DFDC-4C8C-A1A4-CA87B7F6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63958-563C-4F0C-B474-12DB916C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449-F063-4009-9B3D-670358070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77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73F5A-8B6B-4CAD-A03E-FBCA2513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2F4766-510A-466D-A7A0-C38171C4E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4A0958-B4D2-49FA-B8A7-51A0240DC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FA7952-43C3-40B2-8B60-632C92017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5AA3-1908-4FDE-BCB4-A9C88954055D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537012-A0FB-4619-A19A-7DDAF517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24FD65-6DB8-4715-8B81-9F05941D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449-F063-4009-9B3D-670358070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38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A9633-3F19-4809-B2E6-31EB7380F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AF186E-B80B-43BC-A0F6-843246804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490CC6-0F9A-4134-8044-762542E1C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E6D141-3093-4997-A637-17DDCB8B5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71A026-EF68-4FF8-A53F-8192C5E58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AFF89E-C1E6-40FE-A6AD-B98DAA4B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5AA3-1908-4FDE-BCB4-A9C88954055D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7F1C89-82D0-4807-B778-A1438C49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65E5D8-E5C2-4A5E-A0BA-C154454B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449-F063-4009-9B3D-670358070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66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C1143-D910-4437-B522-F4F55FEA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844A0-BAFE-4FFF-B2A3-F4EFFC99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5AA3-1908-4FDE-BCB4-A9C88954055D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3097B3-C5A3-4D77-A500-DA603EB0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844AC6-E874-4E5D-9AB3-BC5803A4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449-F063-4009-9B3D-670358070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73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6E6CB9-ECB4-431E-95F9-CE9A8B19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5AA3-1908-4FDE-BCB4-A9C88954055D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BEB968-ED5A-45C0-87AD-0B192EDF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FE241A-5E19-4604-97BA-7198A0CD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449-F063-4009-9B3D-670358070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55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81E36-75EF-4BCF-A083-0CD5A059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D886B-FD88-4217-A626-61EB8043C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878B1D-4D9E-4FBA-AF3B-1D3A4F34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010811-14F5-4759-96F7-2C27302D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5AA3-1908-4FDE-BCB4-A9C88954055D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EAD142-92B3-40D9-9D1F-1859A0D7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E8E537-959D-493B-8FE0-36501167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449-F063-4009-9B3D-670358070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09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570CF-F5B7-4ABA-8FD2-7E81CEBA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FE5707-A8A2-4D7C-9D06-D539BB737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E0F233-3DF2-4E97-893F-210C0D96D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390E00-F818-41C7-B677-E28BE6B3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5AA3-1908-4FDE-BCB4-A9C88954055D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3DCDC2-48E5-4C18-BC83-BFD59FBE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330587-E1DD-44A0-947B-1DB6BFDE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6449-F063-4009-9B3D-670358070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22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1577B9-8247-49D1-A972-78D0D804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EDBA00-810D-4218-B9A1-59A670D6E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59E7E4-B1D6-4BC2-83A7-3661A80AC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15AA3-1908-4FDE-BCB4-A9C88954055D}" type="datetimeFigureOut">
              <a:rPr lang="pt-BR" smtClean="0"/>
              <a:t>07/10/2019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F01AE-F438-4B5C-AE01-09D7E109F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F8D7E7-0CE2-457E-BF5E-3CA2B1FCD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86449-F063-4009-9B3D-6703580703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30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jJtg7OLpd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D62A4-147E-4E3F-B46F-69674DCFD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Criando um diagrama de sequencia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14D373-86A2-42C8-A8D7-EF4868235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Link: </a:t>
            </a:r>
            <a:r>
              <a:rPr lang="pt-BR" dirty="0">
                <a:hlinkClick r:id="rId2"/>
              </a:rPr>
              <a:t>https://www.youtube.com/watch?v=ijJtg7OLpd0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351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A43CE-3786-4E8B-A800-5F17691F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objetivo do diagrama de sequencia?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CA78FD-F39B-42A9-BCA2-3A62A417F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diagrama de sequencia procura determinar a sequencia de eventos que ocorrem em um determinado processo, identificando quais métodos devem ser disparados entre os atores e objetos envolvidos e em que ordem, ou seja, descreve o fluxo de processos.</a:t>
            </a:r>
          </a:p>
        </p:txBody>
      </p:sp>
    </p:spTree>
    <p:extLst>
      <p:ext uri="{BB962C8B-B14F-4D97-AF65-F5344CB8AC3E}">
        <p14:creationId xmlns:p14="http://schemas.microsoft.com/office/powerpoint/2010/main" val="301382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91848-E1E8-4688-BE3B-F2D4BE87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requisito  do diagrama de sequencia?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7EDD9F-2A06-4920-B217-74B0FFDD5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O diagrama de sequencia baseia-se no diagrama de caso de uso, havendo normalmente um diagrama de sequencia para cada caso de uso. Entendendo que um caso de uso refere-se a um processo disparado por um ator, podemos dizer que um diagrama de sequencia também permite documentar um caso de uso.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Também vamos precisar do diagrama de classes, para saber quais objetos vamos precisar e os métodos que serão disparado no diagrama.</a:t>
            </a:r>
          </a:p>
        </p:txBody>
      </p:sp>
    </p:spTree>
    <p:extLst>
      <p:ext uri="{BB962C8B-B14F-4D97-AF65-F5344CB8AC3E}">
        <p14:creationId xmlns:p14="http://schemas.microsoft.com/office/powerpoint/2010/main" val="301272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B8745-94E9-4AAD-8B2F-3235143B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fazer o diagrama de sequencia?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00EA97-6FFD-4E5E-85D8-E1A9CE860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diagrama de sequencia é uma excelente forma de validar o diagrama de classes, pois quando modelamos percebemos falhas e a necessidade de se declarar novos métodos que não haviam sido imaginados antes.</a:t>
            </a:r>
          </a:p>
        </p:txBody>
      </p:sp>
    </p:spTree>
    <p:extLst>
      <p:ext uri="{BB962C8B-B14F-4D97-AF65-F5344CB8AC3E}">
        <p14:creationId xmlns:p14="http://schemas.microsoft.com/office/powerpoint/2010/main" val="304339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348D3-CB8D-424A-905C-5737EA8C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Simbologia do diagrama de sequencia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009C0-6C2D-4A34-84B4-8D4A9D45C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Atores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foco de controle ou ativação</a:t>
            </a:r>
          </a:p>
          <a:p>
            <a:endParaRPr lang="pt-BR" dirty="0"/>
          </a:p>
          <a:p>
            <a:r>
              <a:rPr lang="pt-BR" dirty="0"/>
              <a:t>objetos</a:t>
            </a:r>
          </a:p>
          <a:p>
            <a:endParaRPr lang="pt-BR" dirty="0"/>
          </a:p>
          <a:p>
            <a:r>
              <a:rPr lang="pt-BR" dirty="0"/>
              <a:t>linha de vida</a:t>
            </a:r>
          </a:p>
          <a:p>
            <a:endParaRPr lang="pt-BR" dirty="0"/>
          </a:p>
          <a:p>
            <a:r>
              <a:rPr lang="pt-BR" dirty="0"/>
              <a:t>mensagens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5B4828-C4C7-4688-86EE-20672F04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178" y="1550054"/>
            <a:ext cx="590550" cy="8953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78BDB4A-13C9-4BF5-8EFC-DDD8A0ABC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345" y="3696821"/>
            <a:ext cx="971550" cy="4095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33167AA-45E7-4C10-BA79-5DB5E86F4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895" y="4339305"/>
            <a:ext cx="971550" cy="13837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696B5F1-3B9B-4E84-AD4A-FE6CCA46A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863" y="2375310"/>
            <a:ext cx="933450" cy="14001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B405667-E0C1-4DC0-A24B-3978C6C399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6362"/>
          <a:stretch/>
        </p:blipFill>
        <p:spPr>
          <a:xfrm>
            <a:off x="2852120" y="5517064"/>
            <a:ext cx="2600325" cy="119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9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86252-81FC-4256-BC44-5455C276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072" y="365125"/>
            <a:ext cx="7435728" cy="1325563"/>
          </a:xfrm>
        </p:spPr>
        <p:txBody>
          <a:bodyPr/>
          <a:lstStyle/>
          <a:p>
            <a:r>
              <a:rPr lang="pt-BR" dirty="0"/>
              <a:t>Supondo o aplicativo ao lado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BB08AA-EE9C-44A8-A203-E6E61086E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070" y="1825625"/>
            <a:ext cx="743572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O usuário digita o nome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usuário digita o apelido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usuário escolhe o avatar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usuário clica em enviar</a:t>
            </a:r>
          </a:p>
          <a:p>
            <a:pPr marL="0" indent="0">
              <a:buNone/>
            </a:pPr>
            <a:r>
              <a:rPr lang="pt-BR" dirty="0"/>
              <a:t>Os dados são enviados para o servidor.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pt-BR" dirty="0"/>
              <a:t>É Retornado o usuário criado.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D76E33-6885-46C7-9CB9-7CA6D88C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97" y="444500"/>
            <a:ext cx="33813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8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1E31B-5981-4856-A55B-0CFFC6DF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59" y="338620"/>
            <a:ext cx="11204815" cy="1325563"/>
          </a:xfrm>
        </p:spPr>
        <p:txBody>
          <a:bodyPr/>
          <a:lstStyle/>
          <a:p>
            <a:r>
              <a:rPr lang="pt-BR" dirty="0"/>
              <a:t>1º Diagrama de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A3A3CA-5227-4D55-AB24-06FE3E6B3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694" y="195608"/>
            <a:ext cx="5320332" cy="666239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pt-BR" dirty="0"/>
              <a:t>Tendo o diagrama de classes criado basta arrastar para criar o diagrama de sequencia.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760AE6-9434-4175-A9D0-AE985D971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59" y="1453203"/>
            <a:ext cx="5447161" cy="3199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929D603-6CD5-4ABA-B286-1CFF87025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086" y="1453203"/>
            <a:ext cx="3767547" cy="2077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A261598-B35A-472C-B887-6B46A6AF9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541" y="3655807"/>
            <a:ext cx="4250635" cy="3076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5108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962CC-717C-4C74-A972-133CEF89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sequencias criado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803EDF-FB99-4C1C-902C-4A50756A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32BB52-7313-4034-B193-F1F82369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8755"/>
            <a:ext cx="69818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64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E939A-E35F-4C5F-823B-CA128A04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B0E951-1899-4E0F-B859-CB0FBF3E1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Anote em seu caderno:</a:t>
            </a:r>
          </a:p>
          <a:p>
            <a:r>
              <a:rPr lang="pt-BR" dirty="0"/>
              <a:t>o objetivo do diagrama de sequencia</a:t>
            </a:r>
          </a:p>
          <a:p>
            <a:r>
              <a:rPr lang="pt-BR" dirty="0"/>
              <a:t>requisitos do diagrama de sequencia</a:t>
            </a:r>
          </a:p>
          <a:p>
            <a:r>
              <a:rPr lang="pt-BR" dirty="0"/>
              <a:t>quando fazer o diagrama de sequencia</a:t>
            </a:r>
          </a:p>
          <a:p>
            <a:r>
              <a:rPr lang="pt-BR" dirty="0"/>
              <a:t>Simbologia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dirty="0"/>
              <a:t>Faça o exemplo apresentado conforme slides 7 e  8  </a:t>
            </a:r>
          </a:p>
          <a:p>
            <a:r>
              <a:rPr lang="pt-BR" dirty="0"/>
              <a:t>Diagrama de classes e diagrama de sequencias</a:t>
            </a:r>
          </a:p>
        </p:txBody>
      </p:sp>
    </p:spTree>
    <p:extLst>
      <p:ext uri="{BB962C8B-B14F-4D97-AF65-F5344CB8AC3E}">
        <p14:creationId xmlns:p14="http://schemas.microsoft.com/office/powerpoint/2010/main" val="3089033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316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Criando um diagrama de sequencia</vt:lpstr>
      <vt:lpstr>Qual o objetivo do diagrama de sequencia?</vt:lpstr>
      <vt:lpstr>Qual o requisito  do diagrama de sequencia?</vt:lpstr>
      <vt:lpstr>Quando fazer o diagrama de sequencia?</vt:lpstr>
      <vt:lpstr>Simbologia do diagrama de sequencia</vt:lpstr>
      <vt:lpstr>Supondo o aplicativo ao lado</vt:lpstr>
      <vt:lpstr>1º Diagrama de Classes</vt:lpstr>
      <vt:lpstr>Diagrama de sequencias criado</vt:lpstr>
      <vt:lpstr>Atividades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Marlene da Silva Maximiano de Oliveira</dc:creator>
  <cp:lastModifiedBy>Marlene da Silva Maximiano de Oliveira</cp:lastModifiedBy>
  <cp:revision>5</cp:revision>
  <dcterms:created xsi:type="dcterms:W3CDTF">2019-10-07T19:27:07Z</dcterms:created>
  <dcterms:modified xsi:type="dcterms:W3CDTF">2019-10-07T20:32:31Z</dcterms:modified>
</cp:coreProperties>
</file>