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5F6E5-9D95-439F-BC4B-66B265AEA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762F52-2315-4A83-AB17-6FBEB53A7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16C2C-9980-4F0B-9771-99BF9388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90544-BD88-417B-BCC5-16E2C0F3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34A3E-AFE7-4E2F-B4AF-842F70C3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7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3C161-5389-47CF-90AA-AE933040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CB62C1-ACF9-4356-B017-5B73C571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5CA68-E3C3-4AED-8784-79370113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195B5-72ED-449D-A97E-800FA43C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49088-32F8-4768-8303-B166CDE3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5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3D2988-46CE-468A-9200-16A463266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7A1DF8-1073-4F99-89B9-873A89C8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8256F-AD41-47B7-96D6-7A5ECA8C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F82FF-958B-44A0-896F-3AF0FF8A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D35AC-CE9D-47E5-853B-93D0D0D7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A06B6-4447-408E-B6B1-7A52B73C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D72C4-47BA-4837-8FB5-CC127507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801CB-F8E9-4A0B-887D-1E305AC7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7BACB-5E26-4CB9-A014-8AC43A38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BC10B-CC21-42C1-BD97-C12BB4C0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1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81ED-D6CB-4899-94EE-07C32F23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DC240-6327-46AD-9392-AD7153FF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B3752E-2A02-48B7-A33F-88D6E82D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0FD56-4344-42E1-A83E-942AD284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78C02D-8275-4F3E-8F8F-C7E4DDA6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14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42017-6854-4943-B8D7-306130C5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E26B3-E597-471C-B1EC-2C0EE7A2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ED112-33B4-4E72-9189-9F8EED78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6EEB7-06A7-44DC-878B-2588D869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96EB9-5AC9-4B52-93EB-24BAA321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631B3F-88B5-4689-AF0D-35E23784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7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A103-0E61-4358-9F6E-36818BE1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A2EB7-700D-4EB7-908C-C03826E8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A97490-A21A-48D5-97BB-7C623C1D6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E4EBAE-72E5-4000-BACA-8AEF3267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1F85E-FE50-4558-94AC-8F600F9D6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C2AD1F-F329-4721-9FDC-3E37FCA3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96198-439C-4C11-8709-E6295913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2A6ACA-0A26-43E4-B1FF-584C577D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93EE9-C208-4570-A548-FC7F1EF1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9EFD69-1F7A-4CA2-B72E-704573D2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3AA51E-689B-4A58-A2C0-FDC6AF2B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4E2B47-6A3F-49E6-8CDB-9DAE29BD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4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01B951-5D06-4405-A8F3-5D75B2E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106556-C281-437A-9993-3C0FFF6B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90B8C4-05A6-439C-91B5-8A52D3EE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37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81ECD-B204-4C6A-B141-AB77E9E8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B1104-8D71-416E-AF40-D911E65A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238422-E6E4-4856-8924-5A726F0E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19625-BF75-4FBF-9101-1D256225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DFC46-F169-4150-8D18-C550A602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64DD56-2C19-42F8-951C-8EB59362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7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74D04-6316-48AA-AF13-A71D49B4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CEAD8B-603E-4685-8EE3-A9E13FA8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7E326-579B-4997-A0DD-7D08C4FA0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0CEB1-B473-4AC7-A129-F94BEB76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4DC6AD-BCE7-49BB-8F28-22E2FB4E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B4EF72-AAE8-4387-8070-C569B1BB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4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122DB-B4E7-42BA-9D1E-4856F069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657175-30A4-464C-A6B4-732A63B96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D6D93-170F-4712-841C-74A9A4660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3F2E2-249D-4E61-91F2-895043540B4B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FE92B-6866-475C-91D0-13DE7BC5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9D6DB-2F16-4C55-9AC2-53824A873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D39E-152B-4685-B5CB-FF6D3E969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42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IpfydjHUbM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E6BD4-177C-4619-9C7B-CBA18C0C7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3F3392-B52B-424B-BE96-66FAED582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967CA-551B-458C-9260-D6123F74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Controle de Cinema</a:t>
            </a:r>
            <a:br>
              <a:rPr lang="pt-BR" dirty="0"/>
            </a:br>
            <a:r>
              <a:rPr lang="pt-BR" sz="2200" dirty="0"/>
              <a:t>Desenvolva o diagrama de classes para um sistema de controle de cinema sabendo que: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9C83F-C981-4284-AFEF-95ECAA41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 cinema pode ter muitas salas, sendo necessário, portanto, registrar informações a respeito de cada uma, como sua capacidade, ou seja, o número de assentos disponíveis.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cinema apresenta muitos filmes. Um filme tem informações como titulo e duração. Assim, sempre que um filme for apresentada, deve-se registrá-lo também. 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 filme tem um único gênero, mas um gênero pode se referir a muitos filmes.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 filme pode ter muitos atores atuando nele, e um ator pode atuar em muitos filmes. Em cada filme, um ator interpretará um ou mais papéis diferentes. Por uma questão de propaganda, é útil anunciar os principais atores do filme e que papéis eles interpretam.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 mesmo filme pode ser apresentado em diferentes salas e em horários diferentes. Cada apresentação em uma determinada sala e horário é chamado de Sessão. Um filme sendo apresentado em uma sessão tem um conjunto máximo de ingressos, Determinado pela capacidade da sala.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Os clientes do cinema podem comprar ou não ingressos para assistir a uma sessão. O funcionário deve intermediar a compra do ingresso. Um ingressos deve conter informações como o tipo de ingresso (meio ingresso ou ingresso inteiro). Além disso, um cliente só pode comprar ingressos para cada sessão ainda não encerradas.</a:t>
            </a:r>
          </a:p>
        </p:txBody>
      </p:sp>
    </p:spTree>
    <p:extLst>
      <p:ext uri="{BB962C8B-B14F-4D97-AF65-F5344CB8AC3E}">
        <p14:creationId xmlns:p14="http://schemas.microsoft.com/office/powerpoint/2010/main" val="2190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36301B-A2A3-44D8-8BC2-7A0C157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87" y="521164"/>
            <a:ext cx="11209167" cy="60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6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DAA47-CEA6-465F-B623-312B5E35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F8D86-123F-4AEC-9BB7-CADF3B7C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Assistir o vídeo</a:t>
            </a:r>
          </a:p>
          <a:p>
            <a:r>
              <a:rPr lang="pt-BR" dirty="0"/>
              <a:t>Montar o diagrama no </a:t>
            </a:r>
            <a:r>
              <a:rPr lang="pt-BR" dirty="0" err="1"/>
              <a:t>Astah</a:t>
            </a:r>
            <a:endParaRPr lang="pt-BR" dirty="0"/>
          </a:p>
          <a:p>
            <a:r>
              <a:rPr lang="pt-BR" dirty="0"/>
              <a:t>Responder em seu caderno:</a:t>
            </a:r>
          </a:p>
          <a:p>
            <a:pPr lvl="1"/>
            <a:r>
              <a:rPr lang="pt-BR" dirty="0"/>
              <a:t>Quais as classes apresentadas?</a:t>
            </a:r>
          </a:p>
          <a:p>
            <a:pPr lvl="1"/>
            <a:r>
              <a:rPr lang="pt-BR" dirty="0"/>
              <a:t>Quais os atributos de cada classe?</a:t>
            </a:r>
          </a:p>
          <a:p>
            <a:pPr lvl="1"/>
            <a:r>
              <a:rPr lang="pt-BR" dirty="0"/>
              <a:t>Quais os métodos de cada classes?</a:t>
            </a:r>
          </a:p>
          <a:p>
            <a:pPr lvl="1"/>
            <a:r>
              <a:rPr lang="pt-BR" dirty="0"/>
              <a:t>Quais os relacionamentos existentes entre as classes?</a:t>
            </a:r>
          </a:p>
          <a:p>
            <a:pPr lvl="1"/>
            <a:r>
              <a:rPr lang="pt-BR" dirty="0"/>
              <a:t>Quais as multiplicidades?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53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8E64-F7AE-4397-BE93-4E1FB51A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do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E6A97-355C-4B20-8E0E-87695490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https://www.youtube.com/watch?v=ZIpfydjHUbM&amp;feature=youtu.be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287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Diagrama de Classes</vt:lpstr>
      <vt:lpstr>Sistema de Controle de Cinema Desenvolva o diagrama de classes para um sistema de controle de cinema sabendo que:</vt:lpstr>
      <vt:lpstr>Apresentação do PowerPoint</vt:lpstr>
      <vt:lpstr>Atividade</vt:lpstr>
      <vt:lpstr>Link do 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Classes</dc:title>
  <dc:creator>Marlene da Silva Maximiano de Oliveira</dc:creator>
  <cp:lastModifiedBy>Marlene da Silva Maximiano de Oliveira</cp:lastModifiedBy>
  <cp:revision>2</cp:revision>
  <dcterms:created xsi:type="dcterms:W3CDTF">2019-09-24T12:16:26Z</dcterms:created>
  <dcterms:modified xsi:type="dcterms:W3CDTF">2019-09-24T12:34:28Z</dcterms:modified>
</cp:coreProperties>
</file>