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90E3A-FB82-48DA-ACF5-7AAA3D85652D}" v="3" dt="2019-10-22T14:18:0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ene da Silva Maximiano de Oliveira" userId="79b1909439d42a0b" providerId="LiveId" clId="{F8690E3A-FB82-48DA-ACF5-7AAA3D85652D}"/>
    <pc:docChg chg="modSld">
      <pc:chgData name="Marlene da Silva Maximiano de Oliveira" userId="79b1909439d42a0b" providerId="LiveId" clId="{F8690E3A-FB82-48DA-ACF5-7AAA3D85652D}" dt="2019-10-22T14:18:03.374" v="280" actId="207"/>
      <pc:docMkLst>
        <pc:docMk/>
      </pc:docMkLst>
      <pc:sldChg chg="modSp">
        <pc:chgData name="Marlene da Silva Maximiano de Oliveira" userId="79b1909439d42a0b" providerId="LiveId" clId="{F8690E3A-FB82-48DA-ACF5-7AAA3D85652D}" dt="2019-10-22T14:13:43.243" v="3" actId="207"/>
        <pc:sldMkLst>
          <pc:docMk/>
          <pc:sldMk cId="1884961809" sldId="257"/>
        </pc:sldMkLst>
        <pc:spChg chg="mod">
          <ac:chgData name="Marlene da Silva Maximiano de Oliveira" userId="79b1909439d42a0b" providerId="LiveId" clId="{F8690E3A-FB82-48DA-ACF5-7AAA3D85652D}" dt="2019-10-22T14:13:43.243" v="3" actId="207"/>
          <ac:spMkLst>
            <pc:docMk/>
            <pc:sldMk cId="1884961809" sldId="257"/>
            <ac:spMk id="2" creationId="{2412DA87-60B4-4C83-A328-304E4136ED1C}"/>
          </ac:spMkLst>
        </pc:spChg>
        <pc:spChg chg="mod">
          <ac:chgData name="Marlene da Silva Maximiano de Oliveira" userId="79b1909439d42a0b" providerId="LiveId" clId="{F8690E3A-FB82-48DA-ACF5-7AAA3D85652D}" dt="2019-10-22T14:12:39.691" v="0" actId="20577"/>
          <ac:spMkLst>
            <pc:docMk/>
            <pc:sldMk cId="1884961809" sldId="257"/>
            <ac:spMk id="3" creationId="{F14238C3-B7A1-4236-98CA-0CC16B4EA85B}"/>
          </ac:spMkLst>
        </pc:spChg>
      </pc:sldChg>
      <pc:sldChg chg="modSp">
        <pc:chgData name="Marlene da Silva Maximiano de Oliveira" userId="79b1909439d42a0b" providerId="LiveId" clId="{F8690E3A-FB82-48DA-ACF5-7AAA3D85652D}" dt="2019-10-22T14:13:37.230" v="2" actId="207"/>
        <pc:sldMkLst>
          <pc:docMk/>
          <pc:sldMk cId="1554173971" sldId="259"/>
        </pc:sldMkLst>
        <pc:spChg chg="mod">
          <ac:chgData name="Marlene da Silva Maximiano de Oliveira" userId="79b1909439d42a0b" providerId="LiveId" clId="{F8690E3A-FB82-48DA-ACF5-7AAA3D85652D}" dt="2019-10-22T14:13:37.230" v="2" actId="207"/>
          <ac:spMkLst>
            <pc:docMk/>
            <pc:sldMk cId="1554173971" sldId="259"/>
            <ac:spMk id="2" creationId="{970AFD63-521D-48AC-9587-2195F80548D7}"/>
          </ac:spMkLst>
        </pc:spChg>
        <pc:spChg chg="mod">
          <ac:chgData name="Marlene da Silva Maximiano de Oliveira" userId="79b1909439d42a0b" providerId="LiveId" clId="{F8690E3A-FB82-48DA-ACF5-7AAA3D85652D}" dt="2019-10-22T14:13:27.717" v="1" actId="1076"/>
          <ac:spMkLst>
            <pc:docMk/>
            <pc:sldMk cId="1554173971" sldId="259"/>
            <ac:spMk id="3" creationId="{33E75C6A-7299-4488-A8DC-6AE9B6C21D9F}"/>
          </ac:spMkLst>
        </pc:spChg>
      </pc:sldChg>
      <pc:sldChg chg="modSp">
        <pc:chgData name="Marlene da Silva Maximiano de Oliveira" userId="79b1909439d42a0b" providerId="LiveId" clId="{F8690E3A-FB82-48DA-ACF5-7AAA3D85652D}" dt="2019-10-22T14:18:03.374" v="280" actId="207"/>
        <pc:sldMkLst>
          <pc:docMk/>
          <pc:sldMk cId="720330861" sldId="261"/>
        </pc:sldMkLst>
        <pc:spChg chg="mod">
          <ac:chgData name="Marlene da Silva Maximiano de Oliveira" userId="79b1909439d42a0b" providerId="LiveId" clId="{F8690E3A-FB82-48DA-ACF5-7AAA3D85652D}" dt="2019-10-22T14:18:03.374" v="280" actId="207"/>
          <ac:spMkLst>
            <pc:docMk/>
            <pc:sldMk cId="720330861" sldId="261"/>
            <ac:spMk id="3" creationId="{ABC52EA4-C531-484B-A5E7-8A3A111DB2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EB5E-45BB-4A1C-ADDF-FC72491B3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C5B8B-5F6A-4CED-9E91-8E8B9195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9AD0E-9DB1-40A0-AE0B-3088EAEB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DB56B-0095-4EA5-95C8-86A35623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D973B-6B56-4B77-8058-D75F0BE1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2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4997-8D07-40F7-8473-4C48D02F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04578-D65B-469B-8808-1ACC3226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D3ED8-2168-4BF4-A13C-2251BA97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3134D-E470-406A-B415-34F336DD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DF92A-1D19-4ED3-95A5-7413699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65B86-5934-437C-A8AA-63089E653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BCAD5E-AE45-49E6-9E8C-B2D02D88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ABE32-9D80-42B2-A34F-2946A49A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5EA91-70FE-4C78-8188-3C94EB1D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FBDA-F09E-43E8-95F4-F9D96442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79908-9C87-48F8-8518-64BD29FD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D2DB0D-E971-4FF9-A875-2CDB77C8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B8B89-B1E6-4282-A92D-23A35DB6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B1FA3-0C11-4C98-8174-02E25FCD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A12A4-0262-45D9-B518-2EB9316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22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0B15F-E9F4-492C-B57C-73720000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4163D4-DCE8-4590-8D0E-466C5E7A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76954-D4A4-46D7-9914-E95AFF51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408C2-DE43-4488-BB8A-D5D13731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73ADA-2D9E-40AF-B5FC-E4E9165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6A3B-97E5-4F06-A229-05ECE4EA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A62D9-42DB-48EF-8586-4C6B607A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58D2A0-40FA-4DAE-A379-15C36B4C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FDBAC-D030-4C87-8109-3FC500B3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E6BB4C-A5C4-4D85-BACC-897BA83E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C972F5-D6C3-4AFF-A087-4DEB08A3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D433-0EFB-4860-8012-CB45D857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4E66B-C278-463E-A715-0A38513D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C2BC54-055B-4183-BD6C-DC543F4D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155B0A-7D49-433D-B000-924CD2698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C212C-BA69-4D93-B22F-E8BB7CC40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C0CFE0-87F5-4DFA-B482-A4B7EED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45ECA-A76F-4A59-BE6B-91C70CD4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6D0DB4-16ED-4D1A-A4A6-E4ED5A2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E6A62-3D77-401B-9566-F357A36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092925-00C2-4ED2-92A7-1E75CEF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C22C1-47BC-44A0-BA75-97433C6D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C39386-924D-484E-85F6-C4BAEE55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1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32CC23-682C-4947-8B75-A99FF36D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80007D-22AE-43D2-A827-93FD7AC3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3D5903-CDA1-4464-A87A-263C5533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D0DD4-92E7-4827-8BB8-E5B33C6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4153E-0D57-4B4B-A329-FEEC0850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2F4CA-1BFA-414D-833D-1A807B9A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18CE9-5B7C-46DE-B109-FA5F6346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A4C2C-D560-4FA2-9941-748E8DD0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0374D-A979-48EC-8F06-5B0F5177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0038C-2866-4EF7-A6B7-E14A4300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B5F31B-5F8D-4BFE-83E9-2F02B1B9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5B59A8-EB58-48CA-932C-90723142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8B48B-4B20-4445-A3D8-B47D8DFA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7A51C4-BB69-4379-A690-5A96803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ED016-FA14-411D-87C7-BE5C751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01089F-584E-4227-BC6B-518C3144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93865-F98E-4C62-BAE5-F6FA1320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1CA0E-8066-478A-8249-FB46AF3BB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5A31-2CF2-49D8-9468-59264681503E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71C6F-E011-4562-A84A-3A172A27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55F07-D14C-465A-923E-75D03857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A5C0-E4F9-472A-B89C-F3DD7275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5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9CDB-F15B-46EE-AF01-13D6FC25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sobre diagrama de sequencia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BA07E-A481-4D77-845B-AA9218676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de até 4 pessoas</a:t>
            </a:r>
          </a:p>
        </p:txBody>
      </p:sp>
    </p:spTree>
    <p:extLst>
      <p:ext uri="{BB962C8B-B14F-4D97-AF65-F5344CB8AC3E}">
        <p14:creationId xmlns:p14="http://schemas.microsoft.com/office/powerpoint/2010/main" val="7751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2DA87-60B4-4C83-A328-304E4136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Elaborar um diagrama de sequencia para </a:t>
            </a:r>
            <a:r>
              <a:rPr lang="pt-BR" dirty="0">
                <a:solidFill>
                  <a:srgbClr val="FF0000"/>
                </a:solidFill>
              </a:rPr>
              <a:t>uma locadora </a:t>
            </a:r>
            <a:r>
              <a:rPr lang="pt-BR" dirty="0"/>
              <a:t>conforme a descrição e diagrama de classes a seguir: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238C3-B7A1-4236-98CA-0CC16B4E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</p:spPr>
        <p:txBody>
          <a:bodyPr/>
          <a:lstStyle/>
          <a:p>
            <a:r>
              <a:rPr lang="pt-BR" dirty="0"/>
              <a:t>O atendente deve verificar se o sócio está cadastrado, se este não estiver, alocação deve ser recusada.</a:t>
            </a:r>
          </a:p>
          <a:p>
            <a:r>
              <a:rPr lang="pt-BR" dirty="0"/>
              <a:t>Em seguida, deve verificar se o sócio possui alguma locação pendente, caso em que também recusará o empréstimo.</a:t>
            </a:r>
          </a:p>
          <a:p>
            <a:r>
              <a:rPr lang="pt-BR" dirty="0"/>
              <a:t>Se o sócio existir e não tiver locações pendentes, então a locação deverá ser registrada e as cópias emprestadas ao sócio.</a:t>
            </a:r>
          </a:p>
          <a:p>
            <a:r>
              <a:rPr lang="pt-BR" dirty="0"/>
              <a:t>Durante o registro de locação da locação, deverão ser registrados também os itens da locação.</a:t>
            </a:r>
          </a:p>
        </p:txBody>
      </p:sp>
    </p:spTree>
    <p:extLst>
      <p:ext uri="{BB962C8B-B14F-4D97-AF65-F5344CB8AC3E}">
        <p14:creationId xmlns:p14="http://schemas.microsoft.com/office/powerpoint/2010/main" val="18849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BB38-D464-4E6B-979C-1A18CF85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E16F22-82EF-4543-A63B-E91CC485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1690688"/>
            <a:ext cx="73056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FD63-521D-48AC-9587-2195F805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Elaborar um diagrama de sequencia para um </a:t>
            </a:r>
            <a:r>
              <a:rPr lang="pt-BR" dirty="0">
                <a:solidFill>
                  <a:srgbClr val="FF0000"/>
                </a:solidFill>
              </a:rPr>
              <a:t>controle de cursos </a:t>
            </a:r>
            <a:r>
              <a:rPr lang="pt-BR" dirty="0"/>
              <a:t>conforme a descrição e diagrama de classes a seguir: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75C6A-7299-4488-A8DC-6AE9B6C2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2276199"/>
            <a:ext cx="10515600" cy="4351338"/>
          </a:xfrm>
        </p:spPr>
        <p:txBody>
          <a:bodyPr/>
          <a:lstStyle/>
          <a:p>
            <a:r>
              <a:rPr lang="pt-BR" dirty="0"/>
              <a:t>Primeiramente o atendente deve verificar e apresentar ao cliente interessado os cursos oferecidos pela empresa</a:t>
            </a:r>
          </a:p>
          <a:p>
            <a:r>
              <a:rPr lang="pt-BR" dirty="0"/>
              <a:t>Em seguida, caso o aluno tenha interesse por algum curso, o atendente deve verificar e apresentar ao aluno as turmas relativas ao curso em questão</a:t>
            </a:r>
          </a:p>
          <a:p>
            <a:r>
              <a:rPr lang="pt-BR" dirty="0"/>
              <a:t>Caso o aluno queira se matricular, então o atendente primeiramente irá verificar se o aluno já se encontra cadastrado. Caso não esteja cadastrado, ou desatualizado, o atendente irá cadastrá-lo e em seguida realizará sua matrícula.</a:t>
            </a:r>
          </a:p>
        </p:txBody>
      </p:sp>
    </p:spTree>
    <p:extLst>
      <p:ext uri="{BB962C8B-B14F-4D97-AF65-F5344CB8AC3E}">
        <p14:creationId xmlns:p14="http://schemas.microsoft.com/office/powerpoint/2010/main" val="155417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049F-744A-4EB5-B7A4-E30A6EF8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C444E-EC7A-42F7-8BED-AEF84BC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888A7D-EFA0-422F-9431-ACCB16F4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91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034DB-1E23-4026-B5EA-E7B10C2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52EA4-C531-484B-A5E7-8A3A111D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Reveja a aula anterior, slide e vídeo sobre a criação do diagrama de sequencias.</a:t>
            </a:r>
          </a:p>
          <a:p>
            <a:r>
              <a:rPr lang="pt-BR" dirty="0"/>
              <a:t>O aluno deverá entregar o arquivo em </a:t>
            </a:r>
            <a:r>
              <a:rPr lang="pt-BR" dirty="0">
                <a:solidFill>
                  <a:srgbClr val="FF0000"/>
                </a:solidFill>
              </a:rPr>
              <a:t>PowerPoint contendo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Estudo de caso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Diagrama de classes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Diagrama de sequencias 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Apenas complete este slide alterando o nome para o nome dos integrantes do grupo!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30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Trabalho sobre diagrama de sequencia</vt:lpstr>
      <vt:lpstr>Elaborar um diagrama de sequencia para uma locadora conforme a descrição e diagrama de classes a seguir: </vt:lpstr>
      <vt:lpstr>Diagrama de Classes</vt:lpstr>
      <vt:lpstr>Elaborar um diagrama de sequencia para um controle de cursos conforme a descrição e diagrama de classes a seguir:</vt:lpstr>
      <vt:lpstr>Diagrama de classes</vt:lpstr>
      <vt:lpstr>Observação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sobre diagrama de sequencia</dc:title>
  <dc:creator>Marlene da Silva Maximiano de Oliveira</dc:creator>
  <cp:lastModifiedBy>Marlene da Silva Maximiano de Oliveira</cp:lastModifiedBy>
  <cp:revision>2</cp:revision>
  <dcterms:created xsi:type="dcterms:W3CDTF">2019-10-22T13:56:46Z</dcterms:created>
  <dcterms:modified xsi:type="dcterms:W3CDTF">2019-10-22T14:18:06Z</dcterms:modified>
</cp:coreProperties>
</file>