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F27F8-897B-43C8-BBF5-0CB4D7A3A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3428998"/>
            <a:ext cx="7109457" cy="2268559"/>
          </a:xfrm>
        </p:spPr>
        <p:txBody>
          <a:bodyPr/>
          <a:lstStyle/>
          <a:p>
            <a:r>
              <a:rPr lang="pt-BR" dirty="0"/>
              <a:t>Desenvolvimento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327655-EE2B-4C9B-988A-ECA5069CE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Java programação orientada a objetos - POO</a:t>
            </a:r>
          </a:p>
        </p:txBody>
      </p:sp>
    </p:spTree>
    <p:extLst>
      <p:ext uri="{BB962C8B-B14F-4D97-AF65-F5344CB8AC3E}">
        <p14:creationId xmlns:p14="http://schemas.microsoft.com/office/powerpoint/2010/main" val="351810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CA19E-1180-4ADE-AFDD-225360B4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– criando a classe pessoa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D51CEF-65CB-40AE-A467-FB12A6C4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39" y="1404729"/>
            <a:ext cx="8502800" cy="5102087"/>
          </a:xfrm>
        </p:spPr>
        <p:txBody>
          <a:bodyPr>
            <a:normAutofit/>
          </a:bodyPr>
          <a:lstStyle/>
          <a:p>
            <a:r>
              <a:rPr lang="pt-BR" dirty="0"/>
              <a:t>Juntando todas as informações a nossa classe pessoa fica assim:</a:t>
            </a:r>
          </a:p>
          <a:p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2497A4FB-8827-4DAC-A78F-45E2F46A0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9173"/>
              </p:ext>
            </p:extLst>
          </p:nvPr>
        </p:nvGraphicFramePr>
        <p:xfrm>
          <a:off x="3446500" y="2271423"/>
          <a:ext cx="4518057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057">
                  <a:extLst>
                    <a:ext uri="{9D8B030D-6E8A-4147-A177-3AD203B41FA5}">
                      <a16:colId xmlns:a16="http://schemas.microsoft.com/office/drawing/2014/main" val="3690292164"/>
                    </a:ext>
                  </a:extLst>
                </a:gridCol>
              </a:tblGrid>
              <a:tr h="4222143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//Classe pessoa</a:t>
                      </a:r>
                    </a:p>
                    <a:p>
                      <a:pPr algn="l"/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Pessoa {</a:t>
                      </a:r>
                    </a:p>
                    <a:p>
                      <a:pPr algn="l"/>
                      <a:endParaRPr lang="pt-BR" sz="18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pt-BR" sz="180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//Atributos (</a:t>
                      </a:r>
                      <a:r>
                        <a:rPr lang="pt-BR" sz="1800" dirty="0" err="1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Caracteristicas</a:t>
                      </a:r>
                      <a:r>
                        <a:rPr lang="pt-BR" sz="180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pt-BR" sz="1800" dirty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nome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Idade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Altura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algn="l"/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fala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endParaRPr lang="pt-BR" sz="18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pt-BR" sz="180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</a:rPr>
                        <a:t>//Métodos (Ações)</a:t>
                      </a:r>
                    </a:p>
                    <a:p>
                      <a:pPr algn="l"/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conversar() {}</a:t>
                      </a:r>
                    </a:p>
                    <a:p>
                      <a:pPr algn="l"/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Correr() {}</a:t>
                      </a:r>
                    </a:p>
                    <a:p>
                      <a:pPr algn="l"/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Trabalhar() {}</a:t>
                      </a:r>
                    </a:p>
                    <a:p>
                      <a:pPr algn="l"/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Brincar() {}</a:t>
                      </a:r>
                    </a:p>
                    <a:p>
                      <a:pPr algn="l"/>
                      <a:endParaRPr lang="pt-BR" sz="18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6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6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B9FAB-81EF-4E3A-B636-A0EC8E70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– Criando o objeto da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F2698-43F2-4ADD-A0EF-2D1D64A2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39" y="2052116"/>
            <a:ext cx="9112400" cy="399782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Até aqui definimos as características e as ações da classe pessoa, baseado nisso vamos criar o nosso objeto</a:t>
            </a:r>
          </a:p>
          <a:p>
            <a:r>
              <a:rPr lang="pt-BR" dirty="0"/>
              <a:t>Vamos criar um objeto criança e terá as seguintes características</a:t>
            </a:r>
          </a:p>
          <a:p>
            <a:pPr lvl="1"/>
            <a:r>
              <a:rPr lang="pt-BR" dirty="0"/>
              <a:t>Renata</a:t>
            </a:r>
          </a:p>
          <a:p>
            <a:pPr lvl="1"/>
            <a:r>
              <a:rPr lang="pt-BR" dirty="0"/>
              <a:t>12 anos</a:t>
            </a:r>
          </a:p>
          <a:p>
            <a:pPr lvl="1"/>
            <a:r>
              <a:rPr lang="pt-BR" dirty="0"/>
              <a:t>1.56 altura</a:t>
            </a:r>
          </a:p>
          <a:p>
            <a:pPr lvl="1"/>
            <a:r>
              <a:rPr lang="pt-BR" dirty="0"/>
              <a:t>E em falar será </a:t>
            </a:r>
            <a:r>
              <a:rPr lang="pt-BR" dirty="0" err="1"/>
              <a:t>true</a:t>
            </a:r>
            <a:endParaRPr lang="pt-BR" dirty="0"/>
          </a:p>
          <a:p>
            <a:r>
              <a:rPr lang="pt-BR" dirty="0"/>
              <a:t>E como ação vamos usar o método conversar</a:t>
            </a:r>
          </a:p>
          <a:p>
            <a:r>
              <a:rPr lang="pt-BR" dirty="0"/>
              <a:t>Vamos lá</a:t>
            </a:r>
          </a:p>
        </p:txBody>
      </p:sp>
    </p:spTree>
    <p:extLst>
      <p:ext uri="{BB962C8B-B14F-4D97-AF65-F5344CB8AC3E}">
        <p14:creationId xmlns:p14="http://schemas.microsoft.com/office/powerpoint/2010/main" val="286012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1C0C0-6F27-4BF0-A766-95FF5396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– instanciando(criando) um 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42FBE-EA88-4C77-95F8-204964DB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39" y="2052115"/>
            <a:ext cx="9112400" cy="4547467"/>
          </a:xfrm>
        </p:spPr>
        <p:txBody>
          <a:bodyPr>
            <a:normAutofit/>
          </a:bodyPr>
          <a:lstStyle/>
          <a:p>
            <a:r>
              <a:rPr lang="pt-BR" dirty="0"/>
              <a:t>A palavra instanciar será muito usada no momento em que formos criar o nosso objeto, o que nada mais é que criar o objeto</a:t>
            </a:r>
          </a:p>
          <a:p>
            <a:r>
              <a:rPr lang="pt-BR" dirty="0"/>
              <a:t>Será necessário criar uma classe do tipo </a:t>
            </a:r>
            <a:r>
              <a:rPr lang="pt-BR" dirty="0" err="1"/>
              <a:t>main</a:t>
            </a:r>
            <a:r>
              <a:rPr lang="pt-BR" dirty="0"/>
              <a:t>() para ser executada</a:t>
            </a:r>
          </a:p>
          <a:p>
            <a:r>
              <a:rPr lang="pt-BR" dirty="0"/>
              <a:t>Para criarmos o nosso objeto usamos a seguinte </a:t>
            </a:r>
            <a:r>
              <a:rPr lang="pt-BR" dirty="0" err="1"/>
              <a:t>sitaxe</a:t>
            </a:r>
            <a:endParaRPr lang="pt-BR" dirty="0"/>
          </a:p>
          <a:p>
            <a:pPr lvl="1"/>
            <a:r>
              <a:rPr lang="pt-BR" dirty="0"/>
              <a:t>Nome da classe nome do objeto = new nome da classe()</a:t>
            </a:r>
          </a:p>
          <a:p>
            <a:pPr lvl="1"/>
            <a:r>
              <a:rPr lang="pt-BR" dirty="0"/>
              <a:t>Nesse caso</a:t>
            </a:r>
          </a:p>
          <a:p>
            <a:pPr lvl="1"/>
            <a:r>
              <a:rPr lang="pt-BR" dirty="0"/>
              <a:t>Pessoa criança = new Pessoa()</a:t>
            </a:r>
          </a:p>
          <a:p>
            <a:r>
              <a:rPr lang="pt-BR" dirty="0"/>
              <a:t>Veja no exemplo</a:t>
            </a:r>
          </a:p>
          <a:p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65FD3BC-7F04-490E-9170-5E83AF5F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05407"/>
              </p:ext>
            </p:extLst>
          </p:nvPr>
        </p:nvGraphicFramePr>
        <p:xfrm>
          <a:off x="3025913" y="6049944"/>
          <a:ext cx="44880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069">
                  <a:extLst>
                    <a:ext uri="{9D8B030D-6E8A-4147-A177-3AD203B41FA5}">
                      <a16:colId xmlns:a16="http://schemas.microsoft.com/office/drawing/2014/main" val="4001664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Pessoa </a:t>
                      </a:r>
                      <a:r>
                        <a:rPr lang="pt-BR" sz="1800" u="none" dirty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crianca</a:t>
                      </a:r>
                      <a:r>
                        <a:rPr lang="pt-BR" sz="1800" u="none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800" b="1" u="none" dirty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800" b="1" u="none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Pessoa();</a:t>
                      </a:r>
                      <a:endParaRPr lang="pt-BR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05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43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8B101-29A8-4C7C-AFAA-6B327B12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– atribuindo valores aos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D56762-23A5-459D-A258-860D0C11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8" y="1563757"/>
            <a:ext cx="9483461" cy="4486187"/>
          </a:xfrm>
        </p:spPr>
        <p:txBody>
          <a:bodyPr/>
          <a:lstStyle/>
          <a:p>
            <a:r>
              <a:rPr lang="pt-BR" dirty="0"/>
              <a:t>Agora que criamos um objeto(criança) vamos dar a ela nome, idade, altura e por fim a fala</a:t>
            </a:r>
          </a:p>
          <a:p>
            <a:r>
              <a:rPr lang="pt-BR" dirty="0"/>
              <a:t>Usaremos a seguinte sintaxe</a:t>
            </a:r>
          </a:p>
          <a:p>
            <a:pPr lvl="1"/>
            <a:r>
              <a:rPr lang="pt-BR" dirty="0"/>
              <a:t>Nome do objeto . Atributo = valor (quando for do tipo String deverá estar em aspas duplas “ “) veja o exemplo:</a:t>
            </a:r>
          </a:p>
          <a:p>
            <a:pPr lvl="1"/>
            <a:endParaRPr lang="pt-BR" dirty="0"/>
          </a:p>
          <a:p>
            <a:r>
              <a:rPr lang="pt-BR" dirty="0"/>
              <a:t> vamos fazer o mesmo com os outros atributos, eles devem ficar como no exemplo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8574FB5-5543-4336-9404-382FA8FB1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7141"/>
              </p:ext>
            </p:extLst>
          </p:nvPr>
        </p:nvGraphicFramePr>
        <p:xfrm>
          <a:off x="3534138" y="4417023"/>
          <a:ext cx="30568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835">
                  <a:extLst>
                    <a:ext uri="{9D8B030D-6E8A-4147-A177-3AD203B41FA5}">
                      <a16:colId xmlns:a16="http://schemas.microsoft.com/office/drawing/2014/main" val="105066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dirty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crianca</a:t>
                      </a:r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t-BR" sz="1800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nome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80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"Renata"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56233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9E8E043-B80E-4FC4-B024-C08417D7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2669"/>
              </p:ext>
            </p:extLst>
          </p:nvPr>
        </p:nvGraphicFramePr>
        <p:xfrm>
          <a:off x="3534138" y="5492264"/>
          <a:ext cx="321586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861">
                  <a:extLst>
                    <a:ext uri="{9D8B030D-6E8A-4147-A177-3AD203B41FA5}">
                      <a16:colId xmlns:a16="http://schemas.microsoft.com/office/drawing/2014/main" val="1388199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crianca</a:t>
                      </a:r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t-BR" sz="1800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nome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80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"Renata"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pt-BR" sz="1800" dirty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crianca</a:t>
                      </a:r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t-BR" sz="1800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Idade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 12;</a:t>
                      </a:r>
                    </a:p>
                    <a:p>
                      <a:pPr algn="l"/>
                      <a:r>
                        <a:rPr lang="pt-BR" sz="1800" dirty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crianca</a:t>
                      </a:r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t-BR" sz="1800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Altura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 1.56f;</a:t>
                      </a:r>
                    </a:p>
                    <a:p>
                      <a:pPr algn="l"/>
                      <a:r>
                        <a:rPr lang="pt-BR" sz="1800" dirty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crianca</a:t>
                      </a:r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t-BR" sz="1800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fala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15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36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52881-A960-42CA-B03F-24217B21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– exibindo o status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8568C9-D061-49FF-A73A-DF300F73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8" y="1404730"/>
            <a:ext cx="9059391" cy="4645214"/>
          </a:xfrm>
        </p:spPr>
        <p:txBody>
          <a:bodyPr/>
          <a:lstStyle/>
          <a:p>
            <a:r>
              <a:rPr lang="pt-BR" dirty="0"/>
              <a:t>Lembra dos três itens que devemos lembrar quando vamos criar uma classe, agora vamos verificar o item final o status</a:t>
            </a:r>
          </a:p>
          <a:p>
            <a:r>
              <a:rPr lang="pt-BR" dirty="0"/>
              <a:t>Vamos digitar as linhas como vemos no exemplo abaixo: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resultado deverá ser esse: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6C25E5D-7448-474F-888B-A927F8F4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891697"/>
              </p:ext>
            </p:extLst>
          </p:nvPr>
        </p:nvGraphicFramePr>
        <p:xfrm>
          <a:off x="1621861" y="3132977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99335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pt-BR" sz="1800" b="1" i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pt-BR" sz="1800" b="1" i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.println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800" b="1" i="1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"Meu nome é: "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800" b="1" i="1" dirty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crianca</a:t>
                      </a:r>
                      <a:r>
                        <a:rPr lang="pt-BR" sz="1800" b="1" i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t-BR" sz="1800" b="1" i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nome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pt-BR" sz="1800" b="1" i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pt-BR" sz="1800" b="1" i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.println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800" b="1" i="1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"Minha idade é: "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800" b="1" i="1" dirty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crianca</a:t>
                      </a:r>
                      <a:r>
                        <a:rPr lang="pt-BR" sz="1800" b="1" i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t-BR" sz="1800" b="1" i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Idade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800" b="1" i="1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 anos"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pt-BR" sz="1800" b="1" i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pt-BR" sz="1800" b="1" i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.println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800" b="1" i="1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"Minha altura atual é: "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800" b="1" i="1" dirty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crianca</a:t>
                      </a:r>
                      <a:r>
                        <a:rPr lang="pt-BR" sz="1800" b="1" i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t-BR" sz="1800" b="1" i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Altura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pt-BR" sz="1800" b="1" i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pt-BR" sz="1800" b="1" i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.println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800" b="1" i="1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"E eu estou falando "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800" b="1" i="1" dirty="0" err="1">
                          <a:solidFill>
                            <a:srgbClr val="6A3E3E"/>
                          </a:solidFill>
                          <a:latin typeface="Consolas" panose="020B0609020204030204" pitchFamily="49" charset="0"/>
                        </a:rPr>
                        <a:t>crianca</a:t>
                      </a:r>
                      <a:r>
                        <a:rPr lang="pt-BR" sz="1800" b="1" i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pt-BR" sz="1800" b="1" i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fala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65790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D010051E-DD96-462B-B53C-7F690DAC3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26" t="11764" r="26522" b="67351"/>
          <a:stretch/>
        </p:blipFill>
        <p:spPr>
          <a:xfrm>
            <a:off x="5300869" y="4713715"/>
            <a:ext cx="4448992" cy="20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B968C-589C-4B61-A2D7-43688299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– a classe criança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C25A5-1630-49C4-AB4E-6B8734BF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87" y="1510748"/>
            <a:ext cx="9430452" cy="4539196"/>
          </a:xfrm>
        </p:spPr>
        <p:txBody>
          <a:bodyPr/>
          <a:lstStyle/>
          <a:p>
            <a:r>
              <a:rPr lang="pt-BR" dirty="0"/>
              <a:t>A nossa classe criança deve ficar como no exemplo abaixo: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B8EC7E-F20A-4F59-BFB2-4A0CBDCD0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39" t="16394" r="17846" b="19986"/>
          <a:stretch/>
        </p:blipFill>
        <p:spPr>
          <a:xfrm>
            <a:off x="2339925" y="2391651"/>
            <a:ext cx="7512149" cy="4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4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A839D-27AE-4137-AA37-69599F47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CFF782-653B-4A54-B0F0-E72EE110E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765" y="2052116"/>
            <a:ext cx="8953374" cy="3997828"/>
          </a:xfrm>
        </p:spPr>
        <p:txBody>
          <a:bodyPr/>
          <a:lstStyle/>
          <a:p>
            <a:r>
              <a:rPr lang="pt-BR" dirty="0"/>
              <a:t>Crie uma classe veiculo e com ela, instancie um objeto chamado  Kombi com todos os atributos </a:t>
            </a:r>
            <a:r>
              <a:rPr lang="pt-BR"/>
              <a:t>e 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16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230C7-254A-4F47-9ED0-AD1B1C52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Indice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87C34-F6AE-4BC2-B527-AA6EF2C2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556" y="1311965"/>
            <a:ext cx="7796540" cy="531412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Um pouco de história</a:t>
            </a:r>
          </a:p>
          <a:p>
            <a:r>
              <a:rPr lang="pt-BR" dirty="0"/>
              <a:t>Vantagens da Programação orientada a objetos POO</a:t>
            </a:r>
          </a:p>
          <a:p>
            <a:r>
              <a:rPr lang="pt-BR" dirty="0"/>
              <a:t>POO – Iniciando</a:t>
            </a:r>
          </a:p>
          <a:p>
            <a:r>
              <a:rPr lang="pt-BR" dirty="0"/>
              <a:t>POO – entendendo</a:t>
            </a:r>
          </a:p>
          <a:p>
            <a:r>
              <a:rPr lang="pt-BR" dirty="0"/>
              <a:t>POO – aplicando os atributos (características)</a:t>
            </a:r>
          </a:p>
          <a:p>
            <a:r>
              <a:rPr lang="pt-BR" dirty="0"/>
              <a:t>POO – aplicando os métodos (Ações)</a:t>
            </a:r>
          </a:p>
          <a:p>
            <a:r>
              <a:rPr lang="pt-BR" dirty="0"/>
              <a:t>POO - Criando a classe pessoa</a:t>
            </a:r>
          </a:p>
          <a:p>
            <a:r>
              <a:rPr lang="pt-BR" dirty="0"/>
              <a:t>POO – Criando o objeto da classe</a:t>
            </a:r>
          </a:p>
          <a:p>
            <a:r>
              <a:rPr lang="pt-BR" dirty="0"/>
              <a:t>POO – instanciando(criando) um objeto</a:t>
            </a:r>
          </a:p>
          <a:p>
            <a:r>
              <a:rPr lang="pt-BR" dirty="0"/>
              <a:t>POO - atribuindo valores aos atributos</a:t>
            </a:r>
          </a:p>
          <a:p>
            <a:r>
              <a:rPr lang="pt-BR" dirty="0"/>
              <a:t>POO – exibindo o status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241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11CA9-ADBE-4761-B843-03242EA9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E58AA-25FE-4B0E-8FA7-6574A208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7" y="1524001"/>
            <a:ext cx="9244922" cy="53340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programação no inicio era de baixo nível</a:t>
            </a:r>
          </a:p>
          <a:p>
            <a:r>
              <a:rPr lang="pt-BR" dirty="0"/>
              <a:t>Surgiu novas linguagem agora de alto nível ex. </a:t>
            </a:r>
            <a:r>
              <a:rPr lang="pt-BR" dirty="0" err="1"/>
              <a:t>cobol</a:t>
            </a:r>
            <a:endParaRPr lang="pt-BR" dirty="0"/>
          </a:p>
          <a:p>
            <a:r>
              <a:rPr lang="pt-BR" dirty="0"/>
              <a:t>Elas eram sequenciais (lineares) não possuindo retornos ou decisões de nenhum tipo</a:t>
            </a:r>
          </a:p>
          <a:p>
            <a:r>
              <a:rPr lang="pt-BR" dirty="0"/>
              <a:t>Programação estruturada, ela já possuía blocos de decisões mas poucos retornos</a:t>
            </a:r>
          </a:p>
          <a:p>
            <a:r>
              <a:rPr lang="pt-BR" dirty="0"/>
              <a:t>Programação modular já não seguia a mesma estrutura das anteriores, ela podia acessar blocos em outros locais da programação</a:t>
            </a:r>
          </a:p>
          <a:p>
            <a:r>
              <a:rPr lang="pt-BR" dirty="0"/>
              <a:t>Programação orientada a objetos</a:t>
            </a:r>
          </a:p>
          <a:p>
            <a:r>
              <a:rPr lang="pt-BR" dirty="0"/>
              <a:t>A programação OO surgiu na década de 70 por Alan Kay</a:t>
            </a:r>
          </a:p>
          <a:p>
            <a:r>
              <a:rPr lang="pt-BR" dirty="0"/>
              <a:t>Ele acreditava que o computador devia trabalhar como um ser vivo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0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43852-0D9D-46F9-B982-A2CFE9F5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8" y="808056"/>
            <a:ext cx="9178661" cy="1077229"/>
          </a:xfrm>
        </p:spPr>
        <p:txBody>
          <a:bodyPr/>
          <a:lstStyle/>
          <a:p>
            <a:r>
              <a:rPr lang="pt-BR" dirty="0"/>
              <a:t>Vantagens da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BBB056-F281-449F-AD55-5B08B29A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8" y="2052115"/>
            <a:ext cx="9178661" cy="4441450"/>
          </a:xfrm>
        </p:spPr>
        <p:txBody>
          <a:bodyPr>
            <a:normAutofit/>
          </a:bodyPr>
          <a:lstStyle/>
          <a:p>
            <a:r>
              <a:rPr lang="pt-BR" dirty="0"/>
              <a:t>A orientação oferece vária vantagens para o desenvolvedor, podemos descrever as seguintes:</a:t>
            </a:r>
          </a:p>
          <a:p>
            <a:pPr lvl="1"/>
            <a:r>
              <a:rPr lang="pt-BR" dirty="0"/>
              <a:t>Fácil manutenção</a:t>
            </a:r>
          </a:p>
          <a:p>
            <a:pPr lvl="1"/>
            <a:r>
              <a:rPr lang="pt-BR" dirty="0"/>
              <a:t>Código Reutilizável</a:t>
            </a:r>
          </a:p>
          <a:p>
            <a:pPr lvl="1"/>
            <a:r>
              <a:rPr lang="pt-BR" dirty="0"/>
              <a:t>Padronização</a:t>
            </a:r>
          </a:p>
          <a:p>
            <a:pPr lvl="1"/>
            <a:r>
              <a:rPr lang="pt-BR" dirty="0"/>
              <a:t>Segurança</a:t>
            </a:r>
          </a:p>
          <a:p>
            <a:r>
              <a:rPr lang="pt-BR" dirty="0"/>
              <a:t>Existem várias linguagens que usam a orientação a objetos</a:t>
            </a:r>
          </a:p>
          <a:p>
            <a:pPr lvl="1"/>
            <a:r>
              <a:rPr lang="pt-BR" dirty="0"/>
              <a:t>Ex.: C++, C#, Python, Ruby, </a:t>
            </a:r>
            <a:r>
              <a:rPr lang="pt-BR" dirty="0" err="1"/>
              <a:t>java</a:t>
            </a:r>
            <a:r>
              <a:rPr lang="pt-BR" dirty="0"/>
              <a:t> entre outras</a:t>
            </a:r>
          </a:p>
        </p:txBody>
      </p:sp>
    </p:spTree>
    <p:extLst>
      <p:ext uri="{BB962C8B-B14F-4D97-AF65-F5344CB8AC3E}">
        <p14:creationId xmlns:p14="http://schemas.microsoft.com/office/powerpoint/2010/main" val="422412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83E69-4C8B-43AB-8811-770E4B65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– Iniciando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7DD79-1627-464D-B265-088CF809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452" y="2052116"/>
            <a:ext cx="9337687" cy="3997828"/>
          </a:xfrm>
        </p:spPr>
        <p:txBody>
          <a:bodyPr/>
          <a:lstStyle/>
          <a:p>
            <a:r>
              <a:rPr lang="pt-BR" dirty="0"/>
              <a:t>Como falamos no inicio a POO é semelhante a vida real, para isso temos que pensar três pontos antes de começar</a:t>
            </a:r>
          </a:p>
          <a:p>
            <a:pPr lvl="1"/>
            <a:r>
              <a:rPr lang="pt-BR" dirty="0"/>
              <a:t>O que tenho. Características físicas pertencentes a cada individuo ou objeto</a:t>
            </a:r>
          </a:p>
          <a:p>
            <a:pPr lvl="1"/>
            <a:r>
              <a:rPr lang="pt-BR" dirty="0"/>
              <a:t>O que faço. Ações do nosso dia a dia, comer falar entre outros</a:t>
            </a:r>
          </a:p>
          <a:p>
            <a:pPr lvl="1"/>
            <a:r>
              <a:rPr lang="pt-BR" dirty="0"/>
              <a:t>Como estou. Esse é o </a:t>
            </a:r>
            <a:r>
              <a:rPr lang="pt-BR" dirty="0" err="1"/>
              <a:t>estatus</a:t>
            </a:r>
            <a:r>
              <a:rPr lang="pt-BR" dirty="0"/>
              <a:t> do nosso objeto de pois de receber os valores</a:t>
            </a:r>
          </a:p>
          <a:p>
            <a:r>
              <a:rPr lang="pt-BR" dirty="0"/>
              <a:t>Parece confuso mas a partir deste ponto já podemos começar a definir a o inicio da nossa programação, veja 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341310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6341C-B863-41AA-9DA5-165FDF66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entendendo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C5495-19B7-42B9-A485-480B1103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84243"/>
            <a:ext cx="9350939" cy="5168348"/>
          </a:xfrm>
        </p:spPr>
        <p:txBody>
          <a:bodyPr/>
          <a:lstStyle/>
          <a:p>
            <a:r>
              <a:rPr lang="pt-BR" dirty="0"/>
              <a:t>Vamos imaginar uma pessoa e dentro do que falamos no slide anterior vamos a primeira ideia:</a:t>
            </a:r>
          </a:p>
          <a:p>
            <a:r>
              <a:rPr lang="pt-BR" dirty="0"/>
              <a:t>Vamos criar uma pessoa, ela vai se chamar de classe</a:t>
            </a:r>
          </a:p>
          <a:p>
            <a:r>
              <a:rPr lang="pt-BR" dirty="0"/>
              <a:t>O que tenho ?: uma pessoa possui características que a definem?</a:t>
            </a:r>
          </a:p>
          <a:p>
            <a:pPr lvl="1"/>
            <a:r>
              <a:rPr lang="pt-BR" dirty="0"/>
              <a:t>Nome</a:t>
            </a:r>
          </a:p>
          <a:p>
            <a:pPr lvl="1"/>
            <a:r>
              <a:rPr lang="pt-BR" dirty="0"/>
              <a:t>Idade</a:t>
            </a:r>
          </a:p>
          <a:p>
            <a:pPr lvl="1"/>
            <a:r>
              <a:rPr lang="pt-BR" dirty="0"/>
              <a:t>Altura </a:t>
            </a:r>
          </a:p>
          <a:p>
            <a:pPr lvl="1"/>
            <a:r>
              <a:rPr lang="pt-BR" dirty="0"/>
              <a:t>cor</a:t>
            </a:r>
          </a:p>
          <a:p>
            <a:pPr lvl="1"/>
            <a:r>
              <a:rPr lang="pt-BR" dirty="0"/>
              <a:t>fala</a:t>
            </a:r>
          </a:p>
          <a:p>
            <a:r>
              <a:rPr lang="pt-BR" dirty="0"/>
              <a:t>A POO chama as características de atributos</a:t>
            </a:r>
          </a:p>
        </p:txBody>
      </p:sp>
    </p:spTree>
    <p:extLst>
      <p:ext uri="{BB962C8B-B14F-4D97-AF65-F5344CB8AC3E}">
        <p14:creationId xmlns:p14="http://schemas.microsoft.com/office/powerpoint/2010/main" val="262431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11E6-6039-4D78-858F-4F87E498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entendendo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12173-E6C5-4666-AD0E-1460153B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6" y="1524000"/>
            <a:ext cx="9377443" cy="4996070"/>
          </a:xfrm>
        </p:spPr>
        <p:txBody>
          <a:bodyPr/>
          <a:lstStyle/>
          <a:p>
            <a:r>
              <a:rPr lang="pt-BR" dirty="0"/>
              <a:t>O que faço: aqui vamos relacionar algumas ações que uma pessoa tem no seu cotidiano, pode ser elas</a:t>
            </a:r>
          </a:p>
          <a:p>
            <a:pPr lvl="1"/>
            <a:r>
              <a:rPr lang="pt-BR" dirty="0"/>
              <a:t>conversar</a:t>
            </a:r>
          </a:p>
          <a:p>
            <a:pPr lvl="1"/>
            <a:r>
              <a:rPr lang="pt-BR" dirty="0"/>
              <a:t>Correr</a:t>
            </a:r>
          </a:p>
          <a:p>
            <a:pPr lvl="1"/>
            <a:r>
              <a:rPr lang="pt-BR" dirty="0"/>
              <a:t>Trabalhar</a:t>
            </a:r>
          </a:p>
          <a:p>
            <a:pPr lvl="1"/>
            <a:r>
              <a:rPr lang="pt-BR" dirty="0"/>
              <a:t>Brincar</a:t>
            </a:r>
          </a:p>
          <a:p>
            <a:r>
              <a:rPr lang="pt-BR" dirty="0"/>
              <a:t>A POO chama as ações de métodos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15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9E13D-5856-40B1-901B-EFD766ED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4" y="808056"/>
            <a:ext cx="9271426" cy="1077229"/>
          </a:xfrm>
        </p:spPr>
        <p:txBody>
          <a:bodyPr/>
          <a:lstStyle/>
          <a:p>
            <a:r>
              <a:rPr lang="pt-BR" dirty="0"/>
              <a:t>POO – aplicando os atributos (características)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42621-9F0A-4E0C-858D-3F87C135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36" y="2153479"/>
            <a:ext cx="9443704" cy="4704521"/>
          </a:xfrm>
        </p:spPr>
        <p:txBody>
          <a:bodyPr>
            <a:normAutofit/>
          </a:bodyPr>
          <a:lstStyle/>
          <a:p>
            <a:r>
              <a:rPr lang="pt-BR" dirty="0"/>
              <a:t>Como podemos aplicar esse exemplo na programação, é muito simples veja: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Nos definimos todas as características como variáveis, e como dissemos anteriormente elas são chamadas de atributos</a:t>
            </a:r>
          </a:p>
          <a:p>
            <a:r>
              <a:rPr lang="pt-BR" dirty="0"/>
              <a:t>Observe que nós definimos a elas os tipos de dados que vão receber e o nome de cada uma</a:t>
            </a:r>
          </a:p>
          <a:p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2AF74A2-3D0D-4E31-ACC3-B235B6C14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02964"/>
              </p:ext>
            </p:extLst>
          </p:nvPr>
        </p:nvGraphicFramePr>
        <p:xfrm>
          <a:off x="2903355" y="2671859"/>
          <a:ext cx="4835916" cy="18338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17958">
                  <a:extLst>
                    <a:ext uri="{9D8B030D-6E8A-4147-A177-3AD203B41FA5}">
                      <a16:colId xmlns:a16="http://schemas.microsoft.com/office/drawing/2014/main" val="2118869731"/>
                    </a:ext>
                  </a:extLst>
                </a:gridCol>
                <a:gridCol w="2417958">
                  <a:extLst>
                    <a:ext uri="{9D8B030D-6E8A-4147-A177-3AD203B41FA5}">
                      <a16:colId xmlns:a16="http://schemas.microsoft.com/office/drawing/2014/main" val="664777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Na vida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Na POO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4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Nome</a:t>
                      </a:r>
                    </a:p>
                    <a:p>
                      <a:pPr lvl="1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Idade</a:t>
                      </a:r>
                    </a:p>
                    <a:p>
                      <a:pPr lvl="1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Altura </a:t>
                      </a:r>
                    </a:p>
                    <a:p>
                      <a:pPr lvl="1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fala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bg1"/>
                          </a:solidFill>
                        </a:rPr>
                        <a:t>String nome;</a:t>
                      </a:r>
                    </a:p>
                    <a:p>
                      <a:r>
                        <a:rPr lang="pt-BR" sz="1800" kern="120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pt-BR" sz="1800" kern="1200" dirty="0">
                          <a:solidFill>
                            <a:schemeClr val="bg1"/>
                          </a:solidFill>
                        </a:rPr>
                        <a:t> Idade;</a:t>
                      </a:r>
                    </a:p>
                    <a:p>
                      <a:r>
                        <a:rPr lang="pt-BR" sz="1800" kern="1200" dirty="0" err="1">
                          <a:solidFill>
                            <a:schemeClr val="bg1"/>
                          </a:solidFill>
                        </a:rPr>
                        <a:t>float</a:t>
                      </a:r>
                      <a:r>
                        <a:rPr lang="pt-BR" sz="1800" kern="1200" dirty="0">
                          <a:solidFill>
                            <a:schemeClr val="bg1"/>
                          </a:solidFill>
                        </a:rPr>
                        <a:t> Altura; </a:t>
                      </a:r>
                    </a:p>
                    <a:p>
                      <a:r>
                        <a:rPr lang="pt-BR" sz="1800" kern="1200" dirty="0" err="1">
                          <a:solidFill>
                            <a:schemeClr val="bg1"/>
                          </a:solidFill>
                        </a:rPr>
                        <a:t>boolean</a:t>
                      </a:r>
                      <a:r>
                        <a:rPr lang="pt-BR" sz="1800" kern="1200" dirty="0">
                          <a:solidFill>
                            <a:schemeClr val="bg1"/>
                          </a:solidFill>
                        </a:rPr>
                        <a:t> fala</a:t>
                      </a:r>
                      <a:r>
                        <a:rPr lang="pt-BR" sz="1800" kern="1200" dirty="0"/>
                        <a:t>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5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74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188CE-AD8F-4426-9E49-95E46C72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– aplicando os métodos (Ações)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1EA338-911C-4C0B-8D98-047876FB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5" y="2052116"/>
            <a:ext cx="9258174" cy="39978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Dentro do conceito de “o que faço” vamos definir as ações que a nossa classe vai possuir veja o quadro abaixo: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Agora que definimos as nossos métodos </a:t>
            </a:r>
            <a:r>
              <a:rPr lang="pt-BR" dirty="0" err="1"/>
              <a:t>pedemos</a:t>
            </a:r>
            <a:r>
              <a:rPr lang="pt-BR" dirty="0"/>
              <a:t> definir o comportamento de cada um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E0A7585D-90E4-4351-8794-58FABBD0F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77409"/>
              </p:ext>
            </p:extLst>
          </p:nvPr>
        </p:nvGraphicFramePr>
        <p:xfrm>
          <a:off x="2611808" y="3191737"/>
          <a:ext cx="5963478" cy="191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739">
                  <a:extLst>
                    <a:ext uri="{9D8B030D-6E8A-4147-A177-3AD203B41FA5}">
                      <a16:colId xmlns:a16="http://schemas.microsoft.com/office/drawing/2014/main" val="1220497749"/>
                    </a:ext>
                  </a:extLst>
                </a:gridCol>
                <a:gridCol w="2981739">
                  <a:extLst>
                    <a:ext uri="{9D8B030D-6E8A-4147-A177-3AD203B41FA5}">
                      <a16:colId xmlns:a16="http://schemas.microsoft.com/office/drawing/2014/main" val="4271695466"/>
                    </a:ext>
                  </a:extLst>
                </a:gridCol>
              </a:tblGrid>
              <a:tr h="45425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Na vida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Na POO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8591"/>
                  </a:ext>
                </a:extLst>
              </a:tr>
              <a:tr h="1456097">
                <a:tc>
                  <a:txBody>
                    <a:bodyPr/>
                    <a:lstStyle/>
                    <a:p>
                      <a:pPr lvl="1"/>
                      <a:r>
                        <a:rPr lang="pt-BR" b="1" dirty="0"/>
                        <a:t>conversar</a:t>
                      </a:r>
                    </a:p>
                    <a:p>
                      <a:pPr lvl="1"/>
                      <a:r>
                        <a:rPr lang="pt-BR" b="1" dirty="0"/>
                        <a:t>Correr</a:t>
                      </a:r>
                    </a:p>
                    <a:p>
                      <a:pPr lvl="1"/>
                      <a:r>
                        <a:rPr lang="pt-BR" b="1" dirty="0"/>
                        <a:t>Trabalhar</a:t>
                      </a:r>
                    </a:p>
                    <a:p>
                      <a:pPr lvl="1"/>
                      <a:r>
                        <a:rPr lang="pt-BR" b="1" dirty="0"/>
                        <a:t>Brincar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conversar() {}</a:t>
                      </a:r>
                    </a:p>
                    <a:p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Correr() {}</a:t>
                      </a:r>
                    </a:p>
                    <a:p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Trabalhar() {}</a:t>
                      </a:r>
                    </a:p>
                    <a:p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Brincar() {}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58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420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531</TotalTime>
  <Words>1000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MS Shell Dlg 2</vt:lpstr>
      <vt:lpstr>Wingdings</vt:lpstr>
      <vt:lpstr>Wingdings 3</vt:lpstr>
      <vt:lpstr>Madison</vt:lpstr>
      <vt:lpstr>Desenvolvimento de sistemas</vt:lpstr>
      <vt:lpstr>Indice</vt:lpstr>
      <vt:lpstr>Um pouco de história</vt:lpstr>
      <vt:lpstr>Vantagens da Programação orientada a objetos</vt:lpstr>
      <vt:lpstr>POO – Iniciando</vt:lpstr>
      <vt:lpstr>POO - entendendo</vt:lpstr>
      <vt:lpstr>POO - entendendo</vt:lpstr>
      <vt:lpstr>POO – aplicando os atributos (características)</vt:lpstr>
      <vt:lpstr>POO – aplicando os métodos (Ações)</vt:lpstr>
      <vt:lpstr>POO – criando a classe pessoa</vt:lpstr>
      <vt:lpstr>POO – Criando o objeto da classe</vt:lpstr>
      <vt:lpstr>POO – instanciando(criando) um objeto</vt:lpstr>
      <vt:lpstr>POO – atribuindo valores aos atributos</vt:lpstr>
      <vt:lpstr>POO – exibindo o status</vt:lpstr>
      <vt:lpstr>POO – a classe criança 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</dc:title>
  <dc:creator>André Simão de Almeida</dc:creator>
  <cp:lastModifiedBy>André Simão de Almeida</cp:lastModifiedBy>
  <cp:revision>23</cp:revision>
  <dcterms:created xsi:type="dcterms:W3CDTF">2020-02-09T13:41:34Z</dcterms:created>
  <dcterms:modified xsi:type="dcterms:W3CDTF">2020-02-09T22:33:19Z</dcterms:modified>
</cp:coreProperties>
</file>