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E0054-F515-4A6C-83E2-5E999801F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DB8721-C448-46D3-BCC0-992F9A2CC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DA46B1-8461-44D1-8D53-7E714EAC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D1C04-4C54-4E84-847C-4AE96C79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1C5854-9361-4EE9-BFEE-DD9E3040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3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4FEF1-9855-426D-873C-F9E659F4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F5B406-EAAD-4C1A-97F9-2CD041BA3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94625-9763-44A2-972A-4B14D827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232B30-8018-43AA-B43A-A5BD08EF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779B9-6EF2-49F7-932F-3FD96542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82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1C4F25-48CB-41B3-B188-0EE220EA6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4A8BD9-75EB-4F47-A526-A12DB7FC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64F1A4-825B-485B-9324-3E6E94B8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45CC43-27EF-4832-83F9-41E5758F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906427-15D5-4268-B11B-42EC0F91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3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3E081-0233-46BA-A1E9-223B486C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B906A-FDED-4CFE-AD29-51EBC140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92DDCE-B8B2-46F9-914A-A22E7496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CE30A7-0767-411F-BA3A-BFD2AA9C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88B038-B50A-4C26-8910-5F710BA0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66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DA168-0826-4B8B-99D7-0789F6B0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DB50F3-3EFF-4131-B0BA-6BC687EF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20781D-6B6F-4A68-A656-2F6283E5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CE6340-19D1-4614-8926-CB7077E4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F6479-2265-45E5-992D-1720DF11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01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5085B-A153-4552-8FC1-4F61DB8E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4D99BB-AB6C-4C30-B34F-9EE5203A3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0F8156-F4EF-4D18-8A00-B7733DE72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9BAAAA-B0C5-48E3-A54B-3D79FD9A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1BAE6C-8E27-4915-BB34-E2C77E7D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46B9B9-A723-4BC2-824B-91ADD4BF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45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A328-028A-4465-B341-E3BF51BB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279EE8-6445-4B61-8354-AC8868832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30A8F2-3DD5-4B5D-A5E4-785E01B0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196103-843D-4CC7-BA3A-770D3E4B4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AED148-2E36-4F71-9816-1E9F4F7B8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347168-010A-45E6-8400-AC765123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DFB01D-6424-407C-A3D8-DFE48B52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9A43D9-46D2-461E-AF9C-773ED65D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9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50301-FA6E-4D89-AE63-40495254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3A3716-BFCB-480A-B941-1ED9DAFF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7AB82D-7D85-427A-879C-3BCDA2BA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9028D1-E088-4390-B799-3354506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06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F5DDBC-A259-4BBE-BCB2-42BEA18F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69BD00-CF6A-4FEB-9C0B-EDD8D0DF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4402E7-C616-4F17-83BC-E8AC16DF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84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114B1-10EE-4883-8779-7A688830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2C1DE-C26E-43B9-AF80-534E83F72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B34694-CA86-4DE9-98F6-C40F57BED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2CC016-273A-4629-96CE-41377694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35B542-F6EC-4197-AA52-475CF17A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9A8F9-7DAD-4683-A9BC-FD10D9BD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4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DAE51-3FC4-4994-9363-C77DED20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EC485E-4E7A-4168-9F2B-3CA71BDDF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A3ECA1-251D-4D29-870E-9C78BCA0D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C4AF7A-D1D2-46F6-AFE0-FF258C21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C44E7A-6603-4209-A341-DAF21902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4BA9A3-4C58-4319-9A78-5E3C9E2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02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FCD9B4-0905-43B0-8E3B-F6876763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136C1F-431C-4F50-810C-71284D52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D1765E-23B9-4851-842C-186368763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F3BB-A876-408E-B878-260BB441ABAC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B5178-730F-4D8D-AB3B-60259F15D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A52A1E-59B1-41E4-8EF2-F82FE6266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56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378310-42C1-481C-9943-6F67DF2B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Matrizes</a:t>
            </a:r>
            <a:br>
              <a:rPr lang="pt-BR">
                <a:solidFill>
                  <a:srgbClr val="FFFFFF"/>
                </a:solidFill>
              </a:rPr>
            </a:b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7DB11-642B-412A-883F-78AF512C0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130BC0-1E8C-47DE-81E4-91BE0C52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529" y="238743"/>
            <a:ext cx="4977976" cy="145405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Matriz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ntendo screenshot&#10;&#10;Descrição gerada automaticamente">
            <a:extLst>
              <a:ext uri="{FF2B5EF4-FFF2-40B4-BE49-F238E27FC236}">
                <a16:creationId xmlns:a16="http://schemas.microsoft.com/office/drawing/2014/main" id="{CC9B68D6-F871-4603-BA62-5B00CCF57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2196703"/>
            <a:ext cx="4286250" cy="246459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4CF538-1204-47DD-AB68-FC6CB345F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rgbClr val="000000"/>
                </a:solidFill>
              </a:rPr>
              <a:t>Matrizes são estruturas de dados que representam um conjunto de valores do mesmo tipo (estrutura homogênea), referenciáveis pelo mesmo nome e individualizados entre si através de sua posição de linha e coluna dentro desse conjunto (variáveis indexadas bidimensionais).</a:t>
            </a:r>
          </a:p>
          <a:p>
            <a:pPr marL="0" indent="0" algn="just">
              <a:buNone/>
            </a:pPr>
            <a:endParaRPr lang="pt-BR" sz="2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7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CA9B64-7AC6-434E-97EB-B6E95988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Termos de uma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79C9E8-583E-4F8E-B139-07D40EA9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>
                <a:solidFill>
                  <a:srgbClr val="000000"/>
                </a:solidFill>
              </a:rPr>
              <a:t>Para identificar um elemento da tabela particular, devem-se especificar dois índices. Por convenção, o primeiro identifica a linha do elemento e o segundo, sua coluna. Portanto, a referência m[i][j] corresponde ao elemento da “i-ésima” linha e “j-ésima” coluna da matriz m.</a:t>
            </a:r>
          </a:p>
          <a:p>
            <a:pPr marL="0" indent="0">
              <a:buNone/>
            </a:pPr>
            <a:endParaRPr lang="pt-BR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2400">
                <a:solidFill>
                  <a:srgbClr val="000000"/>
                </a:solidFill>
              </a:rPr>
              <a:t>Uma matriz possuirá capacidade para armazenar LxC elementos do mesmo tipo, onde L é a quantidade de linhas e C a quantidade de colunas que uma matriz possui.</a:t>
            </a:r>
          </a:p>
        </p:txBody>
      </p:sp>
    </p:spTree>
    <p:extLst>
      <p:ext uri="{BB962C8B-B14F-4D97-AF65-F5344CB8AC3E}">
        <p14:creationId xmlns:p14="http://schemas.microsoft.com/office/powerpoint/2010/main" val="318843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F9B256-D77C-42BA-87F8-08093E5A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Exemplo de código em Java com Matrizes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3FE26A-4F41-4878-9F07-103D49750B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3092970"/>
            <a:ext cx="9833548" cy="334593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[][] matriz = new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//preenchimento dos valores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linha = 0; linha &lt;3; linha++)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coluna = 0; coluna &lt; 3; coluna++) {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matriz [linha] [coluna] = 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Math.random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()*10);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2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79A7EA-553B-4CF7-9212-B03912FC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Exemplo de código usando matrizes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0C370B-B60D-4002-862A-7B7892BEA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1" b="50000"/>
          <a:stretch/>
        </p:blipFill>
        <p:spPr bwMode="auto">
          <a:xfrm>
            <a:off x="1980550" y="2647950"/>
            <a:ext cx="7563500" cy="400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03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E82956-A7EF-4BDF-9FD4-457355B1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</a:rPr>
              <a:t>Exemplo de Matriz com </a:t>
            </a:r>
            <a:r>
              <a:rPr lang="pt-BR" sz="4000" dirty="0" err="1">
                <a:solidFill>
                  <a:srgbClr val="FFFFFF"/>
                </a:solidFill>
              </a:rPr>
              <a:t>Random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1A1DB84-97E3-4053-A002-C034F5AF3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" t="11592" r="-1" b="25469"/>
          <a:stretch/>
        </p:blipFill>
        <p:spPr>
          <a:xfrm>
            <a:off x="1809750" y="2609849"/>
            <a:ext cx="8239125" cy="3981451"/>
          </a:xfrm>
        </p:spPr>
      </p:pic>
    </p:spTree>
    <p:extLst>
      <p:ext uri="{BB962C8B-B14F-4D97-AF65-F5344CB8AC3E}">
        <p14:creationId xmlns:p14="http://schemas.microsoft.com/office/powerpoint/2010/main" val="119900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E2C7A6-5CCD-425D-87F6-67595A5F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711F9-76D0-4151-9C60-C67892236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570664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pt-BR" sz="2000" dirty="0">
                <a:solidFill>
                  <a:srgbClr val="000000"/>
                </a:solidFill>
              </a:rPr>
              <a:t>Criar uma matriz 4x4 de inteiros sendo que cada elemento da matriz será preenchido com o dobro do elemento anterior (o elemento[0][0] será o 2).</a:t>
            </a:r>
          </a:p>
          <a:p>
            <a:pPr marL="514350" indent="-514350">
              <a:buAutoNum type="alphaLcParenR"/>
            </a:pPr>
            <a:r>
              <a:rPr lang="pt-BR" sz="2000" dirty="0">
                <a:solidFill>
                  <a:srgbClr val="000000"/>
                </a:solidFill>
              </a:rPr>
              <a:t>Criar uma matriz de 3x3 de inteiros, que deverá ser preenchida aleatoriamente. Fazer uma busca que indique o maior e o menor valor da matriz e qual a posição em que ele está (qual a sua linha e coluna)</a:t>
            </a:r>
          </a:p>
          <a:p>
            <a:pPr marL="514350" indent="-514350">
              <a:buAutoNum type="alphaLcParenR"/>
            </a:pPr>
            <a:r>
              <a:rPr lang="pt-BR" sz="2000" dirty="0">
                <a:solidFill>
                  <a:srgbClr val="000000"/>
                </a:solidFill>
              </a:rPr>
              <a:t>Criar uma matriz 3x4 sendo que na última coluna deverá ter a soma de cada linha</a:t>
            </a:r>
          </a:p>
          <a:p>
            <a:pPr marL="514350" indent="-514350">
              <a:buAutoNum type="alphaLcParenR"/>
            </a:pPr>
            <a:r>
              <a:rPr lang="pt-BR" sz="2000" dirty="0">
                <a:solidFill>
                  <a:srgbClr val="000000"/>
                </a:solidFill>
              </a:rPr>
              <a:t>Criar uma cartela de bingo aleatoriamente com 16 posições (4x4), indo de 01 a 75. Ao cantar os números informar se a cartela tem ou não os números cantados. O jogador ganha quando acerta as 16 dezenas, nesse caso, informa a frase BINGO e diz quantas rodadas ele demorou </a:t>
            </a:r>
            <a:r>
              <a:rPr lang="pt-BR" sz="2000">
                <a:solidFill>
                  <a:srgbClr val="000000"/>
                </a:solidFill>
              </a:rPr>
              <a:t>para acertar. </a:t>
            </a:r>
            <a:endParaRPr lang="pt-B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000000"/>
              </a:solidFill>
            </a:endParaRPr>
          </a:p>
          <a:p>
            <a:pPr marL="514350" indent="-514350">
              <a:buAutoNum type="alphaLcParenR"/>
            </a:pPr>
            <a:endParaRPr lang="pt-B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97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Helvetica</vt:lpstr>
      <vt:lpstr>Tema do Office</vt:lpstr>
      <vt:lpstr>Matrizes </vt:lpstr>
      <vt:lpstr>Matriz</vt:lpstr>
      <vt:lpstr>Termos de uma matriz</vt:lpstr>
      <vt:lpstr>Exemplo de código em Java com Matrizes</vt:lpstr>
      <vt:lpstr>Exemplo de código usando matrizes</vt:lpstr>
      <vt:lpstr>Exemplo de Matriz com Random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Matrizes </dc:title>
  <dc:creator>ALINE MENDONCA CORDEIRO</dc:creator>
  <cp:lastModifiedBy>ALINE MENDONCA CORDEIRO</cp:lastModifiedBy>
  <cp:revision>1</cp:revision>
  <dcterms:created xsi:type="dcterms:W3CDTF">2019-10-09T20:09:32Z</dcterms:created>
  <dcterms:modified xsi:type="dcterms:W3CDTF">2019-10-09T20:14:37Z</dcterms:modified>
</cp:coreProperties>
</file>