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4"/>
  </p:notesMasterIdLst>
  <p:handoutMasterIdLst>
    <p:handoutMasterId r:id="rId25"/>
  </p:handoutMasterIdLst>
  <p:sldIdLst>
    <p:sldId id="256" r:id="rId5"/>
    <p:sldId id="263" r:id="rId6"/>
    <p:sldId id="259" r:id="rId7"/>
    <p:sldId id="260" r:id="rId8"/>
    <p:sldId id="265" r:id="rId9"/>
    <p:sldId id="266"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6432" autoAdjust="0"/>
  </p:normalViewPr>
  <p:slideViewPr>
    <p:cSldViewPr snapToGrid="0">
      <p:cViewPr varScale="1">
        <p:scale>
          <a:sx n="76" d="100"/>
          <a:sy n="76" d="100"/>
        </p:scale>
        <p:origin x="54" y="330"/>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87" d="100"/>
          <a:sy n="87" d="100"/>
        </p:scale>
        <p:origin x="385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58AE55D-CF2D-4C8B-B179-7885597C049E}" type="datetime1">
              <a:rPr lang="pt-BR" smtClean="0"/>
              <a:t>12/11/2024</a:t>
            </a:fld>
            <a:endParaRPr lang="pt-BR"/>
          </a:p>
        </p:txBody>
      </p:sp>
      <p:sp>
        <p:nvSpPr>
          <p:cNvPr id="4" name="Espaço Reservado para Rodapé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4DB74FA-BCF5-412C-B474-5CA730E53DF5}" type="slidenum">
              <a:rPr lang="pt-BR" smtClean="0"/>
              <a:t>‹nº›</a:t>
            </a:fld>
            <a:endParaRPr lang="pt-BR"/>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0C05B78-ADF2-4CAD-BD0B-224DF3FBD11F}" type="datetime1">
              <a:rPr lang="pt-BR" noProof="0" smtClean="0"/>
              <a:t>12/11/2024</a:t>
            </a:fld>
            <a:endParaRPr lang="pt-BR" noProof="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ADF348-2A86-4531-BD4E-BD8C0BBDAD47}" type="slidenum">
              <a:rPr lang="pt-BR" noProof="0" smtClean="0"/>
              <a:t>‹nº›</a:t>
            </a:fld>
            <a:endParaRPr lang="pt-BR" noProof="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D5ADF348-2A86-4531-BD4E-BD8C0BBDAD47}" type="slidenum">
              <a:rPr lang="pt-BR" smtClean="0"/>
              <a:t>1</a:t>
            </a:fld>
            <a:endParaRPr lang="pt-BR"/>
          </a:p>
        </p:txBody>
      </p:sp>
    </p:spTree>
    <p:extLst>
      <p:ext uri="{BB962C8B-B14F-4D97-AF65-F5344CB8AC3E}">
        <p14:creationId xmlns:p14="http://schemas.microsoft.com/office/powerpoint/2010/main" val="248174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150AC-5028-0133-58F5-D9279659D5E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90B8847-F25B-214F-FB60-951DE889F3E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96A02D3-33FF-4210-2D39-22E03C94818B}"/>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1B70679-C4F9-1FA1-05A0-EF6C8FBE05C8}"/>
              </a:ext>
            </a:extLst>
          </p:cNvPr>
          <p:cNvSpPr>
            <a:spLocks noGrp="1"/>
          </p:cNvSpPr>
          <p:nvPr>
            <p:ph type="sldNum" sz="quarter" idx="5"/>
          </p:nvPr>
        </p:nvSpPr>
        <p:spPr/>
        <p:txBody>
          <a:bodyPr/>
          <a:lstStyle/>
          <a:p>
            <a:pPr rtl="0"/>
            <a:fld id="{D5ADF348-2A86-4531-BD4E-BD8C0BBDAD47}" type="slidenum">
              <a:rPr lang="pt-BR" smtClean="0"/>
              <a:t>10</a:t>
            </a:fld>
            <a:endParaRPr lang="pt-BR"/>
          </a:p>
        </p:txBody>
      </p:sp>
    </p:spTree>
    <p:extLst>
      <p:ext uri="{BB962C8B-B14F-4D97-AF65-F5344CB8AC3E}">
        <p14:creationId xmlns:p14="http://schemas.microsoft.com/office/powerpoint/2010/main" val="1569030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6A01C-FB8D-F54F-D534-FD31D2C89D6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38FFB2C-FC2B-7A7C-2A5F-A3616857509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6107087-62C8-454E-0498-1EC32C2D2B3C}"/>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67B2571-424D-890D-6950-19B4B2FF5A76}"/>
              </a:ext>
            </a:extLst>
          </p:cNvPr>
          <p:cNvSpPr>
            <a:spLocks noGrp="1"/>
          </p:cNvSpPr>
          <p:nvPr>
            <p:ph type="sldNum" sz="quarter" idx="5"/>
          </p:nvPr>
        </p:nvSpPr>
        <p:spPr/>
        <p:txBody>
          <a:bodyPr/>
          <a:lstStyle/>
          <a:p>
            <a:pPr rtl="0"/>
            <a:fld id="{D5ADF348-2A86-4531-BD4E-BD8C0BBDAD47}" type="slidenum">
              <a:rPr lang="pt-BR" smtClean="0"/>
              <a:t>11</a:t>
            </a:fld>
            <a:endParaRPr lang="pt-BR"/>
          </a:p>
        </p:txBody>
      </p:sp>
    </p:spTree>
    <p:extLst>
      <p:ext uri="{BB962C8B-B14F-4D97-AF65-F5344CB8AC3E}">
        <p14:creationId xmlns:p14="http://schemas.microsoft.com/office/powerpoint/2010/main" val="268941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C8AC9-C08A-09C8-7A0B-7B90D8448F2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4B493FB-F2B3-D911-85E1-15150229BCD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765DFE4-94BA-DA0C-67DE-35AF6D7E9EBB}"/>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1DF7B448-268B-2688-9760-226C9C229308}"/>
              </a:ext>
            </a:extLst>
          </p:cNvPr>
          <p:cNvSpPr>
            <a:spLocks noGrp="1"/>
          </p:cNvSpPr>
          <p:nvPr>
            <p:ph type="sldNum" sz="quarter" idx="5"/>
          </p:nvPr>
        </p:nvSpPr>
        <p:spPr/>
        <p:txBody>
          <a:bodyPr/>
          <a:lstStyle/>
          <a:p>
            <a:pPr rtl="0"/>
            <a:fld id="{D5ADF348-2A86-4531-BD4E-BD8C0BBDAD47}" type="slidenum">
              <a:rPr lang="pt-BR" smtClean="0"/>
              <a:t>12</a:t>
            </a:fld>
            <a:endParaRPr lang="pt-BR"/>
          </a:p>
        </p:txBody>
      </p:sp>
    </p:spTree>
    <p:extLst>
      <p:ext uri="{BB962C8B-B14F-4D97-AF65-F5344CB8AC3E}">
        <p14:creationId xmlns:p14="http://schemas.microsoft.com/office/powerpoint/2010/main" val="203544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3FAA9-0CFF-1C24-54B9-DDEC45201A1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FBFFB86-E745-9AF6-7423-EB2B90ED681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A201745-1D6E-615B-BAD5-14BFAEDC0CC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2B3E6D8-0A87-D575-9820-170F20989084}"/>
              </a:ext>
            </a:extLst>
          </p:cNvPr>
          <p:cNvSpPr>
            <a:spLocks noGrp="1"/>
          </p:cNvSpPr>
          <p:nvPr>
            <p:ph type="sldNum" sz="quarter" idx="5"/>
          </p:nvPr>
        </p:nvSpPr>
        <p:spPr/>
        <p:txBody>
          <a:bodyPr/>
          <a:lstStyle/>
          <a:p>
            <a:pPr rtl="0"/>
            <a:fld id="{D5ADF348-2A86-4531-BD4E-BD8C0BBDAD47}" type="slidenum">
              <a:rPr lang="pt-BR" smtClean="0"/>
              <a:t>13</a:t>
            </a:fld>
            <a:endParaRPr lang="pt-BR"/>
          </a:p>
        </p:txBody>
      </p:sp>
    </p:spTree>
    <p:extLst>
      <p:ext uri="{BB962C8B-B14F-4D97-AF65-F5344CB8AC3E}">
        <p14:creationId xmlns:p14="http://schemas.microsoft.com/office/powerpoint/2010/main" val="300194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34D6B-22CF-82F8-F033-4E81E41581F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3F7928E-6CEE-9B94-5922-1AB898F2DA0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DE244C9-3965-D510-BF21-A18555ADC1D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3851DAF-64BD-B7C1-D070-BD3CB5237CB3}"/>
              </a:ext>
            </a:extLst>
          </p:cNvPr>
          <p:cNvSpPr>
            <a:spLocks noGrp="1"/>
          </p:cNvSpPr>
          <p:nvPr>
            <p:ph type="sldNum" sz="quarter" idx="5"/>
          </p:nvPr>
        </p:nvSpPr>
        <p:spPr/>
        <p:txBody>
          <a:bodyPr/>
          <a:lstStyle/>
          <a:p>
            <a:pPr rtl="0"/>
            <a:fld id="{D5ADF348-2A86-4531-BD4E-BD8C0BBDAD47}" type="slidenum">
              <a:rPr lang="pt-BR" smtClean="0"/>
              <a:t>14</a:t>
            </a:fld>
            <a:endParaRPr lang="pt-BR"/>
          </a:p>
        </p:txBody>
      </p:sp>
    </p:spTree>
    <p:extLst>
      <p:ext uri="{BB962C8B-B14F-4D97-AF65-F5344CB8AC3E}">
        <p14:creationId xmlns:p14="http://schemas.microsoft.com/office/powerpoint/2010/main" val="1050010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60D9-7887-8CB9-CCE5-685DC8953C5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EB9558-2B16-B51F-5B69-C1D05CB7FA7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3321277-7D96-8536-61FD-26C068D9543E}"/>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C171A3E-34F7-8C42-CDAD-73E45E8FCF5B}"/>
              </a:ext>
            </a:extLst>
          </p:cNvPr>
          <p:cNvSpPr>
            <a:spLocks noGrp="1"/>
          </p:cNvSpPr>
          <p:nvPr>
            <p:ph type="sldNum" sz="quarter" idx="5"/>
          </p:nvPr>
        </p:nvSpPr>
        <p:spPr/>
        <p:txBody>
          <a:bodyPr/>
          <a:lstStyle/>
          <a:p>
            <a:pPr rtl="0"/>
            <a:fld id="{D5ADF348-2A86-4531-BD4E-BD8C0BBDAD47}" type="slidenum">
              <a:rPr lang="pt-BR" smtClean="0"/>
              <a:t>15</a:t>
            </a:fld>
            <a:endParaRPr lang="pt-BR"/>
          </a:p>
        </p:txBody>
      </p:sp>
    </p:spTree>
    <p:extLst>
      <p:ext uri="{BB962C8B-B14F-4D97-AF65-F5344CB8AC3E}">
        <p14:creationId xmlns:p14="http://schemas.microsoft.com/office/powerpoint/2010/main" val="1022764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262B4-220D-97CE-B230-95687C19822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EE64961-1BF8-CCEB-080B-433E7DC5F1B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7C8A27D-ED93-E0AA-77CF-562E9AC3324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45275EA-B28E-D7CC-E02C-458AFB491132}"/>
              </a:ext>
            </a:extLst>
          </p:cNvPr>
          <p:cNvSpPr>
            <a:spLocks noGrp="1"/>
          </p:cNvSpPr>
          <p:nvPr>
            <p:ph type="sldNum" sz="quarter" idx="5"/>
          </p:nvPr>
        </p:nvSpPr>
        <p:spPr/>
        <p:txBody>
          <a:bodyPr/>
          <a:lstStyle/>
          <a:p>
            <a:pPr rtl="0"/>
            <a:fld id="{D5ADF348-2A86-4531-BD4E-BD8C0BBDAD47}" type="slidenum">
              <a:rPr lang="pt-BR" smtClean="0"/>
              <a:t>16</a:t>
            </a:fld>
            <a:endParaRPr lang="pt-BR"/>
          </a:p>
        </p:txBody>
      </p:sp>
    </p:spTree>
    <p:extLst>
      <p:ext uri="{BB962C8B-B14F-4D97-AF65-F5344CB8AC3E}">
        <p14:creationId xmlns:p14="http://schemas.microsoft.com/office/powerpoint/2010/main" val="1888399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113C5-4089-2F11-FE81-63A1BE80F77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6D703CD-0B19-9B54-2AE3-474C3D0700F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25CAA5FE-65FA-1A92-0EC2-D7311B39FD2E}"/>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E983D910-46DB-77D1-DDB7-12CDE7513FBE}"/>
              </a:ext>
            </a:extLst>
          </p:cNvPr>
          <p:cNvSpPr>
            <a:spLocks noGrp="1"/>
          </p:cNvSpPr>
          <p:nvPr>
            <p:ph type="sldNum" sz="quarter" idx="5"/>
          </p:nvPr>
        </p:nvSpPr>
        <p:spPr/>
        <p:txBody>
          <a:bodyPr/>
          <a:lstStyle/>
          <a:p>
            <a:pPr rtl="0"/>
            <a:fld id="{D5ADF348-2A86-4531-BD4E-BD8C0BBDAD47}" type="slidenum">
              <a:rPr lang="pt-BR" smtClean="0"/>
              <a:t>17</a:t>
            </a:fld>
            <a:endParaRPr lang="pt-BR"/>
          </a:p>
        </p:txBody>
      </p:sp>
    </p:spTree>
    <p:extLst>
      <p:ext uri="{BB962C8B-B14F-4D97-AF65-F5344CB8AC3E}">
        <p14:creationId xmlns:p14="http://schemas.microsoft.com/office/powerpoint/2010/main" val="299528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4B3EF-3282-53F8-9E5F-05DAC22F677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967D0B2-E58E-F69A-66B6-4501E5AE6ED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3A8372C-287B-E1B4-701F-59F94B66FF3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820AC2A-7F52-882D-2127-12B79E8B8B83}"/>
              </a:ext>
            </a:extLst>
          </p:cNvPr>
          <p:cNvSpPr>
            <a:spLocks noGrp="1"/>
          </p:cNvSpPr>
          <p:nvPr>
            <p:ph type="sldNum" sz="quarter" idx="5"/>
          </p:nvPr>
        </p:nvSpPr>
        <p:spPr/>
        <p:txBody>
          <a:bodyPr/>
          <a:lstStyle/>
          <a:p>
            <a:pPr rtl="0"/>
            <a:fld id="{D5ADF348-2A86-4531-BD4E-BD8C0BBDAD47}" type="slidenum">
              <a:rPr lang="pt-BR" smtClean="0"/>
              <a:t>18</a:t>
            </a:fld>
            <a:endParaRPr lang="pt-BR"/>
          </a:p>
        </p:txBody>
      </p:sp>
    </p:spTree>
    <p:extLst>
      <p:ext uri="{BB962C8B-B14F-4D97-AF65-F5344CB8AC3E}">
        <p14:creationId xmlns:p14="http://schemas.microsoft.com/office/powerpoint/2010/main" val="709678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305F6-B813-EED7-C195-BDFD012B10A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0C438E7-157B-DCAB-CCF0-E0610AD2CCB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C8516B0-B1F1-1C17-1CE7-D27F50E81F14}"/>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22BA59C-39F6-525D-4C4F-B240AC163A54}"/>
              </a:ext>
            </a:extLst>
          </p:cNvPr>
          <p:cNvSpPr>
            <a:spLocks noGrp="1"/>
          </p:cNvSpPr>
          <p:nvPr>
            <p:ph type="sldNum" sz="quarter" idx="5"/>
          </p:nvPr>
        </p:nvSpPr>
        <p:spPr/>
        <p:txBody>
          <a:bodyPr/>
          <a:lstStyle/>
          <a:p>
            <a:pPr rtl="0"/>
            <a:fld id="{D5ADF348-2A86-4531-BD4E-BD8C0BBDAD47}" type="slidenum">
              <a:rPr lang="pt-BR" smtClean="0"/>
              <a:t>19</a:t>
            </a:fld>
            <a:endParaRPr lang="pt-BR"/>
          </a:p>
        </p:txBody>
      </p:sp>
    </p:spTree>
    <p:extLst>
      <p:ext uri="{BB962C8B-B14F-4D97-AF65-F5344CB8AC3E}">
        <p14:creationId xmlns:p14="http://schemas.microsoft.com/office/powerpoint/2010/main" val="139413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2</a:t>
            </a:fld>
            <a:endParaRPr lang="pt-BR"/>
          </a:p>
        </p:txBody>
      </p:sp>
    </p:spTree>
    <p:extLst>
      <p:ext uri="{BB962C8B-B14F-4D97-AF65-F5344CB8AC3E}">
        <p14:creationId xmlns:p14="http://schemas.microsoft.com/office/powerpoint/2010/main" val="226603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3</a:t>
            </a:fld>
            <a:endParaRPr lang="pt-BR"/>
          </a:p>
        </p:txBody>
      </p:sp>
    </p:spTree>
    <p:extLst>
      <p:ext uri="{BB962C8B-B14F-4D97-AF65-F5344CB8AC3E}">
        <p14:creationId xmlns:p14="http://schemas.microsoft.com/office/powerpoint/2010/main" val="170463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4</a:t>
            </a:fld>
            <a:endParaRPr lang="pt-BR"/>
          </a:p>
        </p:txBody>
      </p:sp>
    </p:spTree>
    <p:extLst>
      <p:ext uri="{BB962C8B-B14F-4D97-AF65-F5344CB8AC3E}">
        <p14:creationId xmlns:p14="http://schemas.microsoft.com/office/powerpoint/2010/main" val="221489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5</a:t>
            </a:fld>
            <a:endParaRPr lang="pt-BR"/>
          </a:p>
        </p:txBody>
      </p:sp>
    </p:spTree>
    <p:extLst>
      <p:ext uri="{BB962C8B-B14F-4D97-AF65-F5344CB8AC3E}">
        <p14:creationId xmlns:p14="http://schemas.microsoft.com/office/powerpoint/2010/main" val="200915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5ADF348-2A86-4531-BD4E-BD8C0BBDAD47}" type="slidenum">
              <a:rPr lang="pt-BR" smtClean="0"/>
              <a:t>6</a:t>
            </a:fld>
            <a:endParaRPr lang="pt-BR"/>
          </a:p>
        </p:txBody>
      </p:sp>
    </p:spTree>
    <p:extLst>
      <p:ext uri="{BB962C8B-B14F-4D97-AF65-F5344CB8AC3E}">
        <p14:creationId xmlns:p14="http://schemas.microsoft.com/office/powerpoint/2010/main" val="22698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3B1BA-53F0-04E0-A098-570CE5401E3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F1BC40A-31A0-0B08-FD30-3212A5E5E20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8F2A20F-8A63-3D8F-808C-EA4E0B9DE2F2}"/>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7B00FF7-4A82-D2EB-0D3B-740A7ACC084C}"/>
              </a:ext>
            </a:extLst>
          </p:cNvPr>
          <p:cNvSpPr>
            <a:spLocks noGrp="1"/>
          </p:cNvSpPr>
          <p:nvPr>
            <p:ph type="sldNum" sz="quarter" idx="5"/>
          </p:nvPr>
        </p:nvSpPr>
        <p:spPr/>
        <p:txBody>
          <a:bodyPr/>
          <a:lstStyle/>
          <a:p>
            <a:pPr rtl="0"/>
            <a:fld id="{D5ADF348-2A86-4531-BD4E-BD8C0BBDAD47}" type="slidenum">
              <a:rPr lang="pt-BR" smtClean="0"/>
              <a:t>7</a:t>
            </a:fld>
            <a:endParaRPr lang="pt-BR"/>
          </a:p>
        </p:txBody>
      </p:sp>
    </p:spTree>
    <p:extLst>
      <p:ext uri="{BB962C8B-B14F-4D97-AF65-F5344CB8AC3E}">
        <p14:creationId xmlns:p14="http://schemas.microsoft.com/office/powerpoint/2010/main" val="3220464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BEB0F-52AE-E8E0-BA97-07F1D5805BB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D506D53-E315-7066-3FDE-6E9CD0CD327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D64A5AC-B8C9-CC60-EBB6-61DE476D65E3}"/>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7F7304A8-C951-3F11-E610-FB7F3E9471B3}"/>
              </a:ext>
            </a:extLst>
          </p:cNvPr>
          <p:cNvSpPr>
            <a:spLocks noGrp="1"/>
          </p:cNvSpPr>
          <p:nvPr>
            <p:ph type="sldNum" sz="quarter" idx="5"/>
          </p:nvPr>
        </p:nvSpPr>
        <p:spPr/>
        <p:txBody>
          <a:bodyPr/>
          <a:lstStyle/>
          <a:p>
            <a:pPr rtl="0"/>
            <a:fld id="{D5ADF348-2A86-4531-BD4E-BD8C0BBDAD47}" type="slidenum">
              <a:rPr lang="pt-BR" smtClean="0"/>
              <a:t>8</a:t>
            </a:fld>
            <a:endParaRPr lang="pt-BR"/>
          </a:p>
        </p:txBody>
      </p:sp>
    </p:spTree>
    <p:extLst>
      <p:ext uri="{BB962C8B-B14F-4D97-AF65-F5344CB8AC3E}">
        <p14:creationId xmlns:p14="http://schemas.microsoft.com/office/powerpoint/2010/main" val="357995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31B0A-701B-EB58-8AA6-4A616D8DC06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91CBA72-41A9-BFD8-F2DB-BC158509AB9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17DCB6C-D3E8-21AE-CA33-DA73FEC45E1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C0FB0139-9664-3C66-AA97-FDA46BB04415}"/>
              </a:ext>
            </a:extLst>
          </p:cNvPr>
          <p:cNvSpPr>
            <a:spLocks noGrp="1"/>
          </p:cNvSpPr>
          <p:nvPr>
            <p:ph type="sldNum" sz="quarter" idx="5"/>
          </p:nvPr>
        </p:nvSpPr>
        <p:spPr/>
        <p:txBody>
          <a:bodyPr/>
          <a:lstStyle/>
          <a:p>
            <a:pPr rtl="0"/>
            <a:fld id="{D5ADF348-2A86-4531-BD4E-BD8C0BBDAD47}" type="slidenum">
              <a:rPr lang="pt-BR" smtClean="0"/>
              <a:t>9</a:t>
            </a:fld>
            <a:endParaRPr lang="pt-BR"/>
          </a:p>
        </p:txBody>
      </p:sp>
    </p:spTree>
    <p:extLst>
      <p:ext uri="{BB962C8B-B14F-4D97-AF65-F5344CB8AC3E}">
        <p14:creationId xmlns:p14="http://schemas.microsoft.com/office/powerpoint/2010/main" val="53358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rtlCol="0">
            <a:noAutofit/>
          </a:bodyPr>
          <a:lstStyle>
            <a:lvl1pPr algn="r">
              <a:lnSpc>
                <a:spcPct val="101000"/>
              </a:lnSpc>
              <a:spcBef>
                <a:spcPts val="700"/>
              </a:spcBef>
              <a:spcAft>
                <a:spcPts val="700"/>
              </a:spcAft>
              <a:defRPr sz="8000" baseline="0"/>
            </a:lvl1pPr>
          </a:lstStyle>
          <a:p>
            <a:pPr rtl="0"/>
            <a:r>
              <a:rPr lang="pt-BR" noProof="0"/>
              <a:t>Clique para editar o estilo de TEXTO Mestre</a:t>
            </a:r>
          </a:p>
        </p:txBody>
      </p:sp>
      <p:sp>
        <p:nvSpPr>
          <p:cNvPr id="12" name="Espaço Reservado para Texto 11">
            <a:extLst>
              <a:ext uri="{FF2B5EF4-FFF2-40B4-BE49-F238E27FC236}">
                <a16:creationId xmlns:a16="http://schemas.microsoft.com/office/drawing/2014/main" id="{4B4012DC-9879-489B-B525-C474C5DD299D}"/>
              </a:ext>
            </a:extLst>
          </p:cNvPr>
          <p:cNvSpPr>
            <a:spLocks noGrp="1"/>
          </p:cNvSpPr>
          <p:nvPr>
            <p:ph type="body" sz="quarter" idx="11" hasCustomPrompt="1"/>
          </p:nvPr>
        </p:nvSpPr>
        <p:spPr>
          <a:xfrm>
            <a:off x="8029797" y="627016"/>
            <a:ext cx="3199034" cy="5590903"/>
          </a:xfrm>
        </p:spPr>
        <p:txBody>
          <a:bodyPr rtlCol="0"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rtl="0"/>
            <a:r>
              <a:rPr lang="pt-BR" noProof="0"/>
              <a:t>Clique para editar o texto Mestre</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Resum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rtlCol="0" anchor="b">
            <a:noAutofit/>
          </a:bodyPr>
          <a:lstStyle>
            <a:lvl1pPr>
              <a:lnSpc>
                <a:spcPct val="101000"/>
              </a:lnSpc>
              <a:spcBef>
                <a:spcPts val="700"/>
              </a:spcBef>
              <a:spcAft>
                <a:spcPts val="700"/>
              </a:spcAft>
              <a:defRPr sz="6600" baseline="0"/>
            </a:lvl1pPr>
          </a:lstStyle>
          <a:p>
            <a:pPr rtl="0"/>
            <a:r>
              <a:rPr lang="pt-BR" noProof="0"/>
              <a:t>Clique para editar o título Mestre</a:t>
            </a:r>
          </a:p>
        </p:txBody>
      </p:sp>
      <p:sp>
        <p:nvSpPr>
          <p:cNvPr id="8" name="Espaço Reservado para Texto 7">
            <a:extLst>
              <a:ext uri="{FF2B5EF4-FFF2-40B4-BE49-F238E27FC236}">
                <a16:creationId xmlns:a16="http://schemas.microsoft.com/office/drawing/2014/main" id="{DCA27FA5-F6EE-4784-AC43-76381FC2CD94}"/>
              </a:ext>
            </a:extLst>
          </p:cNvPr>
          <p:cNvSpPr>
            <a:spLocks noGrp="1"/>
          </p:cNvSpPr>
          <p:nvPr>
            <p:ph type="body" sz="quarter" idx="18" hasCustomPrompt="1"/>
          </p:nvPr>
        </p:nvSpPr>
        <p:spPr>
          <a:xfrm>
            <a:off x="761998" y="2911475"/>
            <a:ext cx="4500563" cy="3311525"/>
          </a:xfrm>
        </p:spPr>
        <p:txBody>
          <a:bodyPr rtlCol="0">
            <a:normAutofit/>
          </a:bodyPr>
          <a:lstStyle>
            <a:lvl1pPr>
              <a:defRPr lang="en-US" sz="2200" kern="1200" spc="50" baseline="0" dirty="0" smtClean="0">
                <a:solidFill>
                  <a:schemeClr val="bg1"/>
                </a:solidFill>
                <a:latin typeface="+mn-lt"/>
                <a:ea typeface="+mn-ea"/>
                <a:cs typeface="+mn-cs"/>
              </a:defRPr>
            </a:lvl1pPr>
          </a:lstStyle>
          <a:p>
            <a:pPr lvl="0" rtl="0"/>
            <a:r>
              <a:rPr lang="pt-BR" noProof="0"/>
              <a:t>Clique para editar o texto Mestre</a:t>
            </a:r>
          </a:p>
        </p:txBody>
      </p:sp>
      <p:sp>
        <p:nvSpPr>
          <p:cNvPr id="6" name="Espaço Reservado para Rodapé 5">
            <a:extLst>
              <a:ext uri="{FF2B5EF4-FFF2-40B4-BE49-F238E27FC236}">
                <a16:creationId xmlns:a16="http://schemas.microsoft.com/office/drawing/2014/main" id="{66E63FF0-1A91-4698-B12A-112D05373593}"/>
              </a:ext>
            </a:extLst>
          </p:cNvPr>
          <p:cNvSpPr>
            <a:spLocks noGrp="1"/>
          </p:cNvSpPr>
          <p:nvPr>
            <p:ph type="ftr" sz="quarter" idx="11"/>
          </p:nvPr>
        </p:nvSpPr>
        <p:spPr/>
        <p:txBody>
          <a:bodyPr rtlCol="0"/>
          <a:lstStyle>
            <a:lvl1pPr>
              <a:defRPr>
                <a:solidFill>
                  <a:schemeClr val="bg1"/>
                </a:solidFill>
              </a:defRPr>
            </a:lvl1pPr>
          </a:lstStyle>
          <a:p>
            <a:pPr rtl="0"/>
            <a:r>
              <a:rPr lang="pt-BR" noProof="0"/>
              <a:t>Exemplo de Texto de Rodapé</a:t>
            </a:r>
          </a:p>
        </p:txBody>
      </p:sp>
      <p:sp>
        <p:nvSpPr>
          <p:cNvPr id="14" name="Espaço Reservado para Imagem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rtlCol="0"/>
          <a:lstStyle/>
          <a:p>
            <a:pPr rtl="0"/>
            <a:r>
              <a:rPr lang="pt-BR" noProof="0"/>
              <a:t>Clique no ícone para adicionar uma imagem</a:t>
            </a:r>
          </a:p>
        </p:txBody>
      </p:sp>
      <p:sp>
        <p:nvSpPr>
          <p:cNvPr id="16" name="Espaço Reservado para Imagem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rtlCol="0"/>
          <a:lstStyle/>
          <a:p>
            <a:pPr rtl="0"/>
            <a:r>
              <a:rPr lang="pt-BR" noProof="0"/>
              <a:t>Clique no ícone para adicionar uma imagem</a:t>
            </a:r>
          </a:p>
        </p:txBody>
      </p:sp>
      <p:sp>
        <p:nvSpPr>
          <p:cNvPr id="18" name="Espaço Reservado para Imagem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rtlCol="0"/>
          <a:lstStyle/>
          <a:p>
            <a:pPr rtl="0"/>
            <a:r>
              <a:rPr lang="pt-BR" noProof="0"/>
              <a:t>Clique no ícone para adicionar uma imagem</a:t>
            </a:r>
          </a:p>
        </p:txBody>
      </p:sp>
      <p:sp>
        <p:nvSpPr>
          <p:cNvPr id="20" name="Espaço Reservado para Imagem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rtlCol="0"/>
          <a:lstStyle/>
          <a:p>
            <a:pPr rtl="0"/>
            <a:r>
              <a:rPr lang="pt-BR" noProof="0"/>
              <a:t>Clique no ícone para adicionar uma imagem</a:t>
            </a:r>
          </a:p>
        </p:txBody>
      </p:sp>
      <p:sp>
        <p:nvSpPr>
          <p:cNvPr id="5" name="Espaço Reservado para Data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pt-BR" noProof="0"/>
              <a:t>20XX</a:t>
            </a:r>
          </a:p>
        </p:txBody>
      </p:sp>
      <p:sp>
        <p:nvSpPr>
          <p:cNvPr id="7" name="Espaço Reservado para o Número do Slide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echament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rtlCol="0"/>
          <a:lstStyle>
            <a:lvl1pPr>
              <a:lnSpc>
                <a:spcPct val="101000"/>
              </a:lnSpc>
              <a:spcBef>
                <a:spcPts val="700"/>
              </a:spcBef>
              <a:spcAft>
                <a:spcPts val="700"/>
              </a:spcAft>
              <a:defRPr baseline="0"/>
            </a:lvl1pPr>
          </a:lstStyle>
          <a:p>
            <a:pPr rtl="0"/>
            <a:r>
              <a:rPr lang="pt-BR" noProof="0"/>
              <a:t>Clique para editar o título Mestre</a:t>
            </a:r>
          </a:p>
        </p:txBody>
      </p:sp>
      <p:sp>
        <p:nvSpPr>
          <p:cNvPr id="16" name="Espaço Reservado para Imagem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rtlCol="0"/>
          <a:lstStyle/>
          <a:p>
            <a:pPr rtl="0"/>
            <a:r>
              <a:rPr lang="pt-BR" noProof="0"/>
              <a:t>Clique no ícone para adicionar uma imagem</a:t>
            </a:r>
          </a:p>
        </p:txBody>
      </p:sp>
      <p:sp>
        <p:nvSpPr>
          <p:cNvPr id="7" name="Espaço Reservado para Conteúdo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rtlCol="0">
            <a:normAutofit/>
          </a:bodyPr>
          <a:lstStyle>
            <a:lvl1pPr>
              <a:defRPr sz="1600">
                <a:solidFill>
                  <a:schemeClr val="tx1"/>
                </a:solidFill>
              </a:defRPr>
            </a:lvl1pPr>
          </a:lstStyle>
          <a:p>
            <a:pPr lvl="0" rtl="0"/>
            <a:r>
              <a:rPr lang="pt-BR" noProof="0">
                <a:cs typeface="Calibri"/>
              </a:rPr>
              <a:t>Clique para editar os estilos de texto Mestres</a:t>
            </a:r>
          </a:p>
        </p:txBody>
      </p:sp>
      <p:sp>
        <p:nvSpPr>
          <p:cNvPr id="13" name="Espaço Reservado para Conteúdo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rtlCol="0">
            <a:normAutofit/>
          </a:bodyPr>
          <a:lstStyle>
            <a:lvl1pPr>
              <a:defRPr sz="1600">
                <a:solidFill>
                  <a:schemeClr val="tx1"/>
                </a:solidFill>
              </a:defRPr>
            </a:lvl1pPr>
          </a:lstStyle>
          <a:p>
            <a:pPr lvl="0" rtl="0"/>
            <a:r>
              <a:rPr lang="pt-BR" noProof="0">
                <a:cs typeface="Calibri"/>
              </a:rPr>
              <a:t>Clique para editar os estilos de texto Mestres</a:t>
            </a:r>
          </a:p>
        </p:txBody>
      </p:sp>
      <p:sp>
        <p:nvSpPr>
          <p:cNvPr id="15" name="Espaço Reservado para Conteúdo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rtlCol="0">
            <a:normAutofit/>
          </a:bodyPr>
          <a:lstStyle>
            <a:lvl1pPr>
              <a:defRPr sz="1600">
                <a:solidFill>
                  <a:schemeClr val="tx1"/>
                </a:solidFill>
              </a:defRPr>
            </a:lvl1pPr>
          </a:lstStyle>
          <a:p>
            <a:pPr lvl="0" rtl="0"/>
            <a:r>
              <a:rPr lang="pt-BR" noProof="0">
                <a:cs typeface="Calibri"/>
              </a:rPr>
              <a:t>Clique para editar os estilos de texto Mestres</a:t>
            </a:r>
          </a:p>
        </p:txBody>
      </p:sp>
      <p:sp>
        <p:nvSpPr>
          <p:cNvPr id="4" name="Espaço Reservado para Rodapé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rtlCol="0"/>
          <a:lstStyle/>
          <a:p>
            <a:pPr rtl="0"/>
            <a:r>
              <a:rPr lang="pt-BR" noProof="0"/>
              <a:t>Amostra de Texto de Rodapé</a:t>
            </a:r>
          </a:p>
        </p:txBody>
      </p:sp>
      <p:sp>
        <p:nvSpPr>
          <p:cNvPr id="3" name="Espaço Reservado para Data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5" name="Espaço Reservado para o Número do Slide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rtlCol="0"/>
          <a:lstStyle>
            <a:lvl1pPr>
              <a:lnSpc>
                <a:spcPct val="101000"/>
              </a:lnSpc>
              <a:spcBef>
                <a:spcPts val="700"/>
              </a:spcBef>
              <a:spcAft>
                <a:spcPts val="700"/>
              </a:spcAft>
              <a:defRPr baseline="0">
                <a:solidFill>
                  <a:schemeClr val="tx1"/>
                </a:solidFill>
              </a:defRPr>
            </a:lvl1pPr>
          </a:lstStyle>
          <a:p>
            <a:pPr rtl="0"/>
            <a:r>
              <a:rPr lang="pt-BR" noProof="0"/>
              <a:t>Clique para editar o TEXTO Mestre</a:t>
            </a:r>
          </a:p>
        </p:txBody>
      </p:sp>
      <p:sp>
        <p:nvSpPr>
          <p:cNvPr id="7" name="Espaço Reservado para Conteúdo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rtlCol="0">
            <a:normAutofit/>
          </a:bodyPr>
          <a:lstStyle>
            <a:lvl1pPr>
              <a:defRPr>
                <a:solidFill>
                  <a:schemeClr val="bg1"/>
                </a:solidFill>
              </a:defRPr>
            </a:lvl1pPr>
          </a:lstStyle>
          <a:p>
            <a:pPr rtl="0"/>
            <a:r>
              <a:rPr lang="pt-BR" noProof="0">
                <a:cs typeface="Calibri"/>
              </a:rPr>
              <a:t>Clique para editar o estilo do texto mestre</a:t>
            </a:r>
          </a:p>
          <a:p>
            <a:pPr rtl="0"/>
            <a:endParaRPr lang="pt-BR" noProof="0">
              <a:cs typeface="Calibri"/>
            </a:endParaRPr>
          </a:p>
        </p:txBody>
      </p:sp>
      <p:sp>
        <p:nvSpPr>
          <p:cNvPr id="14" name="Espaço Reservado para Imagem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rtlCol="0"/>
          <a:lstStyle/>
          <a:p>
            <a:pPr rtl="0"/>
            <a:r>
              <a:rPr lang="pt-BR" noProof="0"/>
              <a:t>Clique no ícone para adicionar uma imagem</a:t>
            </a:r>
          </a:p>
        </p:txBody>
      </p:sp>
      <p:sp>
        <p:nvSpPr>
          <p:cNvPr id="16" name="Espaço Reservado para Imagem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rtlCol="0"/>
          <a:lstStyle/>
          <a:p>
            <a:pPr rtl="0"/>
            <a:r>
              <a:rPr lang="pt-BR" noProof="0"/>
              <a:t>Clique no ícone para adicionar uma imagem</a:t>
            </a:r>
          </a:p>
        </p:txBody>
      </p:sp>
      <p:sp>
        <p:nvSpPr>
          <p:cNvPr id="4" name="Espaço Reservado para Rodapé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rtlCol="0"/>
          <a:lstStyle/>
          <a:p>
            <a:pPr rtl="0"/>
            <a:r>
              <a:rPr lang="pt-BR" noProof="0"/>
              <a:t>Amostra de Texto de Rodapé</a:t>
            </a:r>
          </a:p>
        </p:txBody>
      </p:sp>
      <p:sp>
        <p:nvSpPr>
          <p:cNvPr id="3" name="Espaço Reservado para Data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5" name="Espaço Reservado para o Número do Slide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çã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Título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rtlCol="0">
            <a:noAutofit/>
          </a:bodyPr>
          <a:lstStyle>
            <a:lvl1pPr>
              <a:defRPr sz="5400"/>
            </a:lvl1pPr>
          </a:lstStyle>
          <a:p>
            <a:pPr rtl="0"/>
            <a:r>
              <a:rPr lang="pt-BR" sz="5400" noProof="0"/>
              <a:t>Clique para editar o estilo do texto mestre</a:t>
            </a:r>
          </a:p>
        </p:txBody>
      </p:sp>
      <p:sp>
        <p:nvSpPr>
          <p:cNvPr id="13" name="Espaço Reservado para Conteúdo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rtlCol="0" anchor="ctr">
            <a:normAutofit/>
          </a:bodyPr>
          <a:lstStyle>
            <a:lvl1pPr>
              <a:defRPr sz="2000">
                <a:solidFill>
                  <a:schemeClr val="bg1"/>
                </a:solidFill>
              </a:defRPr>
            </a:lvl1pPr>
          </a:lstStyle>
          <a:p>
            <a:pPr rtl="0"/>
            <a:r>
              <a:rPr lang="pt-BR" sz="2000" noProof="0">
                <a:solidFill>
                  <a:schemeClr val="bg1"/>
                </a:solidFill>
                <a:cs typeface="Calibri"/>
              </a:rPr>
              <a:t>Clique para editar o estilo do texto mestre</a:t>
            </a:r>
          </a:p>
        </p:txBody>
      </p:sp>
      <p:sp>
        <p:nvSpPr>
          <p:cNvPr id="15" name="Espaço Reservado para Rodapé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noProof="0">
                <a:solidFill>
                  <a:schemeClr val="bg1"/>
                </a:solidFill>
              </a:rPr>
              <a:t>Modelo de Texto do Rodapé</a:t>
            </a:r>
          </a:p>
        </p:txBody>
      </p:sp>
      <p:sp>
        <p:nvSpPr>
          <p:cNvPr id="3" name="Espaço Reservado para Imagem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rtlCol="0"/>
          <a:lstStyle/>
          <a:p>
            <a:pPr rtl="0"/>
            <a:r>
              <a:rPr lang="pt-BR" noProof="0"/>
              <a:t>Clique no ícone para adicionar uma imagem</a:t>
            </a:r>
          </a:p>
        </p:txBody>
      </p:sp>
      <p:sp>
        <p:nvSpPr>
          <p:cNvPr id="8" name="Espaço Reservado para Imagem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rtlCol="0"/>
          <a:lstStyle/>
          <a:p>
            <a:pPr rtl="0"/>
            <a:r>
              <a:rPr lang="pt-BR" noProof="0"/>
              <a:t>Clique no ícone para adicionar uma imagem</a:t>
            </a:r>
          </a:p>
        </p:txBody>
      </p:sp>
      <p:sp>
        <p:nvSpPr>
          <p:cNvPr id="26" name="Espaço Reservado para Imagem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rtlCol="0"/>
          <a:lstStyle/>
          <a:p>
            <a:pPr rtl="0"/>
            <a:r>
              <a:rPr lang="pt-BR" noProof="0"/>
              <a:t>Clique no ícone para adicionar uma imagem</a:t>
            </a:r>
          </a:p>
        </p:txBody>
      </p:sp>
      <p:sp>
        <p:nvSpPr>
          <p:cNvPr id="5" name="Espaço Reservado para Data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pt-BR" noProof="0"/>
              <a:t>20XX</a:t>
            </a:r>
          </a:p>
        </p:txBody>
      </p:sp>
      <p:sp>
        <p:nvSpPr>
          <p:cNvPr id="7" name="Espaço Reservado para o Número do Slide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rvalo de seção">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EC278AA1-17A5-44BF-8791-EACDA31F5D86}"/>
              </a:ext>
            </a:extLst>
          </p:cNvPr>
          <p:cNvSpPr>
            <a:spLocks noGrp="1"/>
          </p:cNvSpPr>
          <p:nvPr>
            <p:ph type="title" hasCustomPrompt="1"/>
          </p:nvPr>
        </p:nvSpPr>
        <p:spPr>
          <a:xfrm>
            <a:off x="960120" y="768096"/>
            <a:ext cx="10268712" cy="3136392"/>
          </a:xfrm>
        </p:spPr>
        <p:txBody>
          <a:bodyPr rtlCol="0" anchor="b">
            <a:normAutofit/>
          </a:bodyPr>
          <a:lstStyle>
            <a:lvl1pPr>
              <a:defRPr sz="7200" baseline="0"/>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601203A5-DA79-4778-AB85-150365748494}"/>
              </a:ext>
            </a:extLst>
          </p:cNvPr>
          <p:cNvSpPr>
            <a:spLocks noGrp="1"/>
          </p:cNvSpPr>
          <p:nvPr>
            <p:ph type="body" idx="1" hasCustomPrompt="1"/>
          </p:nvPr>
        </p:nvSpPr>
        <p:spPr>
          <a:xfrm>
            <a:off x="960120" y="4544568"/>
            <a:ext cx="10268712" cy="1545336"/>
          </a:xfrm>
        </p:spPr>
        <p:txBody>
          <a:bodyPr rtlCol="0">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80910-921F-4143-AB01-0F0AFC2908C4}"/>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6E0182FC-5A0B-4C24-A6ED-990ED5BA9085}"/>
              </a:ext>
            </a:extLst>
          </p:cNvPr>
          <p:cNvSpPr>
            <a:spLocks noGrp="1"/>
          </p:cNvSpPr>
          <p:nvPr>
            <p:ph idx="1" hasCustomPrompt="1"/>
          </p:nvPr>
        </p:nvSpPr>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8" name="Espaço Reservado para Rodapé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rtlCol="0"/>
          <a:lstStyle/>
          <a:p>
            <a:pPr rtl="0"/>
            <a:r>
              <a:rPr lang="pt-BR" noProof="0"/>
              <a:t>Exemplo de Texto de Rodapé</a:t>
            </a:r>
          </a:p>
        </p:txBody>
      </p:sp>
      <p:sp>
        <p:nvSpPr>
          <p:cNvPr id="7" name="Espaço Reservado para Data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9" name="Espaço Reservado para o Número do Slide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rtlCol="0"/>
          <a:lstStyle/>
          <a:p>
            <a:pPr rtl="0"/>
            <a:fld id="{27CE633F-9882-4A5C-83A2-1109D0C73261}" type="slidenum">
              <a:rPr lang="pt-BR" noProof="0" smtClean="0"/>
              <a:t>‹nº›</a:t>
            </a:fld>
            <a:endParaRPr lang="pt-BR" noProof="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itação">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Título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rtlCol="0">
            <a:noAutofit/>
          </a:bodyPr>
          <a:lstStyle>
            <a:lvl1pPr>
              <a:defRPr sz="6000"/>
            </a:lvl1pPr>
          </a:lstStyle>
          <a:p>
            <a:pPr rtl="0"/>
            <a:r>
              <a:rPr lang="pt-BR" sz="5400" noProof="0"/>
              <a:t>Clique para editar o estilo do texto mestre</a:t>
            </a:r>
          </a:p>
        </p:txBody>
      </p:sp>
      <p:sp>
        <p:nvSpPr>
          <p:cNvPr id="3" name="Espaço Reservado para Imagem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rtlCol="0"/>
          <a:lstStyle/>
          <a:p>
            <a:pPr rtl="0"/>
            <a:r>
              <a:rPr lang="pt-BR" noProof="0"/>
              <a:t>Clique no ícone para adicionar uma imagem</a:t>
            </a:r>
          </a:p>
        </p:txBody>
      </p:sp>
      <p:sp>
        <p:nvSpPr>
          <p:cNvPr id="15" name="Espaço Reservado para Rodapé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noProof="0">
                <a:solidFill>
                  <a:schemeClr val="bg1"/>
                </a:solidFill>
              </a:rPr>
              <a:t>Modelo de Texto do Rodapé</a:t>
            </a:r>
          </a:p>
        </p:txBody>
      </p:sp>
      <p:sp>
        <p:nvSpPr>
          <p:cNvPr id="13" name="Espaço Reservado para Conteúdo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rtlCol="0" anchor="ctr">
            <a:normAutofit/>
          </a:bodyPr>
          <a:lstStyle>
            <a:lvl1pPr>
              <a:defRPr sz="2800">
                <a:solidFill>
                  <a:schemeClr val="bg1"/>
                </a:solidFill>
              </a:defRPr>
            </a:lvl1pPr>
          </a:lstStyle>
          <a:p>
            <a:pPr rtl="0"/>
            <a:r>
              <a:rPr lang="pt-BR" sz="2000" noProof="0">
                <a:solidFill>
                  <a:schemeClr val="bg1"/>
                </a:solidFill>
                <a:cs typeface="Calibri"/>
              </a:rPr>
              <a:t>Clique para editar o estilo do texto mestre</a:t>
            </a:r>
          </a:p>
        </p:txBody>
      </p:sp>
      <p:sp>
        <p:nvSpPr>
          <p:cNvPr id="5" name="Espaço Reservado para Data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lgn="r">
              <a:defRPr>
                <a:solidFill>
                  <a:schemeClr val="bg1"/>
                </a:solidFill>
              </a:defRPr>
            </a:lvl1pPr>
          </a:lstStyle>
          <a:p>
            <a:pPr rtl="0"/>
            <a:r>
              <a:rPr lang="pt-BR" noProof="0"/>
              <a:t>20XX</a:t>
            </a:r>
          </a:p>
        </p:txBody>
      </p:sp>
      <p:sp>
        <p:nvSpPr>
          <p:cNvPr id="7" name="Espaço Reservado para o Número do Slide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lvl1pPr algn="r">
              <a:defRPr>
                <a:solidFill>
                  <a:schemeClr val="bg1"/>
                </a:solidFill>
              </a:defRPr>
            </a:lvl1pPr>
          </a:lstStyle>
          <a:p>
            <a:pPr rtl="0"/>
            <a:fld id="{294A09A9-5501-47C1-A89A-A340965A2BE2}" type="slidenum">
              <a:rPr lang="pt-BR" noProof="0" smtClean="0"/>
              <a:pPr rtl="0"/>
              <a:t>‹nº›</a:t>
            </a:fld>
            <a:endParaRPr lang="pt-BR" noProof="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BC7BA0-DC57-452F-85B7-C979AA690920}"/>
              </a:ext>
            </a:extLst>
          </p:cNvPr>
          <p:cNvSpPr>
            <a:spLocks noGrp="1"/>
          </p:cNvSpPr>
          <p:nvPr>
            <p:ph type="title" hasCustomPrompt="1"/>
          </p:nvPr>
        </p:nvSpPr>
        <p:spPr/>
        <p:txBody>
          <a:bodyPr rtlCol="0"/>
          <a:lstStyle/>
          <a:p>
            <a:pPr rtl="0"/>
            <a:r>
              <a:rPr lang="pt-BR" noProof="0"/>
              <a:t>Clique para editar o estilo de título Mestre</a:t>
            </a:r>
          </a:p>
        </p:txBody>
      </p:sp>
      <p:sp>
        <p:nvSpPr>
          <p:cNvPr id="23" name="Espaço Reservado para Imagem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rtlCol="0"/>
          <a:lstStyle/>
          <a:p>
            <a:pPr rtl="0"/>
            <a:r>
              <a:rPr lang="pt-BR" noProof="0"/>
              <a:t>Clique no ícone para adicionar uma imagem</a:t>
            </a:r>
          </a:p>
        </p:txBody>
      </p:sp>
      <p:sp>
        <p:nvSpPr>
          <p:cNvPr id="24" name="Espaço Reservado para Imagem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rtlCol="0"/>
          <a:lstStyle/>
          <a:p>
            <a:pPr rtl="0"/>
            <a:r>
              <a:rPr lang="pt-BR" noProof="0"/>
              <a:t>Clique no ícone para adicionar uma imagem</a:t>
            </a:r>
          </a:p>
        </p:txBody>
      </p:sp>
      <p:sp>
        <p:nvSpPr>
          <p:cNvPr id="25" name="Espaço Reservado para Imagem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rtlCol="0"/>
          <a:lstStyle/>
          <a:p>
            <a:pPr rtl="0"/>
            <a:r>
              <a:rPr lang="pt-BR" noProof="0"/>
              <a:t>Clique no ícone para adicionar uma imagem</a:t>
            </a:r>
          </a:p>
        </p:txBody>
      </p:sp>
      <p:sp>
        <p:nvSpPr>
          <p:cNvPr id="26" name="Espaço Reservado para Imagem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rtlCol="0"/>
          <a:lstStyle/>
          <a:p>
            <a:pPr rtl="0"/>
            <a:r>
              <a:rPr lang="pt-BR" noProof="0"/>
              <a:t>Clique no ícone para adicionar uma imagem</a:t>
            </a:r>
          </a:p>
        </p:txBody>
      </p:sp>
      <p:sp>
        <p:nvSpPr>
          <p:cNvPr id="28" name="Espaço Reservado para Texto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29" name="Espaço Reservado para Texto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0" name="Espaço Reservado para Texto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1" name="Espaço Reservado para Texto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2" name="Espaço Reservado para Texto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3" name="Espaço Reservado para Texto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4" name="Espaço Reservado para Texto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35" name="Espaço Reservado para Texto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pt-BR" noProof="0"/>
              <a:t>Clique para editar os estilos de texto Mestres</a:t>
            </a:r>
          </a:p>
        </p:txBody>
      </p:sp>
      <p:sp>
        <p:nvSpPr>
          <p:cNvPr id="7" name="Espaço Reservado para Rodapé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rtlCol="0"/>
          <a:lstStyle/>
          <a:p>
            <a:pPr rtl="0"/>
            <a:r>
              <a:rPr lang="pt-BR" noProof="0"/>
              <a:t>Exemplo de Texto de Rodapé</a:t>
            </a:r>
          </a:p>
        </p:txBody>
      </p:sp>
      <p:sp>
        <p:nvSpPr>
          <p:cNvPr id="6" name="Espaço Reservado para Data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8" name="Espaço Reservado para o Número do Slide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FB62259C-ADDF-4293-AD3B-AB2E04A7483B}"/>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6409944"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6409944"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11" name="Espaço Reservado para Rodapé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rtlCol="0"/>
          <a:lstStyle/>
          <a:p>
            <a:pPr rtl="0"/>
            <a:r>
              <a:rPr lang="pt-BR" noProof="0"/>
              <a:t>Modelo de Texto do Rodapé</a:t>
            </a:r>
          </a:p>
        </p:txBody>
      </p:sp>
      <p:sp>
        <p:nvSpPr>
          <p:cNvPr id="10" name="Espaço Reservado para Data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12" name="Espaço Reservado para o Número do Slide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na de conteúdo 3 ">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FB62259C-ADDF-4293-AD3B-AB2E04A7483B}"/>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p:txBody>
      </p:sp>
      <p:sp>
        <p:nvSpPr>
          <p:cNvPr id="5" name="Espaço Reservado para Texto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4477512"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4477512"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p:txBody>
      </p:sp>
      <p:sp>
        <p:nvSpPr>
          <p:cNvPr id="14" name="Espaço Reservado para Texto 4">
            <a:extLst>
              <a:ext uri="{FF2B5EF4-FFF2-40B4-BE49-F238E27FC236}">
                <a16:creationId xmlns:a16="http://schemas.microsoft.com/office/drawing/2014/main" id="{9054C03E-8FD4-4345-A971-0A2CCF5C4AA3}"/>
              </a:ext>
            </a:extLst>
          </p:cNvPr>
          <p:cNvSpPr>
            <a:spLocks noGrp="1"/>
          </p:cNvSpPr>
          <p:nvPr>
            <p:ph type="body" sz="quarter" idx="13" hasCustomPrompt="1"/>
          </p:nvPr>
        </p:nvSpPr>
        <p:spPr>
          <a:xfrm>
            <a:off x="7994903"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5" name="Espaço Reservado para Conteúdo 5">
            <a:extLst>
              <a:ext uri="{FF2B5EF4-FFF2-40B4-BE49-F238E27FC236}">
                <a16:creationId xmlns:a16="http://schemas.microsoft.com/office/drawing/2014/main" id="{56D09A0C-509F-447E-AFB1-5531727D7DFF}"/>
              </a:ext>
            </a:extLst>
          </p:cNvPr>
          <p:cNvSpPr>
            <a:spLocks noGrp="1"/>
          </p:cNvSpPr>
          <p:nvPr>
            <p:ph sz="quarter" idx="14" hasCustomPrompt="1"/>
          </p:nvPr>
        </p:nvSpPr>
        <p:spPr>
          <a:xfrm>
            <a:off x="7994903"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pt-BR" noProof="0"/>
              <a:t>Clique para editar o texto Mestre</a:t>
            </a:r>
          </a:p>
        </p:txBody>
      </p:sp>
      <p:sp>
        <p:nvSpPr>
          <p:cNvPr id="11" name="Espaço Reservado para Rodapé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rtlCol="0"/>
          <a:lstStyle/>
          <a:p>
            <a:pPr rtl="0"/>
            <a:r>
              <a:rPr lang="pt-BR" noProof="0"/>
              <a:t>Modelo de Texto do Rodapé</a:t>
            </a:r>
          </a:p>
        </p:txBody>
      </p:sp>
      <p:sp>
        <p:nvSpPr>
          <p:cNvPr id="10" name="Espaço Reservado para Data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pt-BR" noProof="0"/>
              <a:t>20XX</a:t>
            </a:r>
          </a:p>
        </p:txBody>
      </p:sp>
      <p:sp>
        <p:nvSpPr>
          <p:cNvPr id="12" name="Espaço Reservado para o Número do Slide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Espaço Reservado para Título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rtl="0"/>
            <a:r>
              <a:rPr lang="pt-BR" noProof="0"/>
              <a:t>20XX</a:t>
            </a:r>
          </a:p>
        </p:txBody>
      </p:sp>
      <p:sp>
        <p:nvSpPr>
          <p:cNvPr id="5" name="Espaço Reservado para Rodapé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pPr rtl="0"/>
            <a:r>
              <a:rPr lang="pt-BR" noProof="0"/>
              <a:t>Exemplo de Texto de Rodapé</a:t>
            </a:r>
          </a:p>
        </p:txBody>
      </p:sp>
      <p:sp>
        <p:nvSpPr>
          <p:cNvPr id="6" name="Espaço Reservado para o Número do Slide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rtl="0"/>
            <a:fld id="{294A09A9-5501-47C1-A89A-A340965A2BE2}" type="slidenum">
              <a:rPr lang="pt-BR" noProof="0" smtClean="0"/>
              <a:t>‹nº›</a:t>
            </a:fld>
            <a:endParaRPr lang="pt-BR" noProof="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0A309D09-2937-4053-9CD6-3131EABB071E}"/>
              </a:ext>
            </a:extLst>
          </p:cNvPr>
          <p:cNvSpPr>
            <a:spLocks noGrp="1"/>
          </p:cNvSpPr>
          <p:nvPr>
            <p:ph type="body" sz="quarter" idx="11"/>
          </p:nvPr>
        </p:nvSpPr>
        <p:spPr>
          <a:xfrm>
            <a:off x="7886701" y="627016"/>
            <a:ext cx="3924300" cy="5329284"/>
          </a:xfrm>
        </p:spPr>
        <p:txBody>
          <a:bodyPr rtlCol="0"/>
          <a:lstStyle/>
          <a:p>
            <a:pPr rtl="0"/>
            <a:r>
              <a:rPr lang="pt-BR" dirty="0">
                <a:cs typeface="Arial" panose="020B0604020202020204" pitchFamily="34" charset="0"/>
              </a:rPr>
              <a:t>Projeto Integrador:</a:t>
            </a:r>
          </a:p>
          <a:p>
            <a:pPr rtl="0"/>
            <a:r>
              <a:rPr lang="pt-BR" dirty="0">
                <a:cs typeface="Arial" panose="020B0604020202020204" pitchFamily="34" charset="0"/>
              </a:rPr>
              <a:t>Desenvolvimento De Sistemas Orientado A Objetos</a:t>
            </a:r>
          </a:p>
          <a:p>
            <a:pPr rtl="0"/>
            <a:endParaRPr lang="pt-BR" dirty="0">
              <a:cs typeface="Arial" panose="020B0604020202020204" pitchFamily="34" charset="0"/>
            </a:endParaRPr>
          </a:p>
          <a:p>
            <a:pPr rtl="0"/>
            <a:endParaRPr lang="pt-BR" dirty="0">
              <a:cs typeface="Arial" panose="020B0604020202020204" pitchFamily="34" charset="0"/>
            </a:endParaRPr>
          </a:p>
          <a:p>
            <a:pPr rtl="0"/>
            <a:r>
              <a:rPr lang="pt-BR" dirty="0">
                <a:cs typeface="Arial" panose="020B0604020202020204" pitchFamily="34" charset="0"/>
              </a:rPr>
              <a:t>Cardápio</a:t>
            </a:r>
            <a:r>
              <a:rPr lang="pt-BR" dirty="0"/>
              <a:t> </a:t>
            </a:r>
            <a:r>
              <a:rPr lang="pt-BR" dirty="0">
                <a:cs typeface="Arial" panose="020B0604020202020204" pitchFamily="34" charset="0"/>
              </a:rPr>
              <a:t>Digital</a:t>
            </a:r>
          </a:p>
        </p:txBody>
      </p:sp>
      <p:pic>
        <p:nvPicPr>
          <p:cNvPr id="3" name="Imagem 2">
            <a:extLst>
              <a:ext uri="{FF2B5EF4-FFF2-40B4-BE49-F238E27FC236}">
                <a16:creationId xmlns:a16="http://schemas.microsoft.com/office/drawing/2014/main" id="{FE6AC6A1-B2DC-EEC4-6EE8-0A9A3FF83533}"/>
              </a:ext>
            </a:extLst>
          </p:cNvPr>
          <p:cNvPicPr>
            <a:picLocks noChangeAspect="1"/>
          </p:cNvPicPr>
          <p:nvPr/>
        </p:nvPicPr>
        <p:blipFill>
          <a:blip r:embed="rId3"/>
          <a:stretch>
            <a:fillRect/>
          </a:stretch>
        </p:blipFill>
        <p:spPr>
          <a:xfrm>
            <a:off x="1120997" y="627016"/>
            <a:ext cx="5277587" cy="511084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100B-C855-1F8D-214E-5E81FDA4A5C8}"/>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46361D4C-1293-B0F1-E3FF-A343D0D8C371}"/>
              </a:ext>
            </a:extLst>
          </p:cNvPr>
          <p:cNvSpPr txBox="1"/>
          <p:nvPr/>
        </p:nvSpPr>
        <p:spPr>
          <a:xfrm>
            <a:off x="1447800" y="355914"/>
            <a:ext cx="8356600"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kern="1200" cap="all" spc="120" baseline="0" dirty="0">
                <a:solidFill>
                  <a:schemeClr val="bg1"/>
                </a:solidFill>
                <a:effectLst/>
                <a:latin typeface="+mj-lt"/>
                <a:ea typeface="+mj-ea"/>
                <a:cs typeface="+mj-cs"/>
              </a:rPr>
              <a:t>DIAGRAMA (CASO DE USO)</a:t>
            </a:r>
            <a:endParaRPr lang="pt-BR" sz="4800" kern="1200" cap="all" spc="120" baseline="0" dirty="0">
              <a:solidFill>
                <a:schemeClr val="bg1"/>
              </a:solidFill>
              <a:effectLst/>
              <a:latin typeface="+mj-lt"/>
              <a:ea typeface="+mj-ea"/>
              <a:cs typeface="+mj-cs"/>
            </a:endParaRPr>
          </a:p>
        </p:txBody>
      </p:sp>
      <p:pic>
        <p:nvPicPr>
          <p:cNvPr id="7" name="Picture 274" descr="Diagrama&#10;&#10;Descrição gerada automaticamente">
            <a:extLst>
              <a:ext uri="{FF2B5EF4-FFF2-40B4-BE49-F238E27FC236}">
                <a16:creationId xmlns:a16="http://schemas.microsoft.com/office/drawing/2014/main" id="{62E6AB27-9F90-BFDE-C770-AD0060F9BD8B}"/>
              </a:ext>
            </a:extLst>
          </p:cNvPr>
          <p:cNvPicPr/>
          <p:nvPr/>
        </p:nvPicPr>
        <p:blipFill>
          <a:blip r:embed="rId3"/>
          <a:stretch>
            <a:fillRect/>
          </a:stretch>
        </p:blipFill>
        <p:spPr>
          <a:xfrm>
            <a:off x="3111500" y="2273300"/>
            <a:ext cx="5321300" cy="3975100"/>
          </a:xfrm>
          <a:prstGeom prst="rect">
            <a:avLst/>
          </a:prstGeom>
          <a:noFill/>
        </p:spPr>
      </p:pic>
      <p:sp>
        <p:nvSpPr>
          <p:cNvPr id="9" name="Espaço Reservado para o Número do Slide 9">
            <a:extLst>
              <a:ext uri="{FF2B5EF4-FFF2-40B4-BE49-F238E27FC236}">
                <a16:creationId xmlns:a16="http://schemas.microsoft.com/office/drawing/2014/main" id="{383DCD12-8865-DFDD-D9F1-68DE5E62D98F}"/>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10</a:t>
            </a:fld>
            <a:endParaRPr lang="pt-BR"/>
          </a:p>
        </p:txBody>
      </p:sp>
    </p:spTree>
    <p:extLst>
      <p:ext uri="{BB962C8B-B14F-4D97-AF65-F5344CB8AC3E}">
        <p14:creationId xmlns:p14="http://schemas.microsoft.com/office/powerpoint/2010/main" val="172196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985F3-12C6-9BCB-455E-584B9FAA2E4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0B8295E4-DA90-9CC9-472B-F331641168DC}"/>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kern="1200" cap="all" spc="120" baseline="0" dirty="0">
                <a:solidFill>
                  <a:schemeClr val="bg1"/>
                </a:solidFill>
                <a:effectLst/>
                <a:latin typeface="+mj-lt"/>
                <a:ea typeface="+mj-ea"/>
                <a:cs typeface="+mj-cs"/>
              </a:rPr>
              <a:t>DIAGRAMA </a:t>
            </a:r>
            <a:r>
              <a:rPr lang="pt-BR" sz="4800" b="1" cap="all" spc="120" dirty="0">
                <a:solidFill>
                  <a:schemeClr val="bg1"/>
                </a:solidFill>
                <a:latin typeface="+mj-lt"/>
                <a:ea typeface="+mj-ea"/>
                <a:cs typeface="+mj-cs"/>
              </a:rPr>
              <a:t>DE CLASSES</a:t>
            </a:r>
            <a:endParaRPr lang="pt-BR" sz="48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23B69D0F-0988-0C20-2919-93CCC81940C3}"/>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11</a:t>
            </a:fld>
            <a:endParaRPr lang="pt-BR"/>
          </a:p>
        </p:txBody>
      </p:sp>
    </p:spTree>
    <p:extLst>
      <p:ext uri="{BB962C8B-B14F-4D97-AF65-F5344CB8AC3E}">
        <p14:creationId xmlns:p14="http://schemas.microsoft.com/office/powerpoint/2010/main" val="1633180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8C79-A884-EFB6-DDA5-00BE25E28DCE}"/>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2DBE3D9A-8805-0E3D-22D5-FB08CA3130D6}"/>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kern="1200" cap="all" spc="120" baseline="0" dirty="0">
                <a:solidFill>
                  <a:schemeClr val="bg1"/>
                </a:solidFill>
                <a:effectLst/>
                <a:latin typeface="+mj-lt"/>
                <a:ea typeface="+mj-ea"/>
                <a:cs typeface="+mj-cs"/>
              </a:rPr>
              <a:t>Banco de dados</a:t>
            </a:r>
          </a:p>
        </p:txBody>
      </p:sp>
      <p:sp>
        <p:nvSpPr>
          <p:cNvPr id="9" name="Espaço Reservado para o Número do Slide 9">
            <a:extLst>
              <a:ext uri="{FF2B5EF4-FFF2-40B4-BE49-F238E27FC236}">
                <a16:creationId xmlns:a16="http://schemas.microsoft.com/office/drawing/2014/main" id="{09B81511-0271-5BCB-9245-24EA5F0F32E6}"/>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12</a:t>
            </a:fld>
            <a:endParaRPr lang="pt-BR"/>
          </a:p>
        </p:txBody>
      </p:sp>
      <p:sp>
        <p:nvSpPr>
          <p:cNvPr id="2" name="CaixaDeTexto 1">
            <a:extLst>
              <a:ext uri="{FF2B5EF4-FFF2-40B4-BE49-F238E27FC236}">
                <a16:creationId xmlns:a16="http://schemas.microsoft.com/office/drawing/2014/main" id="{7B108B87-27BD-0DB4-C93E-4043E1AF19FA}"/>
              </a:ext>
            </a:extLst>
          </p:cNvPr>
          <p:cNvSpPr txBox="1"/>
          <p:nvPr/>
        </p:nvSpPr>
        <p:spPr>
          <a:xfrm>
            <a:off x="751114" y="2841170"/>
            <a:ext cx="10907486" cy="1908215"/>
          </a:xfrm>
          <a:prstGeom prst="rect">
            <a:avLst/>
          </a:prstGeom>
          <a:noFill/>
        </p:spPr>
        <p:txBody>
          <a:bodyPr wrap="square" rtlCol="0">
            <a:spAutoFit/>
          </a:bodyPr>
          <a:lstStyle/>
          <a:p>
            <a:r>
              <a:rPr lang="pt-BR" sz="2000" kern="100" dirty="0">
                <a:solidFill>
                  <a:srgbClr val="000000"/>
                </a:solidFill>
                <a:effectLst/>
                <a:latin typeface="Franklin Gothic Medium (Corpo)"/>
                <a:ea typeface="Arial" panose="020B0604020202020204" pitchFamily="34" charset="0"/>
              </a:rPr>
              <a:t>Para o sistema de cardápio digital da hamburgueria, será utilizado o banco de dados MySQL devido à sua eficiência, confiabilidade e compatibilidade com sistemas de pequeno a médio porte. Esse banco de dados organizará e armazenará as informações essenciais para o funcionamento do sistema, incluindo dados de produtos e usuários, mantendo a estrutura e as relações necessárias para um funcionamento fluido e organizado. </a:t>
            </a:r>
          </a:p>
          <a:p>
            <a:endParaRPr lang="pt-BR" dirty="0"/>
          </a:p>
        </p:txBody>
      </p:sp>
    </p:spTree>
    <p:extLst>
      <p:ext uri="{BB962C8B-B14F-4D97-AF65-F5344CB8AC3E}">
        <p14:creationId xmlns:p14="http://schemas.microsoft.com/office/powerpoint/2010/main" val="263501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F9171-C28D-BFDC-30BC-25298DF65EB2}"/>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21CF0AE6-7A94-2B0E-0E81-9B4D24FA6A1E}"/>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cap="all" spc="120" dirty="0">
                <a:solidFill>
                  <a:schemeClr val="bg1"/>
                </a:solidFill>
                <a:latin typeface="+mj-lt"/>
                <a:ea typeface="+mj-ea"/>
                <a:cs typeface="+mj-cs"/>
              </a:rPr>
              <a:t>Estrutura das tabelas </a:t>
            </a:r>
            <a:endParaRPr lang="pt-BR" sz="48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F5D455B6-95B6-9418-CE40-9360C1897139}"/>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13</a:t>
            </a:fld>
            <a:endParaRPr lang="pt-BR"/>
          </a:p>
        </p:txBody>
      </p:sp>
      <p:sp>
        <p:nvSpPr>
          <p:cNvPr id="2" name="CaixaDeTexto 1">
            <a:extLst>
              <a:ext uri="{FF2B5EF4-FFF2-40B4-BE49-F238E27FC236}">
                <a16:creationId xmlns:a16="http://schemas.microsoft.com/office/drawing/2014/main" id="{BECC8DCF-1433-E3ED-C333-65E5341D7EB6}"/>
              </a:ext>
            </a:extLst>
          </p:cNvPr>
          <p:cNvSpPr txBox="1"/>
          <p:nvPr/>
        </p:nvSpPr>
        <p:spPr>
          <a:xfrm>
            <a:off x="1322614" y="2841170"/>
            <a:ext cx="4620986" cy="3089372"/>
          </a:xfrm>
          <a:prstGeom prst="rect">
            <a:avLst/>
          </a:prstGeom>
          <a:noFill/>
        </p:spPr>
        <p:txBody>
          <a:bodyPr wrap="square" rtlCol="0">
            <a:spAutoFit/>
          </a:bodyPr>
          <a:lstStyle/>
          <a:p>
            <a:pPr marL="6350" marR="1035685" indent="-6350" algn="just">
              <a:lnSpc>
                <a:spcPct val="109000"/>
              </a:lnSpc>
              <a:spcAft>
                <a:spcPts val="1035"/>
              </a:spcAft>
            </a:pPr>
            <a:r>
              <a:rPr lang="pt-BR" kern="100" dirty="0">
                <a:solidFill>
                  <a:srgbClr val="000000"/>
                </a:solidFill>
                <a:effectLst/>
                <a:latin typeface="Franklin Gothic Medium (Corpo)"/>
                <a:ea typeface="Arial" panose="020B0604020202020204" pitchFamily="34" charset="0"/>
              </a:rPr>
              <a:t>A tabela Produtos armazenará os dados relacionados aos itens do cardápio. Cada produto cadastrado representa uma opção disponível no cardápio digital, contendo informações detalhadas como nome, descrição, preço e categoria, que facilitam a organização e a exibição dos itens para o cliente. </a:t>
            </a:r>
          </a:p>
        </p:txBody>
      </p:sp>
      <p:sp>
        <p:nvSpPr>
          <p:cNvPr id="4" name="CaixaDeTexto 3">
            <a:extLst>
              <a:ext uri="{FF2B5EF4-FFF2-40B4-BE49-F238E27FC236}">
                <a16:creationId xmlns:a16="http://schemas.microsoft.com/office/drawing/2014/main" id="{1D0065A5-E03C-8DBC-8E6C-8D98A76E971C}"/>
              </a:ext>
            </a:extLst>
          </p:cNvPr>
          <p:cNvSpPr txBox="1"/>
          <p:nvPr/>
        </p:nvSpPr>
        <p:spPr>
          <a:xfrm>
            <a:off x="6515102" y="2841170"/>
            <a:ext cx="3517900" cy="2862322"/>
          </a:xfrm>
          <a:prstGeom prst="rect">
            <a:avLst/>
          </a:prstGeom>
          <a:noFill/>
        </p:spPr>
        <p:txBody>
          <a:bodyPr wrap="square" rtlCol="0">
            <a:spAutoFit/>
          </a:bodyPr>
          <a:lstStyle/>
          <a:p>
            <a:r>
              <a:rPr lang="pt-BR" sz="1800" dirty="0">
                <a:solidFill>
                  <a:srgbClr val="000000"/>
                </a:solidFill>
                <a:effectLst/>
                <a:latin typeface="Franklin Gothic Medium (Corpo)"/>
                <a:ea typeface="Arial" panose="020B0604020202020204" pitchFamily="34" charset="0"/>
              </a:rPr>
              <a:t>A tabela Usuários será responsável por armazenar as informações de todos os usuários do sistema, incluindo administradores e clientes. Esta tabela garantirá a identificação e a autenticação de cada tipo de usuário, associando permissões específicas para clientes e administradores</a:t>
            </a:r>
            <a:endParaRPr lang="pt-BR" dirty="0">
              <a:latin typeface="Franklin Gothic Medium (Corpo)"/>
            </a:endParaRPr>
          </a:p>
        </p:txBody>
      </p:sp>
    </p:spTree>
    <p:extLst>
      <p:ext uri="{BB962C8B-B14F-4D97-AF65-F5344CB8AC3E}">
        <p14:creationId xmlns:p14="http://schemas.microsoft.com/office/powerpoint/2010/main" val="264969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4BEE6-3C20-3200-5309-C11F4201B7A4}"/>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8DB7569A-2783-41DD-C497-FF8BD6CB5648}"/>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600" b="1" kern="1200" cap="all" spc="120" baseline="0">
                <a:solidFill>
                  <a:schemeClr val="bg1"/>
                </a:solidFill>
                <a:effectLst/>
                <a:latin typeface="+mj-lt"/>
                <a:ea typeface="+mj-ea"/>
                <a:cs typeface="+mj-cs"/>
              </a:rPr>
              <a:t>CRIAÇÃO DO BANCO DE DADOS  dados</a:t>
            </a:r>
          </a:p>
        </p:txBody>
      </p:sp>
      <p:sp>
        <p:nvSpPr>
          <p:cNvPr id="9" name="Espaço Reservado para o Número do Slide 9">
            <a:extLst>
              <a:ext uri="{FF2B5EF4-FFF2-40B4-BE49-F238E27FC236}">
                <a16:creationId xmlns:a16="http://schemas.microsoft.com/office/drawing/2014/main" id="{3EDD19A2-8EF8-0130-7516-FB6E0B9EA661}"/>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14</a:t>
            </a:fld>
            <a:endParaRPr lang="pt-BR"/>
          </a:p>
        </p:txBody>
      </p:sp>
      <p:sp>
        <p:nvSpPr>
          <p:cNvPr id="26" name="Footer Placeholder 8">
            <a:extLst>
              <a:ext uri="{FF2B5EF4-FFF2-40B4-BE49-F238E27FC236}">
                <a16:creationId xmlns:a16="http://schemas.microsoft.com/office/drawing/2014/main" id="{988753AF-57AE-807C-65BF-936AE7555EB0}"/>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7" name="CaixaDeTexto 6">
            <a:extLst>
              <a:ext uri="{FF2B5EF4-FFF2-40B4-BE49-F238E27FC236}">
                <a16:creationId xmlns:a16="http://schemas.microsoft.com/office/drawing/2014/main" id="{AF98922E-D43C-6FD0-492E-33132C5576C8}"/>
              </a:ext>
            </a:extLst>
          </p:cNvPr>
          <p:cNvSpPr txBox="1"/>
          <p:nvPr/>
        </p:nvSpPr>
        <p:spPr>
          <a:xfrm>
            <a:off x="6451601" y="330199"/>
            <a:ext cx="5626099" cy="5616730"/>
          </a:xfrm>
          <a:prstGeom prst="rect">
            <a:avLst/>
          </a:prstGeom>
          <a:noFill/>
        </p:spPr>
        <p:txBody>
          <a:bodyPr wrap="square" rtlCol="0">
            <a:spAutoFit/>
          </a:bodyPr>
          <a:lstStyle/>
          <a:p>
            <a:pPr marL="6350" marR="1527810" indent="-6350" algn="l">
              <a:lnSpc>
                <a:spcPct val="107000"/>
              </a:lnSpc>
              <a:spcAft>
                <a:spcPts val="1065"/>
              </a:spcAft>
            </a:pPr>
            <a:r>
              <a:rPr lang="pt-BR" kern="100" dirty="0">
                <a:solidFill>
                  <a:srgbClr val="000000"/>
                </a:solidFill>
                <a:effectLst/>
                <a:ea typeface="Arial" panose="020B0604020202020204" pitchFamily="34" charset="0"/>
              </a:rPr>
              <a:t>CREATE DATABASE hamburgueria;</a:t>
            </a:r>
          </a:p>
          <a:p>
            <a:pPr marL="6350" marR="1527810" indent="-6350" algn="l">
              <a:lnSpc>
                <a:spcPct val="107000"/>
              </a:lnSpc>
              <a:spcAft>
                <a:spcPts val="1065"/>
              </a:spcAft>
            </a:pPr>
            <a:r>
              <a:rPr lang="pt-BR" b="1" kern="100" dirty="0">
                <a:solidFill>
                  <a:srgbClr val="000000"/>
                </a:solidFill>
                <a:effectLst/>
                <a:ea typeface="Arial" panose="020B0604020202020204" pitchFamily="34" charset="0"/>
              </a:rPr>
              <a:t>//Seleciona o banco de dados para uso</a:t>
            </a:r>
            <a:endParaRPr lang="pt-BR"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kern="100" dirty="0">
                <a:solidFill>
                  <a:srgbClr val="000000"/>
                </a:solidFill>
                <a:effectLst/>
                <a:ea typeface="Arial" panose="020B0604020202020204" pitchFamily="34" charset="0"/>
              </a:rPr>
              <a:t>USE hamburgueria;</a:t>
            </a:r>
          </a:p>
          <a:p>
            <a:pPr marL="6350" marR="1527810" indent="-6350" algn="l">
              <a:lnSpc>
                <a:spcPct val="107000"/>
              </a:lnSpc>
              <a:spcAft>
                <a:spcPts val="1065"/>
              </a:spcAft>
            </a:pPr>
            <a:r>
              <a:rPr lang="pt-BR" b="1" kern="100" dirty="0">
                <a:solidFill>
                  <a:srgbClr val="000000"/>
                </a:solidFill>
                <a:effectLst/>
                <a:ea typeface="Arial" panose="020B0604020202020204" pitchFamily="34" charset="0"/>
              </a:rPr>
              <a:t>//Criação da tabela produto</a:t>
            </a:r>
            <a:endParaRPr lang="pt-BR"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kern="100" dirty="0">
                <a:solidFill>
                  <a:srgbClr val="000000"/>
                </a:solidFill>
                <a:effectLst/>
                <a:ea typeface="Arial" panose="020B0604020202020204" pitchFamily="34" charset="0"/>
              </a:rPr>
              <a:t>CREATE TABLE produto (</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id INT PRIMARY KEY</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AUTO_INCREMENT,</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logo MEDIUMBLOB,</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nome VARCHAR(100) NOT NULL,</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a:t>
            </a:r>
            <a:r>
              <a:rPr lang="pt-BR" kern="100" dirty="0" err="1">
                <a:solidFill>
                  <a:srgbClr val="000000"/>
                </a:solidFill>
                <a:effectLst/>
                <a:ea typeface="Arial" panose="020B0604020202020204" pitchFamily="34" charset="0"/>
              </a:rPr>
              <a:t>descricao</a:t>
            </a:r>
            <a:r>
              <a:rPr lang="pt-BR" kern="100" dirty="0">
                <a:solidFill>
                  <a:srgbClr val="000000"/>
                </a:solidFill>
                <a:effectLst/>
                <a:ea typeface="Arial" panose="020B0604020202020204" pitchFamily="34" charset="0"/>
              </a:rPr>
              <a:t> VARCHAR(300),</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tipo VARCHAR(100),</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    </a:t>
            </a:r>
            <a:r>
              <a:rPr lang="pt-BR" kern="100" dirty="0" err="1">
                <a:solidFill>
                  <a:srgbClr val="000000"/>
                </a:solidFill>
                <a:effectLst/>
                <a:ea typeface="Arial" panose="020B0604020202020204" pitchFamily="34" charset="0"/>
              </a:rPr>
              <a:t>preco</a:t>
            </a:r>
            <a:r>
              <a:rPr lang="pt-BR" kern="100" dirty="0">
                <a:solidFill>
                  <a:srgbClr val="000000"/>
                </a:solidFill>
                <a:effectLst/>
                <a:ea typeface="Arial" panose="020B0604020202020204" pitchFamily="34" charset="0"/>
              </a:rPr>
              <a:t> INT NOT NULL</a:t>
            </a:r>
          </a:p>
          <a:p>
            <a:pPr marL="6350" marR="1527810" indent="-6350" algn="l">
              <a:lnSpc>
                <a:spcPct val="107000"/>
              </a:lnSpc>
              <a:spcAft>
                <a:spcPts val="1065"/>
              </a:spcAft>
            </a:pPr>
            <a:r>
              <a:rPr lang="pt-BR" kern="100" dirty="0">
                <a:solidFill>
                  <a:srgbClr val="000000"/>
                </a:solidFill>
                <a:effectLst/>
                <a:ea typeface="Arial" panose="020B0604020202020204" pitchFamily="34" charset="0"/>
              </a:rPr>
              <a:t>);</a:t>
            </a:r>
            <a:endParaRPr lang="pt-BR" kern="1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880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E5606-8054-1459-B90A-5B12FC0D8EEB}"/>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3AFE5E2-715F-3188-6288-91B04D6E63A3}"/>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600" b="1" kern="1200" cap="all" spc="120" baseline="0">
                <a:solidFill>
                  <a:schemeClr val="bg1"/>
                </a:solidFill>
                <a:effectLst/>
                <a:latin typeface="+mj-lt"/>
                <a:ea typeface="+mj-ea"/>
                <a:cs typeface="+mj-cs"/>
              </a:rPr>
              <a:t>CRIAÇÃO DO BANCO DE DADOS  dados</a:t>
            </a:r>
          </a:p>
        </p:txBody>
      </p:sp>
      <p:sp>
        <p:nvSpPr>
          <p:cNvPr id="9" name="Espaço Reservado para o Número do Slide 9">
            <a:extLst>
              <a:ext uri="{FF2B5EF4-FFF2-40B4-BE49-F238E27FC236}">
                <a16:creationId xmlns:a16="http://schemas.microsoft.com/office/drawing/2014/main" id="{90E2960D-6C29-CDA2-32D8-226D6585716A}"/>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15</a:t>
            </a:fld>
            <a:endParaRPr lang="pt-BR"/>
          </a:p>
        </p:txBody>
      </p:sp>
      <p:sp>
        <p:nvSpPr>
          <p:cNvPr id="26" name="Footer Placeholder 8">
            <a:extLst>
              <a:ext uri="{FF2B5EF4-FFF2-40B4-BE49-F238E27FC236}">
                <a16:creationId xmlns:a16="http://schemas.microsoft.com/office/drawing/2014/main" id="{899DFAF9-C299-FA73-B778-FFC7AE7743B0}"/>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2" name="CaixaDeTexto 1">
            <a:extLst>
              <a:ext uri="{FF2B5EF4-FFF2-40B4-BE49-F238E27FC236}">
                <a16:creationId xmlns:a16="http://schemas.microsoft.com/office/drawing/2014/main" id="{6EF5BE76-44D6-029D-1C8D-F277272AB3AA}"/>
              </a:ext>
            </a:extLst>
          </p:cNvPr>
          <p:cNvSpPr txBox="1"/>
          <p:nvPr/>
        </p:nvSpPr>
        <p:spPr>
          <a:xfrm>
            <a:off x="6041818" y="-12700"/>
            <a:ext cx="7623459" cy="7246407"/>
          </a:xfrm>
          <a:prstGeom prst="rect">
            <a:avLst/>
          </a:prstGeom>
          <a:noFill/>
        </p:spPr>
        <p:txBody>
          <a:bodyPr wrap="square" rtlCol="0">
            <a:spAutoFit/>
          </a:bodyPr>
          <a:lstStyle/>
          <a:p>
            <a:pPr marL="6350" marR="1527810" indent="-6350" algn="l">
              <a:lnSpc>
                <a:spcPct val="107000"/>
              </a:lnSpc>
              <a:spcAft>
                <a:spcPts val="1065"/>
              </a:spcAft>
            </a:pPr>
            <a:r>
              <a:rPr lang="pt-BR" sz="1600" b="1" kern="100" dirty="0">
                <a:solidFill>
                  <a:srgbClr val="000000"/>
                </a:solidFill>
                <a:effectLst/>
                <a:latin typeface="Franklin Gothic Medium (Corpo)"/>
                <a:ea typeface="Arial" panose="020B0604020202020204" pitchFamily="34" charset="0"/>
              </a:rPr>
              <a:t>//Criação da tabela </a:t>
            </a:r>
            <a:r>
              <a:rPr lang="pt-BR" sz="1600" b="1" kern="100" dirty="0" err="1">
                <a:solidFill>
                  <a:srgbClr val="000000"/>
                </a:solidFill>
                <a:effectLst/>
                <a:latin typeface="Franklin Gothic Medium (Corpo)"/>
                <a:ea typeface="Arial" panose="020B0604020202020204" pitchFamily="34" charset="0"/>
              </a:rPr>
              <a:t>usuarios</a:t>
            </a:r>
            <a:endParaRPr lang="pt-BR" sz="1600" kern="100" dirty="0">
              <a:solidFill>
                <a:srgbClr val="000000"/>
              </a:solidFill>
              <a:effectLst/>
              <a:latin typeface="Franklin Gothic Medium (Corpo)"/>
              <a:ea typeface="Arial" panose="020B0604020202020204" pitchFamily="34" charset="0"/>
            </a:endParaRP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CREATE TABLE </a:t>
            </a:r>
            <a:r>
              <a:rPr lang="pt-BR" sz="1600" kern="100" dirty="0" err="1">
                <a:solidFill>
                  <a:srgbClr val="000000"/>
                </a:solidFill>
                <a:effectLst/>
                <a:latin typeface="Franklin Gothic Medium (Corpo)"/>
                <a:ea typeface="Arial" panose="020B0604020202020204" pitchFamily="34" charset="0"/>
              </a:rPr>
              <a:t>usuarios</a:t>
            </a:r>
            <a:r>
              <a:rPr lang="pt-BR" sz="1600" kern="100" dirty="0">
                <a:solidFill>
                  <a:srgbClr val="000000"/>
                </a:solidFill>
                <a:effectLst/>
                <a:latin typeface="Franklin Gothic Medium (Corpo)"/>
                <a:ea typeface="Arial" panose="020B0604020202020204" pitchFamily="34" charset="0"/>
              </a:rPr>
              <a:t> (</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id INT PRIMARY KEY AUTO_INCREMENT,</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nome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sobrenome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a:t>
            </a:r>
            <a:r>
              <a:rPr lang="pt-BR" sz="1600" kern="100" dirty="0" err="1">
                <a:solidFill>
                  <a:srgbClr val="000000"/>
                </a:solidFill>
                <a:effectLst/>
                <a:latin typeface="Franklin Gothic Medium (Corpo)"/>
                <a:ea typeface="Arial" panose="020B0604020202020204" pitchFamily="34" charset="0"/>
              </a:rPr>
              <a:t>email</a:t>
            </a:r>
            <a:r>
              <a:rPr lang="pt-BR" sz="1600" kern="100" dirty="0">
                <a:solidFill>
                  <a:srgbClr val="000000"/>
                </a:solidFill>
                <a:effectLst/>
                <a:latin typeface="Franklin Gothic Medium (Corpo)"/>
                <a:ea typeface="Arial" panose="020B0604020202020204" pitchFamily="34" charset="0"/>
              </a:rPr>
              <a:t>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senha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telefone VARCHAR(20)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CPF VARCHAR(11) UNIQUE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a:t>
            </a:r>
            <a:r>
              <a:rPr lang="pt-BR" sz="1600" kern="100" dirty="0" err="1">
                <a:solidFill>
                  <a:srgbClr val="000000"/>
                </a:solidFill>
                <a:effectLst/>
                <a:latin typeface="Franklin Gothic Medium (Corpo)"/>
                <a:ea typeface="Arial" panose="020B0604020202020204" pitchFamily="34" charset="0"/>
              </a:rPr>
              <a:t>endereco</a:t>
            </a:r>
            <a:r>
              <a:rPr lang="pt-BR" sz="1600" kern="100" dirty="0">
                <a:solidFill>
                  <a:srgbClr val="000000"/>
                </a:solidFill>
                <a:effectLst/>
                <a:latin typeface="Franklin Gothic Medium (Corpo)"/>
                <a:ea typeface="Arial" panose="020B0604020202020204" pitchFamily="34" charset="0"/>
              </a:rPr>
              <a:t>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a:t>
            </a:r>
            <a:r>
              <a:rPr lang="pt-BR" sz="1600" kern="100" dirty="0" err="1">
                <a:solidFill>
                  <a:srgbClr val="000000"/>
                </a:solidFill>
                <a:effectLst/>
                <a:latin typeface="Franklin Gothic Medium (Corpo)"/>
                <a:ea typeface="Arial" panose="020B0604020202020204" pitchFamily="34" charset="0"/>
              </a:rPr>
              <a:t>num_casa</a:t>
            </a:r>
            <a:r>
              <a:rPr lang="pt-BR" sz="1600" kern="100" dirty="0">
                <a:solidFill>
                  <a:srgbClr val="000000"/>
                </a:solidFill>
                <a:effectLst/>
                <a:latin typeface="Franklin Gothic Medium (Corpo)"/>
                <a:ea typeface="Arial" panose="020B0604020202020204" pitchFamily="34" charset="0"/>
              </a:rPr>
              <a:t> INT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Cep VARCHAR(8)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bairro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cidade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estado VARCHAR(255)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    perfil ENUM('</a:t>
            </a:r>
            <a:r>
              <a:rPr lang="pt-BR" sz="1600" kern="100" dirty="0" err="1">
                <a:solidFill>
                  <a:srgbClr val="000000"/>
                </a:solidFill>
                <a:effectLst/>
                <a:latin typeface="Franklin Gothic Medium (Corpo)"/>
                <a:ea typeface="Arial" panose="020B0604020202020204" pitchFamily="34" charset="0"/>
              </a:rPr>
              <a:t>usuario</a:t>
            </a:r>
            <a:r>
              <a:rPr lang="pt-BR" sz="1600" kern="100" dirty="0">
                <a:solidFill>
                  <a:srgbClr val="000000"/>
                </a:solidFill>
                <a:effectLst/>
                <a:latin typeface="Franklin Gothic Medium (Corpo)"/>
                <a:ea typeface="Arial" panose="020B0604020202020204" pitchFamily="34" charset="0"/>
              </a:rPr>
              <a:t>', 'admin') DEFAULT '</a:t>
            </a:r>
            <a:r>
              <a:rPr lang="pt-BR" sz="1600" kern="100" dirty="0" err="1">
                <a:solidFill>
                  <a:srgbClr val="000000"/>
                </a:solidFill>
                <a:effectLst/>
                <a:latin typeface="Franklin Gothic Medium (Corpo)"/>
                <a:ea typeface="Arial" panose="020B0604020202020204" pitchFamily="34" charset="0"/>
              </a:rPr>
              <a:t>usuario</a:t>
            </a:r>
            <a:r>
              <a:rPr lang="pt-BR" sz="1600" kern="100" dirty="0">
                <a:solidFill>
                  <a:srgbClr val="000000"/>
                </a:solidFill>
                <a:effectLst/>
                <a:latin typeface="Franklin Gothic Medium (Corpo)"/>
                <a:ea typeface="Arial" panose="020B0604020202020204" pitchFamily="34" charset="0"/>
              </a:rPr>
              <a:t>' NOT NULL</a:t>
            </a:r>
          </a:p>
          <a:p>
            <a:pPr marL="6350" marR="1527810" indent="-6350" algn="l">
              <a:lnSpc>
                <a:spcPct val="107000"/>
              </a:lnSpc>
              <a:spcAft>
                <a:spcPts val="1065"/>
              </a:spcAft>
            </a:pPr>
            <a:r>
              <a:rPr lang="pt-BR" sz="1600" kern="100" dirty="0">
                <a:solidFill>
                  <a:srgbClr val="000000"/>
                </a:solidFill>
                <a:effectLst/>
                <a:latin typeface="Franklin Gothic Medium (Corpo)"/>
                <a:ea typeface="Arial" panose="020B0604020202020204" pitchFamily="34" charset="0"/>
              </a:rPr>
              <a:t>);</a:t>
            </a:r>
          </a:p>
          <a:p>
            <a:endParaRPr lang="pt-BR" dirty="0"/>
          </a:p>
        </p:txBody>
      </p:sp>
    </p:spTree>
    <p:extLst>
      <p:ext uri="{BB962C8B-B14F-4D97-AF65-F5344CB8AC3E}">
        <p14:creationId xmlns:p14="http://schemas.microsoft.com/office/powerpoint/2010/main" val="151139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C98A3-E171-18AB-C5D7-7F2107C6D99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38F7344B-767B-331D-5389-C4D6CA31A55E}"/>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600" b="1" kern="1200" cap="all" spc="120" baseline="0">
                <a:solidFill>
                  <a:schemeClr val="bg1"/>
                </a:solidFill>
                <a:effectLst/>
                <a:latin typeface="+mj-lt"/>
                <a:ea typeface="+mj-ea"/>
                <a:cs typeface="+mj-cs"/>
              </a:rPr>
              <a:t>CRIAÇÃO DO BANCO DE DADOS  dados</a:t>
            </a:r>
          </a:p>
        </p:txBody>
      </p:sp>
      <p:sp>
        <p:nvSpPr>
          <p:cNvPr id="9" name="Espaço Reservado para o Número do Slide 9">
            <a:extLst>
              <a:ext uri="{FF2B5EF4-FFF2-40B4-BE49-F238E27FC236}">
                <a16:creationId xmlns:a16="http://schemas.microsoft.com/office/drawing/2014/main" id="{387EA53E-569C-1DD6-9451-DDFB542915D9}"/>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16</a:t>
            </a:fld>
            <a:endParaRPr lang="pt-BR"/>
          </a:p>
        </p:txBody>
      </p:sp>
      <p:sp>
        <p:nvSpPr>
          <p:cNvPr id="26" name="Footer Placeholder 8">
            <a:extLst>
              <a:ext uri="{FF2B5EF4-FFF2-40B4-BE49-F238E27FC236}">
                <a16:creationId xmlns:a16="http://schemas.microsoft.com/office/drawing/2014/main" id="{E8D13BFF-8B51-9386-7F2B-A164BC8A7752}"/>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2" name="CaixaDeTexto 1">
            <a:extLst>
              <a:ext uri="{FF2B5EF4-FFF2-40B4-BE49-F238E27FC236}">
                <a16:creationId xmlns:a16="http://schemas.microsoft.com/office/drawing/2014/main" id="{B808816C-D4BA-9F54-58B3-4EE93EED0526}"/>
              </a:ext>
            </a:extLst>
          </p:cNvPr>
          <p:cNvSpPr txBox="1"/>
          <p:nvPr/>
        </p:nvSpPr>
        <p:spPr>
          <a:xfrm>
            <a:off x="6093595" y="1888450"/>
            <a:ext cx="6098405" cy="2852832"/>
          </a:xfrm>
          <a:prstGeom prst="rect">
            <a:avLst/>
          </a:prstGeom>
          <a:noFill/>
        </p:spPr>
        <p:txBody>
          <a:bodyPr wrap="square" rtlCol="0">
            <a:spAutoFit/>
          </a:bodyPr>
          <a:lstStyle/>
          <a:p>
            <a:pPr marL="6350" marR="1527810" indent="-6350" algn="l">
              <a:lnSpc>
                <a:spcPct val="107000"/>
              </a:lnSpc>
              <a:spcAft>
                <a:spcPts val="1065"/>
              </a:spcAft>
            </a:pPr>
            <a:r>
              <a:rPr lang="pt-BR" sz="1800" b="1" kern="100" dirty="0">
                <a:solidFill>
                  <a:srgbClr val="000000"/>
                </a:solidFill>
                <a:effectLst/>
                <a:latin typeface="Franklin Gothic Medium (Corpo)"/>
                <a:ea typeface="Arial" panose="020B0604020202020204" pitchFamily="34" charset="0"/>
              </a:rPr>
              <a:t>//Exibe todos os registros da tabela produto</a:t>
            </a:r>
            <a:endParaRPr lang="pt-BR" sz="1800" kern="100" dirty="0">
              <a:solidFill>
                <a:srgbClr val="000000"/>
              </a:solidFill>
              <a:effectLst/>
              <a:latin typeface="Franklin Gothic Medium (Corpo)"/>
              <a:ea typeface="Arial" panose="020B0604020202020204" pitchFamily="34" charset="0"/>
            </a:endParaRPr>
          </a:p>
          <a:p>
            <a:pPr marL="6350" marR="1527810" indent="-6350" algn="l">
              <a:lnSpc>
                <a:spcPct val="107000"/>
              </a:lnSpc>
              <a:spcAft>
                <a:spcPts val="1065"/>
              </a:spcAft>
            </a:pPr>
            <a:r>
              <a:rPr lang="pt-BR" sz="1800" kern="100" dirty="0">
                <a:solidFill>
                  <a:srgbClr val="000000"/>
                </a:solidFill>
                <a:effectLst/>
                <a:latin typeface="Franklin Gothic Medium (Corpo)"/>
                <a:ea typeface="Arial" panose="020B0604020202020204" pitchFamily="34" charset="0"/>
              </a:rPr>
              <a:t>SELECT * FROM produto;</a:t>
            </a:r>
          </a:p>
          <a:p>
            <a:pPr marL="6350" marR="1527810" indent="-6350" algn="l">
              <a:lnSpc>
                <a:spcPct val="107000"/>
              </a:lnSpc>
              <a:spcAft>
                <a:spcPts val="1065"/>
              </a:spcAft>
            </a:pPr>
            <a:endParaRPr lang="pt-BR" b="1"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b="1" kern="100" dirty="0">
                <a:solidFill>
                  <a:srgbClr val="000000"/>
                </a:solidFill>
                <a:effectLst/>
                <a:ea typeface="Arial" panose="020B0604020202020204" pitchFamily="34" charset="0"/>
              </a:rPr>
              <a:t>//Exibe todos os registros da tabela </a:t>
            </a:r>
            <a:r>
              <a:rPr lang="pt-BR" b="1" kern="100" dirty="0" err="1">
                <a:solidFill>
                  <a:srgbClr val="000000"/>
                </a:solidFill>
                <a:effectLst/>
                <a:ea typeface="Arial" panose="020B0604020202020204" pitchFamily="34" charset="0"/>
              </a:rPr>
              <a:t>usuarios</a:t>
            </a:r>
            <a:endParaRPr lang="pt-BR" kern="100" dirty="0">
              <a:solidFill>
                <a:srgbClr val="000000"/>
              </a:solidFill>
              <a:effectLst/>
              <a:ea typeface="Arial" panose="020B0604020202020204" pitchFamily="34" charset="0"/>
            </a:endParaRPr>
          </a:p>
          <a:p>
            <a:pPr marL="6350" marR="1527810" indent="-6350" algn="l">
              <a:lnSpc>
                <a:spcPct val="107000"/>
              </a:lnSpc>
              <a:spcAft>
                <a:spcPts val="1065"/>
              </a:spcAft>
            </a:pPr>
            <a:r>
              <a:rPr lang="pt-BR" kern="100" dirty="0">
                <a:solidFill>
                  <a:srgbClr val="000000"/>
                </a:solidFill>
                <a:effectLst/>
                <a:ea typeface="Arial" panose="020B0604020202020204" pitchFamily="34" charset="0"/>
              </a:rPr>
              <a:t>SELECT * FROM </a:t>
            </a:r>
            <a:r>
              <a:rPr lang="pt-BR" kern="100" dirty="0" err="1">
                <a:solidFill>
                  <a:srgbClr val="000000"/>
                </a:solidFill>
                <a:effectLst/>
                <a:ea typeface="Arial" panose="020B0604020202020204" pitchFamily="34" charset="0"/>
              </a:rPr>
              <a:t>usuarios</a:t>
            </a:r>
            <a:r>
              <a:rPr lang="pt-BR" kern="100" dirty="0">
                <a:solidFill>
                  <a:srgbClr val="000000"/>
                </a:solidFill>
                <a:effectLst/>
                <a:ea typeface="Arial" panose="020B0604020202020204" pitchFamily="34" charset="0"/>
              </a:rPr>
              <a:t>;</a:t>
            </a:r>
          </a:p>
          <a:p>
            <a:endParaRPr lang="pt-BR" dirty="0"/>
          </a:p>
        </p:txBody>
      </p:sp>
    </p:spTree>
    <p:extLst>
      <p:ext uri="{BB962C8B-B14F-4D97-AF65-F5344CB8AC3E}">
        <p14:creationId xmlns:p14="http://schemas.microsoft.com/office/powerpoint/2010/main" val="334158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C1B62-26D3-174D-D499-3DC61A2223D9}"/>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9E145CF-2CF4-9B1F-54C4-57A2D880D2EB}"/>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pt-BR" sz="46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405C9E27-4A04-B1E2-EC1C-079A823AE352}"/>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17</a:t>
            </a:fld>
            <a:endParaRPr lang="pt-BR"/>
          </a:p>
        </p:txBody>
      </p:sp>
      <p:sp>
        <p:nvSpPr>
          <p:cNvPr id="26" name="Footer Placeholder 8">
            <a:extLst>
              <a:ext uri="{FF2B5EF4-FFF2-40B4-BE49-F238E27FC236}">
                <a16:creationId xmlns:a16="http://schemas.microsoft.com/office/drawing/2014/main" id="{1BF87F91-A846-5C8D-0ECA-B5F8390B919E}"/>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2" name="CaixaDeTexto 1">
            <a:extLst>
              <a:ext uri="{FF2B5EF4-FFF2-40B4-BE49-F238E27FC236}">
                <a16:creationId xmlns:a16="http://schemas.microsoft.com/office/drawing/2014/main" id="{0DE99FF4-67E6-2700-DC48-7A75DA36F351}"/>
              </a:ext>
            </a:extLst>
          </p:cNvPr>
          <p:cNvSpPr txBox="1"/>
          <p:nvPr/>
        </p:nvSpPr>
        <p:spPr>
          <a:xfrm>
            <a:off x="7246941" y="2893080"/>
            <a:ext cx="6098405" cy="523220"/>
          </a:xfrm>
          <a:prstGeom prst="rect">
            <a:avLst/>
          </a:prstGeom>
          <a:noFill/>
        </p:spPr>
        <p:txBody>
          <a:bodyPr wrap="square" rtlCol="0">
            <a:spAutoFit/>
          </a:bodyPr>
          <a:lstStyle/>
          <a:p>
            <a:r>
              <a:rPr lang="pt-BR" sz="2800" b="1" dirty="0"/>
              <a:t>SISTEMA FUNCIONANDO</a:t>
            </a:r>
          </a:p>
        </p:txBody>
      </p:sp>
      <p:pic>
        <p:nvPicPr>
          <p:cNvPr id="5" name="Imagem 4">
            <a:extLst>
              <a:ext uri="{FF2B5EF4-FFF2-40B4-BE49-F238E27FC236}">
                <a16:creationId xmlns:a16="http://schemas.microsoft.com/office/drawing/2014/main" id="{A5D82F87-0677-E4CE-A9C9-1609092BF7C4}"/>
              </a:ext>
            </a:extLst>
          </p:cNvPr>
          <p:cNvPicPr>
            <a:picLocks noChangeAspect="1"/>
          </p:cNvPicPr>
          <p:nvPr/>
        </p:nvPicPr>
        <p:blipFill>
          <a:blip r:embed="rId3"/>
          <a:stretch>
            <a:fillRect/>
          </a:stretch>
        </p:blipFill>
        <p:spPr>
          <a:xfrm>
            <a:off x="519585" y="2302329"/>
            <a:ext cx="5257800" cy="2057400"/>
          </a:xfrm>
          <a:prstGeom prst="rect">
            <a:avLst/>
          </a:prstGeom>
        </p:spPr>
      </p:pic>
    </p:spTree>
    <p:extLst>
      <p:ext uri="{BB962C8B-B14F-4D97-AF65-F5344CB8AC3E}">
        <p14:creationId xmlns:p14="http://schemas.microsoft.com/office/powerpoint/2010/main" val="1122295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8BBD4-A752-A843-DCBF-6BCCDA7549D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B3472C68-0307-04D2-707A-18C215E4F9C8}"/>
              </a:ext>
            </a:extLst>
          </p:cNvPr>
          <p:cNvSpPr txBox="1"/>
          <p:nvPr/>
        </p:nvSpPr>
        <p:spPr>
          <a:xfrm>
            <a:off x="960120" y="317814"/>
            <a:ext cx="10268712" cy="17007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pt-BR" sz="4800" b="1" cap="all" spc="120" dirty="0">
                <a:solidFill>
                  <a:schemeClr val="bg1"/>
                </a:solidFill>
                <a:latin typeface="+mj-lt"/>
                <a:ea typeface="+mj-ea"/>
                <a:cs typeface="+mj-cs"/>
              </a:rPr>
              <a:t>CONCLUSÃO</a:t>
            </a:r>
            <a:endParaRPr lang="pt-BR" sz="48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D68B0C3D-B5A8-E078-7359-6DD775BB65B1}"/>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18</a:t>
            </a:fld>
            <a:endParaRPr lang="pt-BR"/>
          </a:p>
        </p:txBody>
      </p:sp>
      <p:sp>
        <p:nvSpPr>
          <p:cNvPr id="2" name="CaixaDeTexto 1">
            <a:extLst>
              <a:ext uri="{FF2B5EF4-FFF2-40B4-BE49-F238E27FC236}">
                <a16:creationId xmlns:a16="http://schemas.microsoft.com/office/drawing/2014/main" id="{FE1EB0D1-2E49-33C4-DBA5-7BEC62B9A7CB}"/>
              </a:ext>
            </a:extLst>
          </p:cNvPr>
          <p:cNvSpPr txBox="1"/>
          <p:nvPr/>
        </p:nvSpPr>
        <p:spPr>
          <a:xfrm>
            <a:off x="960120" y="2256970"/>
            <a:ext cx="5135880" cy="4297138"/>
          </a:xfrm>
          <a:prstGeom prst="rect">
            <a:avLst/>
          </a:prstGeom>
          <a:noFill/>
        </p:spPr>
        <p:txBody>
          <a:bodyPr wrap="square" rtlCol="0">
            <a:spAutoFit/>
          </a:bodyPr>
          <a:lstStyle/>
          <a:p>
            <a:pPr marL="6350" marR="1035685" indent="-6350" algn="just">
              <a:lnSpc>
                <a:spcPct val="109000"/>
              </a:lnSpc>
              <a:spcAft>
                <a:spcPts val="1035"/>
              </a:spcAft>
            </a:pPr>
            <a:r>
              <a:rPr lang="pt-BR" sz="1800" kern="100" dirty="0">
                <a:solidFill>
                  <a:srgbClr val="000000"/>
                </a:solidFill>
                <a:effectLst/>
                <a:ea typeface="Arial" panose="020B0604020202020204" pitchFamily="34" charset="0"/>
              </a:rPr>
              <a:t>O desenvolvimento deste sistema de cardápio digital para uma hamburgueria foi um processo desafiador e enriquecedor, permitindo aplicar conceitos teóricos e habilidades práticas adquiridas ao longo do semestre acadêmico. Durante a execução do projeto, conseguimos alcançar diversos resultados positivos que refletem a evolução da nossa capacidade de lidar com tecnologia, resolver problemas reais e criar soluções eficazes para o ambiente de trabalho. </a:t>
            </a:r>
          </a:p>
        </p:txBody>
      </p:sp>
      <p:sp>
        <p:nvSpPr>
          <p:cNvPr id="4" name="CaixaDeTexto 3">
            <a:extLst>
              <a:ext uri="{FF2B5EF4-FFF2-40B4-BE49-F238E27FC236}">
                <a16:creationId xmlns:a16="http://schemas.microsoft.com/office/drawing/2014/main" id="{657D9334-0094-A123-063A-06DDBE038B74}"/>
              </a:ext>
            </a:extLst>
          </p:cNvPr>
          <p:cNvSpPr txBox="1"/>
          <p:nvPr/>
        </p:nvSpPr>
        <p:spPr>
          <a:xfrm>
            <a:off x="6322822" y="2256970"/>
            <a:ext cx="5754878" cy="3994683"/>
          </a:xfrm>
          <a:prstGeom prst="rect">
            <a:avLst/>
          </a:prstGeom>
          <a:noFill/>
        </p:spPr>
        <p:txBody>
          <a:bodyPr wrap="square" rtlCol="0">
            <a:spAutoFit/>
          </a:bodyPr>
          <a:lstStyle/>
          <a:p>
            <a:pPr marL="6350" marR="1035685" indent="-6350" algn="just">
              <a:lnSpc>
                <a:spcPct val="109000"/>
              </a:lnSpc>
              <a:spcAft>
                <a:spcPts val="1035"/>
              </a:spcAft>
            </a:pPr>
            <a:r>
              <a:rPr lang="pt-BR" sz="1800" kern="100" dirty="0">
                <a:solidFill>
                  <a:srgbClr val="000000"/>
                </a:solidFill>
                <a:effectLst/>
                <a:latin typeface="Franklin Gothic Medium (Corpo)"/>
                <a:ea typeface="Arial" panose="020B0604020202020204" pitchFamily="34" charset="0"/>
              </a:rPr>
              <a:t>Em suma, o projeto foi um excelente exercício de integração de várias tecnologias, além de proporcionar uma visão mais clara sobre como desenvolver soluções tecnológicas para melhorar processos do cotidiano. Embora tenha sido desafiador, o desenvolvimento do sistema de cardápio digital resultou em um produto funcional e eficiente, que pode ser adaptado para diferentes tipos de estabelecimentos, além de ser um ótimo exemplo de como a tecnologia pode otimizar a experiência de clientes e a administração de empresas. </a:t>
            </a:r>
          </a:p>
        </p:txBody>
      </p:sp>
    </p:spTree>
    <p:extLst>
      <p:ext uri="{BB962C8B-B14F-4D97-AF65-F5344CB8AC3E}">
        <p14:creationId xmlns:p14="http://schemas.microsoft.com/office/powerpoint/2010/main" val="58918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B35C6-AACF-24EC-DA1C-2FF4B202F78E}"/>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BFF36623-3B0B-498A-F221-4A8BD14FA29F}"/>
              </a:ext>
            </a:extLst>
          </p:cNvPr>
          <p:cNvSpPr txBox="1"/>
          <p:nvPr/>
        </p:nvSpPr>
        <p:spPr>
          <a:xfrm>
            <a:off x="960438" y="317499"/>
            <a:ext cx="4500737" cy="472803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pt-BR" sz="4600" b="1" kern="1200" cap="all" spc="120" baseline="0" dirty="0">
              <a:solidFill>
                <a:schemeClr val="bg1"/>
              </a:solidFill>
              <a:effectLst/>
              <a:latin typeface="+mj-lt"/>
              <a:ea typeface="+mj-ea"/>
              <a:cs typeface="+mj-cs"/>
            </a:endParaRPr>
          </a:p>
        </p:txBody>
      </p:sp>
      <p:sp>
        <p:nvSpPr>
          <p:cNvPr id="9" name="Espaço Reservado para o Número do Slide 9">
            <a:extLst>
              <a:ext uri="{FF2B5EF4-FFF2-40B4-BE49-F238E27FC236}">
                <a16:creationId xmlns:a16="http://schemas.microsoft.com/office/drawing/2014/main" id="{0B336A20-391D-DC18-6F3A-0851E784030E}"/>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spcAft>
                <a:spcPts val="600"/>
              </a:spcAft>
            </a:pPr>
            <a:fld id="{F97E8200-1950-409B-82E7-99938E7AE355}" type="slidenum">
              <a:rPr lang="pt-BR" smtClean="0"/>
              <a:pPr>
                <a:spcAft>
                  <a:spcPts val="600"/>
                </a:spcAft>
              </a:pPr>
              <a:t>19</a:t>
            </a:fld>
            <a:endParaRPr lang="pt-BR"/>
          </a:p>
        </p:txBody>
      </p:sp>
      <p:sp>
        <p:nvSpPr>
          <p:cNvPr id="26" name="Footer Placeholder 8">
            <a:extLst>
              <a:ext uri="{FF2B5EF4-FFF2-40B4-BE49-F238E27FC236}">
                <a16:creationId xmlns:a16="http://schemas.microsoft.com/office/drawing/2014/main" id="{E87E3487-2069-762D-3126-6C9C6EC5395F}"/>
              </a:ext>
            </a:extLst>
          </p:cNvPr>
          <p:cNvSpPr>
            <a:spLocks noGrp="1"/>
          </p:cNvSpPr>
          <p:nvPr>
            <p:ph type="ftr" sz="quarter" idx="4294967295"/>
          </p:nvPr>
        </p:nvSpPr>
        <p:spPr>
          <a:xfrm>
            <a:off x="960120" y="6356350"/>
            <a:ext cx="3417916" cy="365125"/>
          </a:xfrm>
        </p:spPr>
        <p:txBody>
          <a:bodyPr/>
          <a:lstStyle/>
          <a:p>
            <a:pPr rtl="0">
              <a:spcAft>
                <a:spcPts val="600"/>
              </a:spcAft>
            </a:pPr>
            <a:r>
              <a:rPr lang="pt-BR" noProof="0"/>
              <a:t>Modelo de Texto do Rodapé</a:t>
            </a:r>
          </a:p>
        </p:txBody>
      </p:sp>
      <p:sp>
        <p:nvSpPr>
          <p:cNvPr id="2" name="CaixaDeTexto 1">
            <a:extLst>
              <a:ext uri="{FF2B5EF4-FFF2-40B4-BE49-F238E27FC236}">
                <a16:creationId xmlns:a16="http://schemas.microsoft.com/office/drawing/2014/main" id="{59AC624D-1ADC-6F5A-190F-DBB25CD63EDA}"/>
              </a:ext>
            </a:extLst>
          </p:cNvPr>
          <p:cNvSpPr txBox="1"/>
          <p:nvPr/>
        </p:nvSpPr>
        <p:spPr>
          <a:xfrm>
            <a:off x="7246941" y="2893080"/>
            <a:ext cx="6098405" cy="523220"/>
          </a:xfrm>
          <a:prstGeom prst="rect">
            <a:avLst/>
          </a:prstGeom>
          <a:noFill/>
        </p:spPr>
        <p:txBody>
          <a:bodyPr wrap="square" rtlCol="0">
            <a:spAutoFit/>
          </a:bodyPr>
          <a:lstStyle/>
          <a:p>
            <a:r>
              <a:rPr lang="pt-BR" sz="2800" b="1" dirty="0"/>
              <a:t>OBRIGADO...</a:t>
            </a:r>
          </a:p>
        </p:txBody>
      </p:sp>
      <p:pic>
        <p:nvPicPr>
          <p:cNvPr id="5" name="Imagem 4">
            <a:extLst>
              <a:ext uri="{FF2B5EF4-FFF2-40B4-BE49-F238E27FC236}">
                <a16:creationId xmlns:a16="http://schemas.microsoft.com/office/drawing/2014/main" id="{43B84000-14F9-799B-B65E-696C8A4C9B98}"/>
              </a:ext>
            </a:extLst>
          </p:cNvPr>
          <p:cNvPicPr>
            <a:picLocks noChangeAspect="1"/>
          </p:cNvPicPr>
          <p:nvPr/>
        </p:nvPicPr>
        <p:blipFill>
          <a:blip r:embed="rId3"/>
          <a:stretch>
            <a:fillRect/>
          </a:stretch>
        </p:blipFill>
        <p:spPr>
          <a:xfrm>
            <a:off x="519585" y="2302329"/>
            <a:ext cx="5257800" cy="2057400"/>
          </a:xfrm>
          <a:prstGeom prst="rect">
            <a:avLst/>
          </a:prstGeom>
        </p:spPr>
      </p:pic>
    </p:spTree>
    <p:extLst>
      <p:ext uri="{BB962C8B-B14F-4D97-AF65-F5344CB8AC3E}">
        <p14:creationId xmlns:p14="http://schemas.microsoft.com/office/powerpoint/2010/main" val="240370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6F7BB-30A8-4980-AD4A-2FB0B53FA6C9}"/>
              </a:ext>
            </a:extLst>
          </p:cNvPr>
          <p:cNvSpPr>
            <a:spLocks noGrp="1"/>
          </p:cNvSpPr>
          <p:nvPr>
            <p:ph type="title"/>
          </p:nvPr>
        </p:nvSpPr>
        <p:spPr>
          <a:xfrm>
            <a:off x="960120" y="317814"/>
            <a:ext cx="10268712" cy="1700784"/>
          </a:xfrm>
        </p:spPr>
        <p:txBody>
          <a:bodyPr rtlCol="0"/>
          <a:lstStyle/>
          <a:p>
            <a:pPr rtl="0"/>
            <a:r>
              <a:rPr lang="pt-BR"/>
              <a:t>Equipe</a:t>
            </a:r>
          </a:p>
        </p:txBody>
      </p:sp>
      <p:sp>
        <p:nvSpPr>
          <p:cNvPr id="30" name="Espaço Reservado para Texto 29">
            <a:extLst>
              <a:ext uri="{FF2B5EF4-FFF2-40B4-BE49-F238E27FC236}">
                <a16:creationId xmlns:a16="http://schemas.microsoft.com/office/drawing/2014/main" id="{0A519495-0B62-4946-8849-85BAE273E1ED}"/>
              </a:ext>
            </a:extLst>
          </p:cNvPr>
          <p:cNvSpPr>
            <a:spLocks noGrp="1"/>
          </p:cNvSpPr>
          <p:nvPr>
            <p:ph type="body" sz="quarter" idx="19"/>
          </p:nvPr>
        </p:nvSpPr>
        <p:spPr>
          <a:xfrm>
            <a:off x="295041" y="3904902"/>
            <a:ext cx="1790700" cy="1822797"/>
          </a:xfrm>
        </p:spPr>
        <p:txBody>
          <a:bodyPr rtlCol="0">
            <a:normAutofit/>
          </a:bodyPr>
          <a:lstStyle/>
          <a:p>
            <a:pPr rtl="0"/>
            <a:r>
              <a:rPr lang="pt-BR" dirty="0"/>
              <a:t>JUAN MAICON ANDRADE SANTOS  </a:t>
            </a:r>
          </a:p>
        </p:txBody>
      </p:sp>
      <p:sp>
        <p:nvSpPr>
          <p:cNvPr id="31" name="Espaço Reservado para Texto 30">
            <a:extLst>
              <a:ext uri="{FF2B5EF4-FFF2-40B4-BE49-F238E27FC236}">
                <a16:creationId xmlns:a16="http://schemas.microsoft.com/office/drawing/2014/main" id="{41645704-3A6A-4BBA-8175-321CF0BA0F93}"/>
              </a:ext>
            </a:extLst>
          </p:cNvPr>
          <p:cNvSpPr>
            <a:spLocks noGrp="1"/>
          </p:cNvSpPr>
          <p:nvPr>
            <p:ph type="body" sz="quarter" idx="20"/>
          </p:nvPr>
        </p:nvSpPr>
        <p:spPr>
          <a:xfrm>
            <a:off x="7049057" y="3977876"/>
            <a:ext cx="1790700" cy="883447"/>
          </a:xfrm>
        </p:spPr>
        <p:txBody>
          <a:bodyPr rtlCol="0"/>
          <a:lstStyle/>
          <a:p>
            <a:pPr rtl="0"/>
            <a:r>
              <a:rPr lang="pt-BR" sz="1800" dirty="0"/>
              <a:t>VICTOR GABRIEL SARTI MIRANDA</a:t>
            </a:r>
          </a:p>
        </p:txBody>
      </p:sp>
      <p:sp>
        <p:nvSpPr>
          <p:cNvPr id="32" name="Espaço Reservado para Texto 31">
            <a:extLst>
              <a:ext uri="{FF2B5EF4-FFF2-40B4-BE49-F238E27FC236}">
                <a16:creationId xmlns:a16="http://schemas.microsoft.com/office/drawing/2014/main" id="{DF0EBCDF-924B-48F4-A7F7-666B321BFC28}"/>
              </a:ext>
            </a:extLst>
          </p:cNvPr>
          <p:cNvSpPr>
            <a:spLocks noGrp="1"/>
          </p:cNvSpPr>
          <p:nvPr>
            <p:ph type="body" sz="quarter" idx="21"/>
          </p:nvPr>
        </p:nvSpPr>
        <p:spPr>
          <a:xfrm>
            <a:off x="2346921" y="3958478"/>
            <a:ext cx="1790700" cy="1035847"/>
          </a:xfrm>
        </p:spPr>
        <p:txBody>
          <a:bodyPr rtlCol="0">
            <a:normAutofit/>
          </a:bodyPr>
          <a:lstStyle/>
          <a:p>
            <a:pPr rtl="0"/>
            <a:r>
              <a:rPr lang="pt-BR" dirty="0"/>
              <a:t>FERNANDO TAVARES SILVA</a:t>
            </a:r>
          </a:p>
        </p:txBody>
      </p:sp>
      <p:sp>
        <p:nvSpPr>
          <p:cNvPr id="33" name="Espaço Reservado para Texto 32">
            <a:extLst>
              <a:ext uri="{FF2B5EF4-FFF2-40B4-BE49-F238E27FC236}">
                <a16:creationId xmlns:a16="http://schemas.microsoft.com/office/drawing/2014/main" id="{05CB99E5-316C-41D9-8C47-1B06C7959379}"/>
              </a:ext>
            </a:extLst>
          </p:cNvPr>
          <p:cNvSpPr>
            <a:spLocks noGrp="1"/>
          </p:cNvSpPr>
          <p:nvPr>
            <p:ph type="body" sz="quarter" idx="22"/>
          </p:nvPr>
        </p:nvSpPr>
        <p:spPr>
          <a:xfrm>
            <a:off x="9438132" y="3939080"/>
            <a:ext cx="1790700" cy="1000325"/>
          </a:xfrm>
        </p:spPr>
        <p:txBody>
          <a:bodyPr rtlCol="0"/>
          <a:lstStyle/>
          <a:p>
            <a:pPr rtl="0"/>
            <a:r>
              <a:rPr lang="pt-BR" sz="1800" dirty="0"/>
              <a:t>RAPHAEL CARDOSO DA COSTA</a:t>
            </a:r>
          </a:p>
        </p:txBody>
      </p:sp>
      <p:sp>
        <p:nvSpPr>
          <p:cNvPr id="34" name="Espaço Reservado para Texto 33">
            <a:extLst>
              <a:ext uri="{FF2B5EF4-FFF2-40B4-BE49-F238E27FC236}">
                <a16:creationId xmlns:a16="http://schemas.microsoft.com/office/drawing/2014/main" id="{8F7A7076-E480-4D5D-BF05-F80A9002862A}"/>
              </a:ext>
            </a:extLst>
          </p:cNvPr>
          <p:cNvSpPr>
            <a:spLocks noGrp="1"/>
          </p:cNvSpPr>
          <p:nvPr>
            <p:ph type="body" sz="quarter" idx="23"/>
          </p:nvPr>
        </p:nvSpPr>
        <p:spPr>
          <a:xfrm>
            <a:off x="4659982" y="3904902"/>
            <a:ext cx="1790700" cy="1238597"/>
          </a:xfrm>
        </p:spPr>
        <p:txBody>
          <a:bodyPr rtlCol="0">
            <a:normAutofit/>
          </a:bodyPr>
          <a:lstStyle/>
          <a:p>
            <a:pPr rtl="0"/>
            <a:r>
              <a:rPr lang="pt-BR" dirty="0"/>
              <a:t>KAUE PIOTTO DE LIMA FREIRE</a:t>
            </a:r>
          </a:p>
        </p:txBody>
      </p:sp>
    </p:spTree>
    <p:extLst>
      <p:ext uri="{BB962C8B-B14F-4D97-AF65-F5344CB8AC3E}">
        <p14:creationId xmlns:p14="http://schemas.microsoft.com/office/powerpoint/2010/main" val="347745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0295B-54B9-4937-90E3-BAB9CE69E30B}"/>
              </a:ext>
            </a:extLst>
          </p:cNvPr>
          <p:cNvSpPr>
            <a:spLocks noGrp="1"/>
          </p:cNvSpPr>
          <p:nvPr>
            <p:ph type="title"/>
          </p:nvPr>
        </p:nvSpPr>
        <p:spPr>
          <a:xfrm>
            <a:off x="960120" y="317814"/>
            <a:ext cx="10268712" cy="1700784"/>
          </a:xfrm>
        </p:spPr>
        <p:txBody>
          <a:bodyPr rtlCol="0" anchor="ctr">
            <a:normAutofit/>
          </a:bodyPr>
          <a:lstStyle/>
          <a:p>
            <a:pPr rtl="0"/>
            <a:r>
              <a:rPr lang="pt-BR" sz="5600" dirty="0"/>
              <a:t>FUNÇÃO DE CADA INTEGRANTE </a:t>
            </a:r>
            <a:br>
              <a:rPr lang="pt-BR" sz="5600" dirty="0"/>
            </a:br>
            <a:r>
              <a:rPr lang="pt-BR" sz="5600" dirty="0"/>
              <a:t>DA EQUIPE</a:t>
            </a:r>
          </a:p>
        </p:txBody>
      </p:sp>
      <p:sp>
        <p:nvSpPr>
          <p:cNvPr id="4" name="Espaço Reservado para Texto 3">
            <a:extLst>
              <a:ext uri="{FF2B5EF4-FFF2-40B4-BE49-F238E27FC236}">
                <a16:creationId xmlns:a16="http://schemas.microsoft.com/office/drawing/2014/main" id="{D51A6D85-3837-435F-A342-5A3F98172B12}"/>
              </a:ext>
            </a:extLst>
          </p:cNvPr>
          <p:cNvSpPr>
            <a:spLocks noGrp="1"/>
          </p:cNvSpPr>
          <p:nvPr>
            <p:ph idx="1"/>
          </p:nvPr>
        </p:nvSpPr>
        <p:spPr>
          <a:xfrm>
            <a:off x="960120" y="2587752"/>
            <a:ext cx="10268712" cy="3593592"/>
          </a:xfrm>
        </p:spPr>
        <p:txBody>
          <a:bodyPr rtlCol="0">
            <a:normAutofit/>
          </a:bodyPr>
          <a:lstStyle/>
          <a:p>
            <a:pPr marL="6350" marR="1527810" indent="-6350" algn="just">
              <a:lnSpc>
                <a:spcPct val="109000"/>
              </a:lnSpc>
              <a:spcAft>
                <a:spcPts val="50"/>
              </a:spcAft>
            </a:pPr>
            <a:r>
              <a:rPr lang="pt-BR" sz="1800" kern="100" dirty="0">
                <a:solidFill>
                  <a:srgbClr val="000000"/>
                </a:solidFill>
                <a:effectLst/>
                <a:latin typeface="Franklin Gothic Demi Cond (Títulos)"/>
                <a:ea typeface="Arial" panose="020B0604020202020204" pitchFamily="34" charset="0"/>
              </a:rPr>
              <a:t>Fernando Tavares Responsável pela lógica e integração dos dados do sistema. </a:t>
            </a:r>
          </a:p>
          <a:p>
            <a:pPr marL="6350" marR="1527810" indent="-6350" algn="just">
              <a:lnSpc>
                <a:spcPct val="109000"/>
              </a:lnSpc>
              <a:spcAft>
                <a:spcPts val="1035"/>
              </a:spcAft>
            </a:pPr>
            <a:r>
              <a:rPr lang="pt-BR" sz="1800" kern="100" dirty="0">
                <a:solidFill>
                  <a:srgbClr val="000000"/>
                </a:solidFill>
                <a:effectLst/>
                <a:latin typeface="Franklin Gothic Demi Cond (Títulos)"/>
                <a:ea typeface="Arial" panose="020B0604020202020204" pitchFamily="34" charset="0"/>
              </a:rPr>
              <a:t>Victor Gabriel: Responsável pela interface do usuário. </a:t>
            </a:r>
          </a:p>
          <a:p>
            <a:pPr marL="6350" marR="1527810" indent="-6350" algn="just">
              <a:lnSpc>
                <a:spcPct val="109000"/>
              </a:lnSpc>
              <a:spcAft>
                <a:spcPts val="1035"/>
              </a:spcAft>
            </a:pPr>
            <a:r>
              <a:rPr lang="pt-BR" sz="1800" kern="100" dirty="0" err="1">
                <a:solidFill>
                  <a:srgbClr val="000000"/>
                </a:solidFill>
                <a:effectLst/>
                <a:latin typeface="Franklin Gothic Demi Cond (Títulos)"/>
                <a:ea typeface="Arial" panose="020B0604020202020204" pitchFamily="34" charset="0"/>
              </a:rPr>
              <a:t>Kaue</a:t>
            </a:r>
            <a:r>
              <a:rPr lang="pt-BR" sz="1800" kern="100" dirty="0">
                <a:solidFill>
                  <a:srgbClr val="000000"/>
                </a:solidFill>
                <a:effectLst/>
                <a:latin typeface="Franklin Gothic Demi Cond (Títulos)"/>
                <a:ea typeface="Arial" panose="020B0604020202020204" pitchFamily="34" charset="0"/>
              </a:rPr>
              <a:t> Piotto: Responsável pela lógica e integração dos dados do sistema. Responsável pela interface do usuário. </a:t>
            </a:r>
          </a:p>
          <a:p>
            <a:pPr marL="6350" marR="1527810" indent="-6350" algn="l">
              <a:lnSpc>
                <a:spcPct val="107000"/>
              </a:lnSpc>
              <a:spcAft>
                <a:spcPts val="1035"/>
              </a:spcAft>
            </a:pPr>
            <a:r>
              <a:rPr lang="pt-BR" sz="1800" kern="100" dirty="0">
                <a:solidFill>
                  <a:srgbClr val="000000"/>
                </a:solidFill>
                <a:effectLst/>
                <a:latin typeface="Franklin Gothic Demi Cond (Títulos)"/>
                <a:ea typeface="Arial" panose="020B0604020202020204" pitchFamily="34" charset="0"/>
              </a:rPr>
              <a:t> Juan Maicon: Responsável pelo levantamento de requisitos, documentação, experiência do usuário. </a:t>
            </a:r>
          </a:p>
          <a:p>
            <a:pPr marL="6350" marR="1527810" indent="-6350" algn="l">
              <a:lnSpc>
                <a:spcPct val="107000"/>
              </a:lnSpc>
              <a:spcAft>
                <a:spcPts val="1035"/>
              </a:spcAft>
            </a:pPr>
            <a:r>
              <a:rPr lang="pt-BR" sz="1800" kern="100" dirty="0">
                <a:solidFill>
                  <a:srgbClr val="000000"/>
                </a:solidFill>
                <a:effectLst/>
                <a:latin typeface="Franklin Gothic Demi Cond (Títulos)"/>
                <a:ea typeface="Times New Roman" panose="02020603050405020304" pitchFamily="18" charset="0"/>
              </a:rPr>
              <a:t>Raphael Cardoso: Responsável pelo desenvolvimento do Banco De Dados.   </a:t>
            </a:r>
            <a:endParaRPr lang="pt-BR" sz="1800" kern="100" dirty="0">
              <a:solidFill>
                <a:srgbClr val="000000"/>
              </a:solidFill>
              <a:effectLst/>
              <a:latin typeface="Franklin Gothic Demi Cond (Títulos)"/>
              <a:ea typeface="Arial" panose="020B0604020202020204" pitchFamily="34" charset="0"/>
            </a:endParaRPr>
          </a:p>
          <a:p>
            <a:pPr rtl="0"/>
            <a:endParaRPr lang="pt-BR" dirty="0"/>
          </a:p>
        </p:txBody>
      </p:sp>
      <p:sp>
        <p:nvSpPr>
          <p:cNvPr id="13" name="Slide Number Placeholder 5">
            <a:extLst>
              <a:ext uri="{FF2B5EF4-FFF2-40B4-BE49-F238E27FC236}">
                <a16:creationId xmlns:a16="http://schemas.microsoft.com/office/drawing/2014/main" id="{9F4F7877-BFA0-19B6-383D-52227D0C536B}"/>
              </a:ext>
            </a:extLst>
          </p:cNvPr>
          <p:cNvSpPr>
            <a:spLocks noGrp="1"/>
          </p:cNvSpPr>
          <p:nvPr>
            <p:ph type="sldNum" sz="quarter" idx="12"/>
          </p:nvPr>
        </p:nvSpPr>
        <p:spPr>
          <a:xfrm>
            <a:off x="10296144" y="6356350"/>
            <a:ext cx="932688" cy="365125"/>
          </a:xfrm>
        </p:spPr>
        <p:txBody>
          <a:bodyPr/>
          <a:lstStyle/>
          <a:p>
            <a:pPr rtl="0">
              <a:spcAft>
                <a:spcPts val="600"/>
              </a:spcAft>
            </a:pPr>
            <a:fld id="{27CE633F-9882-4A5C-83A2-1109D0C73261}" type="slidenum">
              <a:rPr lang="pt-BR" noProof="0" smtClean="0"/>
              <a:pPr rtl="0">
                <a:spcAft>
                  <a:spcPts val="600"/>
                </a:spcAft>
              </a:pPr>
              <a:t>3</a:t>
            </a:fld>
            <a:endParaRPr lang="pt-BR" noProof="0"/>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rtlCol="0"/>
          <a:lstStyle/>
          <a:p>
            <a:pPr rtl="0"/>
            <a:r>
              <a:rPr lang="pt-BR" dirty="0" err="1"/>
              <a:t>cRONOGRAMA</a:t>
            </a:r>
            <a:endParaRPr lang="pt-BR" dirty="0"/>
          </a:p>
        </p:txBody>
      </p:sp>
      <p:sp>
        <p:nvSpPr>
          <p:cNvPr id="7" name="Espaço Reservado para o Número do Slide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4</a:t>
            </a:fld>
            <a:endParaRPr lang="pt-BR"/>
          </a:p>
        </p:txBody>
      </p:sp>
      <p:graphicFrame>
        <p:nvGraphicFramePr>
          <p:cNvPr id="9" name="Espaço Reservado para Conteúdo 8">
            <a:extLst>
              <a:ext uri="{FF2B5EF4-FFF2-40B4-BE49-F238E27FC236}">
                <a16:creationId xmlns:a16="http://schemas.microsoft.com/office/drawing/2014/main" id="{658E142E-75F9-2DC8-5B10-14E178BA6E7C}"/>
              </a:ext>
            </a:extLst>
          </p:cNvPr>
          <p:cNvGraphicFramePr>
            <a:graphicFrameLocks noGrp="1"/>
          </p:cNvGraphicFramePr>
          <p:nvPr>
            <p:ph idx="1"/>
            <p:extLst>
              <p:ext uri="{D42A27DB-BD31-4B8C-83A1-F6EECF244321}">
                <p14:modId xmlns:p14="http://schemas.microsoft.com/office/powerpoint/2010/main" val="1945247885"/>
              </p:ext>
            </p:extLst>
          </p:nvPr>
        </p:nvGraphicFramePr>
        <p:xfrm>
          <a:off x="960438" y="2587625"/>
          <a:ext cx="10267947" cy="3134360"/>
        </p:xfrm>
        <a:graphic>
          <a:graphicData uri="http://schemas.openxmlformats.org/drawingml/2006/table">
            <a:tbl>
              <a:tblPr firstRow="1" bandRow="1">
                <a:tableStyleId>{073A0DAA-6AF3-43AB-8588-CEC1D06C72B9}</a:tableStyleId>
              </a:tblPr>
              <a:tblGrid>
                <a:gridCol w="3422649">
                  <a:extLst>
                    <a:ext uri="{9D8B030D-6E8A-4147-A177-3AD203B41FA5}">
                      <a16:colId xmlns:a16="http://schemas.microsoft.com/office/drawing/2014/main" val="1001711487"/>
                    </a:ext>
                  </a:extLst>
                </a:gridCol>
                <a:gridCol w="3422649">
                  <a:extLst>
                    <a:ext uri="{9D8B030D-6E8A-4147-A177-3AD203B41FA5}">
                      <a16:colId xmlns:a16="http://schemas.microsoft.com/office/drawing/2014/main" val="3240571173"/>
                    </a:ext>
                  </a:extLst>
                </a:gridCol>
                <a:gridCol w="3422649">
                  <a:extLst>
                    <a:ext uri="{9D8B030D-6E8A-4147-A177-3AD203B41FA5}">
                      <a16:colId xmlns:a16="http://schemas.microsoft.com/office/drawing/2014/main" val="3270862047"/>
                    </a:ext>
                  </a:extLst>
                </a:gridCol>
              </a:tblGrid>
              <a:tr h="370840">
                <a:tc>
                  <a:txBody>
                    <a:bodyPr/>
                    <a:lstStyle/>
                    <a:p>
                      <a:r>
                        <a:rPr lang="pt-BR" dirty="0"/>
                        <a:t>TAREFAS</a:t>
                      </a:r>
                    </a:p>
                  </a:txBody>
                  <a:tcPr/>
                </a:tc>
                <a:tc>
                  <a:txBody>
                    <a:bodyPr/>
                    <a:lstStyle/>
                    <a:p>
                      <a:r>
                        <a:rPr lang="pt-BR" dirty="0"/>
                        <a:t>INICIO</a:t>
                      </a:r>
                    </a:p>
                  </a:txBody>
                  <a:tcPr/>
                </a:tc>
                <a:tc>
                  <a:txBody>
                    <a:bodyPr/>
                    <a:lstStyle/>
                    <a:p>
                      <a:r>
                        <a:rPr lang="pt-BR" dirty="0"/>
                        <a:t>TERMINO</a:t>
                      </a:r>
                    </a:p>
                  </a:txBody>
                  <a:tcPr/>
                </a:tc>
                <a:extLst>
                  <a:ext uri="{0D108BD9-81ED-4DB2-BD59-A6C34878D82A}">
                    <a16:rowId xmlns:a16="http://schemas.microsoft.com/office/drawing/2014/main" val="582589034"/>
                  </a:ext>
                </a:extLst>
              </a:tr>
              <a:tr h="370840">
                <a:tc>
                  <a:txBody>
                    <a:bodyPr/>
                    <a:lstStyle/>
                    <a:p>
                      <a:r>
                        <a:rPr lang="pt-BR" dirty="0"/>
                        <a:t>LEVANTAMENTO DE REQUISITOS</a:t>
                      </a:r>
                    </a:p>
                  </a:txBody>
                  <a:tcPr/>
                </a:tc>
                <a:tc>
                  <a:txBody>
                    <a:bodyPr/>
                    <a:lstStyle/>
                    <a:p>
                      <a:r>
                        <a:rPr lang="pt-BR" dirty="0"/>
                        <a:t>30/10/2024</a:t>
                      </a:r>
                    </a:p>
                  </a:txBody>
                  <a:tcPr/>
                </a:tc>
                <a:tc>
                  <a:txBody>
                    <a:bodyPr/>
                    <a:lstStyle/>
                    <a:p>
                      <a:r>
                        <a:rPr lang="pt-BR" dirty="0"/>
                        <a:t>02/11/2024</a:t>
                      </a:r>
                    </a:p>
                  </a:txBody>
                  <a:tcPr/>
                </a:tc>
                <a:extLst>
                  <a:ext uri="{0D108BD9-81ED-4DB2-BD59-A6C34878D82A}">
                    <a16:rowId xmlns:a16="http://schemas.microsoft.com/office/drawing/2014/main" val="3197459738"/>
                  </a:ext>
                </a:extLst>
              </a:tr>
              <a:tr h="370840">
                <a:tc>
                  <a:txBody>
                    <a:bodyPr/>
                    <a:lstStyle/>
                    <a:p>
                      <a:r>
                        <a:rPr lang="pt-BR" dirty="0"/>
                        <a:t>DESENVOLVIMENTO INTERFACE</a:t>
                      </a:r>
                    </a:p>
                  </a:txBody>
                  <a:tcPr/>
                </a:tc>
                <a:tc>
                  <a:txBody>
                    <a:bodyPr/>
                    <a:lstStyle/>
                    <a:p>
                      <a:r>
                        <a:rPr lang="pt-BR" dirty="0"/>
                        <a:t>03/11/2024</a:t>
                      </a:r>
                    </a:p>
                  </a:txBody>
                  <a:tcPr/>
                </a:tc>
                <a:tc>
                  <a:txBody>
                    <a:bodyPr/>
                    <a:lstStyle/>
                    <a:p>
                      <a:r>
                        <a:rPr lang="pt-BR" dirty="0"/>
                        <a:t>08/11/2024</a:t>
                      </a:r>
                    </a:p>
                  </a:txBody>
                  <a:tcPr/>
                </a:tc>
                <a:extLst>
                  <a:ext uri="{0D108BD9-81ED-4DB2-BD59-A6C34878D82A}">
                    <a16:rowId xmlns:a16="http://schemas.microsoft.com/office/drawing/2014/main" val="2182694571"/>
                  </a:ext>
                </a:extLst>
              </a:tr>
              <a:tr h="370840">
                <a:tc>
                  <a:txBody>
                    <a:bodyPr/>
                    <a:lstStyle/>
                    <a:p>
                      <a:r>
                        <a:rPr lang="pt-BR" dirty="0"/>
                        <a:t>IMPLEMENTAÇÃO DAS FUNCIONALIDADES</a:t>
                      </a:r>
                    </a:p>
                  </a:txBody>
                  <a:tcPr/>
                </a:tc>
                <a:tc>
                  <a:txBody>
                    <a:bodyPr/>
                    <a:lstStyle/>
                    <a:p>
                      <a:r>
                        <a:rPr lang="pt-BR" dirty="0"/>
                        <a:t>05/11/2024</a:t>
                      </a:r>
                    </a:p>
                  </a:txBody>
                  <a:tcPr/>
                </a:tc>
                <a:tc>
                  <a:txBody>
                    <a:bodyPr/>
                    <a:lstStyle/>
                    <a:p>
                      <a:r>
                        <a:rPr lang="pt-BR" dirty="0"/>
                        <a:t>11/11/2024</a:t>
                      </a:r>
                    </a:p>
                  </a:txBody>
                  <a:tcPr/>
                </a:tc>
                <a:extLst>
                  <a:ext uri="{0D108BD9-81ED-4DB2-BD59-A6C34878D82A}">
                    <a16:rowId xmlns:a16="http://schemas.microsoft.com/office/drawing/2014/main" val="4074547311"/>
                  </a:ext>
                </a:extLst>
              </a:tr>
              <a:tr h="370840">
                <a:tc>
                  <a:txBody>
                    <a:bodyPr/>
                    <a:lstStyle/>
                    <a:p>
                      <a:r>
                        <a:rPr lang="pt-BR" dirty="0"/>
                        <a:t>IMPLEMENTAÇÃO BANCO DE DADOS </a:t>
                      </a:r>
                    </a:p>
                  </a:txBody>
                  <a:tcPr/>
                </a:tc>
                <a:tc>
                  <a:txBody>
                    <a:bodyPr/>
                    <a:lstStyle/>
                    <a:p>
                      <a:r>
                        <a:rPr lang="pt-BR" dirty="0"/>
                        <a:t>05/11/2024</a:t>
                      </a:r>
                    </a:p>
                  </a:txBody>
                  <a:tcPr/>
                </a:tc>
                <a:tc>
                  <a:txBody>
                    <a:bodyPr/>
                    <a:lstStyle/>
                    <a:p>
                      <a:r>
                        <a:rPr lang="pt-BR" dirty="0"/>
                        <a:t>11/11/2024</a:t>
                      </a:r>
                    </a:p>
                  </a:txBody>
                  <a:tcPr/>
                </a:tc>
                <a:extLst>
                  <a:ext uri="{0D108BD9-81ED-4DB2-BD59-A6C34878D82A}">
                    <a16:rowId xmlns:a16="http://schemas.microsoft.com/office/drawing/2014/main" val="1885640546"/>
                  </a:ext>
                </a:extLst>
              </a:tr>
              <a:tr h="370840">
                <a:tc>
                  <a:txBody>
                    <a:bodyPr/>
                    <a:lstStyle/>
                    <a:p>
                      <a:r>
                        <a:rPr lang="pt-BR" dirty="0"/>
                        <a:t>DOCUMENTAÇÃO</a:t>
                      </a:r>
                    </a:p>
                  </a:txBody>
                  <a:tcPr/>
                </a:tc>
                <a:tc>
                  <a:txBody>
                    <a:bodyPr/>
                    <a:lstStyle/>
                    <a:p>
                      <a:r>
                        <a:rPr lang="pt-BR" dirty="0"/>
                        <a:t>08/11/2024</a:t>
                      </a:r>
                    </a:p>
                  </a:txBody>
                  <a:tcPr/>
                </a:tc>
                <a:tc>
                  <a:txBody>
                    <a:bodyPr/>
                    <a:lstStyle/>
                    <a:p>
                      <a:r>
                        <a:rPr lang="pt-BR" dirty="0"/>
                        <a:t>12/11/2024</a:t>
                      </a:r>
                    </a:p>
                  </a:txBody>
                  <a:tcPr/>
                </a:tc>
                <a:extLst>
                  <a:ext uri="{0D108BD9-81ED-4DB2-BD59-A6C34878D82A}">
                    <a16:rowId xmlns:a16="http://schemas.microsoft.com/office/drawing/2014/main" val="1839576739"/>
                  </a:ext>
                </a:extLst>
              </a:tr>
              <a:tr h="370840">
                <a:tc>
                  <a:txBody>
                    <a:bodyPr/>
                    <a:lstStyle/>
                    <a:p>
                      <a:r>
                        <a:rPr lang="pt-BR" dirty="0"/>
                        <a:t>ENTREGA E APRESENTAÇÃO</a:t>
                      </a:r>
                    </a:p>
                  </a:txBody>
                  <a:tcPr/>
                </a:tc>
                <a:tc>
                  <a:txBody>
                    <a:bodyPr/>
                    <a:lstStyle/>
                    <a:p>
                      <a:r>
                        <a:rPr lang="pt-BR" dirty="0"/>
                        <a:t>12/11/2024</a:t>
                      </a:r>
                    </a:p>
                  </a:txBody>
                  <a:tcPr/>
                </a:tc>
                <a:tc>
                  <a:txBody>
                    <a:bodyPr/>
                    <a:lstStyle/>
                    <a:p>
                      <a:r>
                        <a:rPr lang="pt-BR" dirty="0"/>
                        <a:t>13/11/2024</a:t>
                      </a:r>
                    </a:p>
                  </a:txBody>
                  <a:tcPr/>
                </a:tc>
                <a:extLst>
                  <a:ext uri="{0D108BD9-81ED-4DB2-BD59-A6C34878D82A}">
                    <a16:rowId xmlns:a16="http://schemas.microsoft.com/office/drawing/2014/main" val="772196756"/>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rtlCol="0"/>
          <a:lstStyle/>
          <a:p>
            <a:pPr rtl="0"/>
            <a:r>
              <a:rPr lang="pt-BR" dirty="0"/>
              <a:t>ESPECIFICAÇÃO DO SISTEMA</a:t>
            </a:r>
          </a:p>
        </p:txBody>
      </p:sp>
      <p:sp>
        <p:nvSpPr>
          <p:cNvPr id="4" name="Espaço Reservado para Conteúdo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9949180" cy="2586806"/>
          </a:xfrm>
        </p:spPr>
        <p:txBody>
          <a:bodyPr vert="horz" lIns="91440" tIns="45720" rIns="91440" bIns="45720" rtlCol="0" anchor="t">
            <a:normAutofit/>
          </a:bodyPr>
          <a:lstStyle/>
          <a:p>
            <a:pPr marL="0" indent="0">
              <a:buNone/>
            </a:pPr>
            <a:r>
              <a:rPr lang="pt-BR" kern="100" dirty="0">
                <a:solidFill>
                  <a:srgbClr val="000000"/>
                </a:solidFill>
                <a:effectLst/>
                <a:latin typeface="Franklin Gothic Medium (Corpo)"/>
                <a:ea typeface="Arial" panose="020B0604020202020204" pitchFamily="34" charset="0"/>
              </a:rPr>
              <a:t>O sistema será desenvolvido em Java para substituir o cardápio físico de uma hamburgueria, permitindo que o cliente tenha acesso ao cardápio digital através de um tablet. O sistema facilitará a interação dos clientes com o cardápio e permitirá que os administradores gerenciem e atualizem os produtos disponíveis. </a:t>
            </a:r>
          </a:p>
          <a:p>
            <a:pPr rtl="0"/>
            <a:endParaRPr lang="pt-BR" dirty="0"/>
          </a:p>
        </p:txBody>
      </p:sp>
      <p:sp>
        <p:nvSpPr>
          <p:cNvPr id="9" name="Espaço Reservado para o Número do Slide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5</a:t>
            </a:fld>
            <a:endParaRPr lang="pt-BR"/>
          </a:p>
        </p:txBody>
      </p:sp>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rtlCol="0"/>
          <a:lstStyle/>
          <a:p>
            <a:pPr rtl="0"/>
            <a:r>
              <a:rPr lang="pt-BR" dirty="0"/>
              <a:t>OBJETIVO DO SISTEMA</a:t>
            </a:r>
          </a:p>
        </p:txBody>
      </p:sp>
      <p:sp>
        <p:nvSpPr>
          <p:cNvPr id="4" name="Espaço Reservado para Conteúdo 3">
            <a:extLst>
              <a:ext uri="{FF2B5EF4-FFF2-40B4-BE49-F238E27FC236}">
                <a16:creationId xmlns:a16="http://schemas.microsoft.com/office/drawing/2014/main" id="{9B9ED227-95A7-4B08-91FE-5E0EF0D41D20}"/>
              </a:ext>
            </a:extLst>
          </p:cNvPr>
          <p:cNvSpPr>
            <a:spLocks noGrp="1"/>
          </p:cNvSpPr>
          <p:nvPr>
            <p:ph sz="half" idx="2"/>
          </p:nvPr>
        </p:nvSpPr>
        <p:spPr>
          <a:xfrm>
            <a:off x="1168908" y="3277038"/>
            <a:ext cx="9593580" cy="2586806"/>
          </a:xfrm>
        </p:spPr>
        <p:txBody>
          <a:bodyPr rtlCol="0">
            <a:normAutofit/>
          </a:bodyPr>
          <a:lstStyle/>
          <a:p>
            <a:pPr marL="0" indent="0">
              <a:buNone/>
            </a:pPr>
            <a:r>
              <a:rPr lang="pt-BR" sz="2000" kern="100" dirty="0">
                <a:solidFill>
                  <a:srgbClr val="000000"/>
                </a:solidFill>
                <a:effectLst/>
                <a:latin typeface="Franklin Gothic Medium (Corpo)"/>
                <a:ea typeface="Arial" panose="020B0604020202020204" pitchFamily="34" charset="0"/>
              </a:rPr>
              <a:t>O objetivo principal é criar uma aplicação que substitua o cardápio físico por um cardápio digital acessível em tablets, onde os clientes podem visualizar os produtos, selecionar os itens desejados e realizar pedidos diretamente do tablet. Para os administradores, o sistema oferecerá uma interface para gerenciar o cardápio, incluindo adição, remoção e edição de produtos. Além disso, o sistema fornecerá uma estimativa de tempo de preparo para os pedidos feitos. </a:t>
            </a:r>
          </a:p>
          <a:p>
            <a:pPr rtl="0"/>
            <a:endParaRPr lang="pt-BR" dirty="0"/>
          </a:p>
        </p:txBody>
      </p:sp>
      <p:sp>
        <p:nvSpPr>
          <p:cNvPr id="15" name="Espaço Reservado para o Número do Slide 9">
            <a:extLst>
              <a:ext uri="{FF2B5EF4-FFF2-40B4-BE49-F238E27FC236}">
                <a16:creationId xmlns:a16="http://schemas.microsoft.com/office/drawing/2014/main" id="{87DE1BC5-FD94-4773-8370-432A38DB8868}"/>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6</a:t>
            </a:fld>
            <a:endParaRPr lang="pt-BR"/>
          </a:p>
        </p:txBody>
      </p:sp>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F541F-209A-1979-3091-6960C017975E}"/>
            </a:ext>
          </a:extLst>
        </p:cNvPr>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84D1732C-A660-FD66-7BAA-4FE73D8052F0}"/>
              </a:ext>
            </a:extLst>
          </p:cNvPr>
          <p:cNvSpPr>
            <a:spLocks noGrp="1"/>
          </p:cNvSpPr>
          <p:nvPr>
            <p:ph sz="half" idx="2"/>
          </p:nvPr>
        </p:nvSpPr>
        <p:spPr>
          <a:xfrm>
            <a:off x="960120" y="2321739"/>
            <a:ext cx="9949180" cy="4034611"/>
          </a:xfrm>
        </p:spPr>
        <p:txBody>
          <a:bodyPr vert="horz" lIns="91440" tIns="45720" rIns="91440" bIns="45720" rtlCol="0" anchor="t">
            <a:normAutofit fontScale="62500" lnSpcReduction="20000"/>
          </a:bodyPr>
          <a:lstStyle/>
          <a:p>
            <a:pPr marL="0" marR="1491615" indent="0" algn="l">
              <a:lnSpc>
                <a:spcPct val="111000"/>
              </a:lnSpc>
              <a:spcAft>
                <a:spcPts val="35"/>
              </a:spcAft>
              <a:buNone/>
            </a:pPr>
            <a:r>
              <a:rPr lang="pt-BR" sz="2600" b="1" kern="100" dirty="0">
                <a:solidFill>
                  <a:srgbClr val="000000"/>
                </a:solidFill>
                <a:effectLst/>
                <a:ea typeface="Arial" panose="020B0604020202020204" pitchFamily="34" charset="0"/>
              </a:rPr>
              <a:t>Para o Cliente:</a:t>
            </a:r>
            <a:endParaRPr lang="pt-BR" sz="2600" kern="100" dirty="0">
              <a:solidFill>
                <a:srgbClr val="000000"/>
              </a:solidFill>
              <a:effectLst/>
              <a:ea typeface="Arial" panose="020B0604020202020204" pitchFamily="34" charset="0"/>
            </a:endParaRP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Início Automático: O software deve iniciar na tela "Ver Cardápio" no tablet.</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Navegação no Cardápio: O cliente pode visualizar o cardápio e navegar por diferentes categorias de produtos, como lanches, bebidas e porções.</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Cadastro e Login: O cliente deve fazer login para realizar pedidos.</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Se o cliente não tiver cadastro, deverá ter a opção de criar uma conta.</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Seleção de Itens: O cliente pode selecionar itens do cardápio e adicionar ao carrinho de compras. </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Visualização do Carrinho: O cliente pode visualizar o carrinho, que inclui itens selecionados, quantidades, valor total da compra.</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Confirmação do Pedido: Após revisar o carrinho, o cliente pode confirmar o pedido.</a:t>
            </a:r>
          </a:p>
          <a:p>
            <a:pPr marL="0" marR="1491615" indent="0" algn="l">
              <a:lnSpc>
                <a:spcPct val="111000"/>
              </a:lnSpc>
              <a:spcAft>
                <a:spcPts val="35"/>
              </a:spcAft>
              <a:buNone/>
            </a:pPr>
            <a:r>
              <a:rPr lang="pt-BR" sz="2600" kern="100" dirty="0">
                <a:solidFill>
                  <a:srgbClr val="000000"/>
                </a:solidFill>
                <a:effectLst/>
                <a:ea typeface="Arial" panose="020B0604020202020204" pitchFamily="34" charset="0"/>
              </a:rPr>
              <a:t>O sistema deve exibir o tempo estimado de preparo.</a:t>
            </a:r>
          </a:p>
          <a:p>
            <a:pPr rtl="0"/>
            <a:endParaRPr lang="pt-BR" dirty="0"/>
          </a:p>
        </p:txBody>
      </p:sp>
      <p:sp>
        <p:nvSpPr>
          <p:cNvPr id="9" name="Espaço Reservado para o Número do Slide 9">
            <a:extLst>
              <a:ext uri="{FF2B5EF4-FFF2-40B4-BE49-F238E27FC236}">
                <a16:creationId xmlns:a16="http://schemas.microsoft.com/office/drawing/2014/main" id="{EF9CB62F-D326-D5A8-92BE-50B2B353F159}"/>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7</a:t>
            </a:fld>
            <a:endParaRPr lang="pt-BR"/>
          </a:p>
        </p:txBody>
      </p:sp>
      <p:sp>
        <p:nvSpPr>
          <p:cNvPr id="3" name="CaixaDeTexto 2">
            <a:extLst>
              <a:ext uri="{FF2B5EF4-FFF2-40B4-BE49-F238E27FC236}">
                <a16:creationId xmlns:a16="http://schemas.microsoft.com/office/drawing/2014/main" id="{4131E6C4-324B-6534-B334-5E06C5C4D46D}"/>
              </a:ext>
            </a:extLst>
          </p:cNvPr>
          <p:cNvSpPr txBox="1"/>
          <p:nvPr/>
        </p:nvSpPr>
        <p:spPr>
          <a:xfrm>
            <a:off x="330200" y="136525"/>
            <a:ext cx="11125200" cy="2185214"/>
          </a:xfrm>
          <a:prstGeom prst="rect">
            <a:avLst/>
          </a:prstGeom>
          <a:noFill/>
        </p:spPr>
        <p:txBody>
          <a:bodyPr wrap="square" rtlCol="0">
            <a:spAutoFit/>
          </a:bodyPr>
          <a:lstStyle/>
          <a:p>
            <a:r>
              <a:rPr lang="pt-BR" sz="5400" b="1" kern="100" dirty="0">
                <a:solidFill>
                  <a:schemeClr val="bg1"/>
                </a:solidFill>
                <a:effectLst/>
                <a:latin typeface="+mj-lt"/>
                <a:ea typeface="Arial" panose="020B0604020202020204" pitchFamily="34" charset="0"/>
              </a:rPr>
              <a:t>Solução de Software</a:t>
            </a:r>
          </a:p>
          <a:p>
            <a:r>
              <a:rPr lang="pt-BR" sz="5400" b="1" kern="100" dirty="0">
                <a:solidFill>
                  <a:schemeClr val="bg1"/>
                </a:solidFill>
                <a:effectLst/>
                <a:latin typeface="+mj-lt"/>
                <a:ea typeface="Arial" panose="020B0604020202020204" pitchFamily="34" charset="0"/>
              </a:rPr>
              <a:t> (Lista dos Requisitos Implementados)</a:t>
            </a:r>
            <a:endParaRPr lang="pt-BR" sz="5400" kern="100" dirty="0">
              <a:solidFill>
                <a:schemeClr val="bg1"/>
              </a:solidFill>
              <a:effectLst/>
              <a:latin typeface="+mj-lt"/>
              <a:ea typeface="Arial" panose="020B0604020202020204" pitchFamily="34" charset="0"/>
            </a:endParaRPr>
          </a:p>
          <a:p>
            <a:endParaRPr lang="pt-BR" sz="2800" dirty="0">
              <a:solidFill>
                <a:schemeClr val="bg1"/>
              </a:solidFill>
            </a:endParaRPr>
          </a:p>
        </p:txBody>
      </p:sp>
    </p:spTree>
    <p:extLst>
      <p:ext uri="{BB962C8B-B14F-4D97-AF65-F5344CB8AC3E}">
        <p14:creationId xmlns:p14="http://schemas.microsoft.com/office/powerpoint/2010/main" val="354833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9BED2-74EE-5692-43EB-B256D48B3572}"/>
            </a:ext>
          </a:extLst>
        </p:cNvPr>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982C127-5907-1F9A-F2D9-833686220304}"/>
              </a:ext>
            </a:extLst>
          </p:cNvPr>
          <p:cNvSpPr>
            <a:spLocks noGrp="1"/>
          </p:cNvSpPr>
          <p:nvPr>
            <p:ph sz="half" idx="2"/>
          </p:nvPr>
        </p:nvSpPr>
        <p:spPr>
          <a:xfrm>
            <a:off x="960120" y="2321739"/>
            <a:ext cx="9949180" cy="4034611"/>
          </a:xfrm>
        </p:spPr>
        <p:txBody>
          <a:bodyPr vert="horz" lIns="91440" tIns="45720" rIns="91440" bIns="45720" rtlCol="0" anchor="t">
            <a:normAutofit/>
          </a:bodyPr>
          <a:lstStyle/>
          <a:p>
            <a:pPr marL="0" marR="1491615" indent="0" algn="l">
              <a:lnSpc>
                <a:spcPct val="111000"/>
              </a:lnSpc>
              <a:spcAft>
                <a:spcPts val="35"/>
              </a:spcAft>
              <a:buNone/>
            </a:pPr>
            <a:r>
              <a:rPr lang="pt-BR" b="1" kern="100" dirty="0">
                <a:solidFill>
                  <a:srgbClr val="000000"/>
                </a:solidFill>
                <a:effectLst/>
                <a:ea typeface="Arial" panose="020B0604020202020204" pitchFamily="34" charset="0"/>
              </a:rPr>
              <a:t>Para o Administrador:</a:t>
            </a:r>
            <a:endParaRPr lang="pt-BR" kern="100" dirty="0">
              <a:solidFill>
                <a:srgbClr val="000000"/>
              </a:solidFill>
              <a:effectLst/>
              <a:ea typeface="Arial" panose="020B0604020202020204" pitchFamily="34" charset="0"/>
            </a:endParaRPr>
          </a:p>
          <a:p>
            <a:pPr marL="0" marR="1491615" indent="0" algn="l">
              <a:lnSpc>
                <a:spcPct val="111000"/>
              </a:lnSpc>
              <a:spcAft>
                <a:spcPts val="35"/>
              </a:spcAft>
              <a:buNone/>
            </a:pPr>
            <a:r>
              <a:rPr lang="pt-BR" kern="100" dirty="0">
                <a:solidFill>
                  <a:srgbClr val="000000"/>
                </a:solidFill>
                <a:effectLst/>
                <a:ea typeface="Arial" panose="020B0604020202020204" pitchFamily="34" charset="0"/>
              </a:rPr>
              <a:t>Acesso Restrito: O administrador acessa a área administrativa ao fazer login com credenciais de administrador, salvas no banco de dados.</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Gestão do Cardápio: Após o login, o administrador visualiza um menu com as seguintes opções:</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Cadastrar item: adicionar novos itens ao cardápio.</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Alterar item: modificar informações dos itens existentes.</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Buscar item: pesquisar por itens no cardápio.</a:t>
            </a:r>
          </a:p>
          <a:p>
            <a:pPr marL="0" marR="1491615" indent="0" algn="l">
              <a:lnSpc>
                <a:spcPct val="111000"/>
              </a:lnSpc>
              <a:spcAft>
                <a:spcPts val="35"/>
              </a:spcAft>
              <a:buNone/>
            </a:pPr>
            <a:r>
              <a:rPr lang="pt-BR" kern="100" dirty="0">
                <a:solidFill>
                  <a:srgbClr val="000000"/>
                </a:solidFill>
                <a:effectLst/>
                <a:ea typeface="Arial" panose="020B0604020202020204" pitchFamily="34" charset="0"/>
              </a:rPr>
              <a:t>Excluir item: remover itens do cardápio. </a:t>
            </a:r>
          </a:p>
          <a:p>
            <a:pPr rtl="0"/>
            <a:endParaRPr lang="pt-BR" dirty="0"/>
          </a:p>
        </p:txBody>
      </p:sp>
      <p:sp>
        <p:nvSpPr>
          <p:cNvPr id="9" name="Espaço Reservado para o Número do Slide 9">
            <a:extLst>
              <a:ext uri="{FF2B5EF4-FFF2-40B4-BE49-F238E27FC236}">
                <a16:creationId xmlns:a16="http://schemas.microsoft.com/office/drawing/2014/main" id="{DFB943EC-2B89-D81A-F4C5-63A8E4D3AC79}"/>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8</a:t>
            </a:fld>
            <a:endParaRPr lang="pt-BR"/>
          </a:p>
        </p:txBody>
      </p:sp>
      <p:sp>
        <p:nvSpPr>
          <p:cNvPr id="3" name="CaixaDeTexto 2">
            <a:extLst>
              <a:ext uri="{FF2B5EF4-FFF2-40B4-BE49-F238E27FC236}">
                <a16:creationId xmlns:a16="http://schemas.microsoft.com/office/drawing/2014/main" id="{E8A5195C-DEEC-B3F5-7E7E-AC1C76EDEC09}"/>
              </a:ext>
            </a:extLst>
          </p:cNvPr>
          <p:cNvSpPr txBox="1"/>
          <p:nvPr/>
        </p:nvSpPr>
        <p:spPr>
          <a:xfrm>
            <a:off x="330200" y="136525"/>
            <a:ext cx="11125200" cy="2185214"/>
          </a:xfrm>
          <a:prstGeom prst="rect">
            <a:avLst/>
          </a:prstGeom>
          <a:noFill/>
        </p:spPr>
        <p:txBody>
          <a:bodyPr wrap="square" rtlCol="0">
            <a:spAutoFit/>
          </a:bodyPr>
          <a:lstStyle/>
          <a:p>
            <a:r>
              <a:rPr lang="pt-BR" sz="5400" b="1" kern="100" dirty="0">
                <a:solidFill>
                  <a:schemeClr val="bg1"/>
                </a:solidFill>
                <a:effectLst/>
                <a:latin typeface="+mj-lt"/>
                <a:ea typeface="Arial" panose="020B0604020202020204" pitchFamily="34" charset="0"/>
              </a:rPr>
              <a:t>Solução de Software</a:t>
            </a:r>
          </a:p>
          <a:p>
            <a:r>
              <a:rPr lang="pt-BR" sz="5400" b="1" kern="100" dirty="0">
                <a:solidFill>
                  <a:schemeClr val="bg1"/>
                </a:solidFill>
                <a:effectLst/>
                <a:latin typeface="+mj-lt"/>
                <a:ea typeface="Arial" panose="020B0604020202020204" pitchFamily="34" charset="0"/>
              </a:rPr>
              <a:t> (Lista dos Requisitos Implementados)</a:t>
            </a:r>
            <a:endParaRPr lang="pt-BR" sz="5400" kern="100" dirty="0">
              <a:solidFill>
                <a:schemeClr val="bg1"/>
              </a:solidFill>
              <a:effectLst/>
              <a:latin typeface="+mj-lt"/>
              <a:ea typeface="Arial" panose="020B0604020202020204" pitchFamily="34" charset="0"/>
            </a:endParaRPr>
          </a:p>
          <a:p>
            <a:endParaRPr lang="pt-BR" sz="2800" dirty="0">
              <a:solidFill>
                <a:schemeClr val="bg1"/>
              </a:solidFill>
            </a:endParaRPr>
          </a:p>
        </p:txBody>
      </p:sp>
    </p:spTree>
    <p:extLst>
      <p:ext uri="{BB962C8B-B14F-4D97-AF65-F5344CB8AC3E}">
        <p14:creationId xmlns:p14="http://schemas.microsoft.com/office/powerpoint/2010/main" val="94417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C15A-56CA-2350-28B7-AF256393A786}"/>
            </a:ext>
          </a:extLst>
        </p:cNvPr>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86F8D6B2-5761-F34A-4C3C-8AC182FF78C2}"/>
              </a:ext>
            </a:extLst>
          </p:cNvPr>
          <p:cNvSpPr>
            <a:spLocks noGrp="1"/>
          </p:cNvSpPr>
          <p:nvPr>
            <p:ph sz="half" idx="2"/>
          </p:nvPr>
        </p:nvSpPr>
        <p:spPr>
          <a:xfrm>
            <a:off x="960120" y="2321739"/>
            <a:ext cx="9949180" cy="4034611"/>
          </a:xfrm>
        </p:spPr>
        <p:txBody>
          <a:bodyPr vert="horz" lIns="91440" tIns="45720" rIns="91440" bIns="45720" rtlCol="0" anchor="t">
            <a:normAutofit/>
          </a:bodyPr>
          <a:lstStyle/>
          <a:p>
            <a:pPr marL="0" marR="1491615" indent="0" algn="l">
              <a:lnSpc>
                <a:spcPct val="111000"/>
              </a:lnSpc>
              <a:spcAft>
                <a:spcPts val="1015"/>
              </a:spcAft>
              <a:buNone/>
            </a:pPr>
            <a:r>
              <a:rPr lang="pt-BR" b="1" kern="100" dirty="0">
                <a:solidFill>
                  <a:srgbClr val="000000"/>
                </a:solidFill>
                <a:effectLst/>
                <a:latin typeface="Franklin Gothic Medium (Corpo)"/>
                <a:ea typeface="Arial" panose="020B0604020202020204" pitchFamily="34" charset="0"/>
              </a:rPr>
              <a:t>Requisitos Não Funcionais: </a:t>
            </a:r>
            <a:endParaRPr lang="pt-BR" kern="100" dirty="0">
              <a:solidFill>
                <a:srgbClr val="000000"/>
              </a:solidFill>
              <a:effectLst/>
              <a:latin typeface="Franklin Gothic Medium (Corpo)"/>
              <a:ea typeface="Arial" panose="020B0604020202020204" pitchFamily="34" charset="0"/>
            </a:endParaRPr>
          </a:p>
          <a:p>
            <a:pPr marL="0" marR="1035685" indent="0" algn="just">
              <a:lnSpc>
                <a:spcPct val="109000"/>
              </a:lnSpc>
              <a:spcAft>
                <a:spcPts val="1035"/>
              </a:spcAft>
              <a:buNone/>
            </a:pPr>
            <a:r>
              <a:rPr lang="pt-BR" kern="100" dirty="0">
                <a:solidFill>
                  <a:srgbClr val="000000"/>
                </a:solidFill>
                <a:effectLst/>
                <a:latin typeface="Franklin Gothic Medium (Corpo)"/>
                <a:ea typeface="Arial" panose="020B0604020202020204" pitchFamily="34" charset="0"/>
              </a:rPr>
              <a:t>Interface Intuitiva e Responsiva: A interface deve ser fácil de usar, com navegação intuitiva para garantir uma experiência positiva para os clientes e administradores. </a:t>
            </a:r>
          </a:p>
          <a:p>
            <a:pPr marL="0" marR="1035685" indent="0" algn="just">
              <a:lnSpc>
                <a:spcPct val="109000"/>
              </a:lnSpc>
              <a:spcAft>
                <a:spcPts val="1035"/>
              </a:spcAft>
              <a:buNone/>
            </a:pPr>
            <a:r>
              <a:rPr lang="pt-BR" kern="100" dirty="0">
                <a:solidFill>
                  <a:srgbClr val="000000"/>
                </a:solidFill>
                <a:effectLst/>
                <a:latin typeface="Franklin Gothic Medium (Corpo)"/>
                <a:ea typeface="Arial" panose="020B0604020202020204" pitchFamily="34" charset="0"/>
              </a:rPr>
              <a:t>Tempo de Resposta Rápido: O sistema deve ser eficiente, respondendo rapidamente a todas as interações do cliente e do administrador. </a:t>
            </a:r>
          </a:p>
          <a:p>
            <a:pPr marL="0" marR="1035685" indent="0" algn="just">
              <a:lnSpc>
                <a:spcPct val="109000"/>
              </a:lnSpc>
              <a:spcAft>
                <a:spcPts val="1035"/>
              </a:spcAft>
              <a:buNone/>
            </a:pPr>
            <a:r>
              <a:rPr lang="pt-BR" kern="100" dirty="0">
                <a:solidFill>
                  <a:srgbClr val="000000"/>
                </a:solidFill>
                <a:effectLst/>
                <a:latin typeface="Franklin Gothic Medium (Corpo)"/>
                <a:ea typeface="Arial" panose="020B0604020202020204" pitchFamily="34" charset="0"/>
              </a:rPr>
              <a:t>Estimativa de Entrega: Após a confirmação do pedido, o sistema deve exibir o tempo estimado de entrega de forma clara para o cliente.</a:t>
            </a:r>
          </a:p>
          <a:p>
            <a:pPr rtl="0"/>
            <a:endParaRPr lang="pt-BR" dirty="0"/>
          </a:p>
        </p:txBody>
      </p:sp>
      <p:sp>
        <p:nvSpPr>
          <p:cNvPr id="9" name="Espaço Reservado para o Número do Slide 9">
            <a:extLst>
              <a:ext uri="{FF2B5EF4-FFF2-40B4-BE49-F238E27FC236}">
                <a16:creationId xmlns:a16="http://schemas.microsoft.com/office/drawing/2014/main" id="{3E645B0E-4063-E5EA-D967-71AB018B39FB}"/>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pt-BR" smtClean="0"/>
              <a:pPr rtl="0"/>
              <a:t>9</a:t>
            </a:fld>
            <a:endParaRPr lang="pt-BR"/>
          </a:p>
        </p:txBody>
      </p:sp>
      <p:sp>
        <p:nvSpPr>
          <p:cNvPr id="3" name="CaixaDeTexto 2">
            <a:extLst>
              <a:ext uri="{FF2B5EF4-FFF2-40B4-BE49-F238E27FC236}">
                <a16:creationId xmlns:a16="http://schemas.microsoft.com/office/drawing/2014/main" id="{A599DCCD-59D3-4190-D0A8-B7854186DA9D}"/>
              </a:ext>
            </a:extLst>
          </p:cNvPr>
          <p:cNvSpPr txBox="1"/>
          <p:nvPr/>
        </p:nvSpPr>
        <p:spPr>
          <a:xfrm>
            <a:off x="330200" y="136525"/>
            <a:ext cx="11125200" cy="2185214"/>
          </a:xfrm>
          <a:prstGeom prst="rect">
            <a:avLst/>
          </a:prstGeom>
          <a:noFill/>
        </p:spPr>
        <p:txBody>
          <a:bodyPr wrap="square" rtlCol="0">
            <a:spAutoFit/>
          </a:bodyPr>
          <a:lstStyle/>
          <a:p>
            <a:r>
              <a:rPr lang="pt-BR" sz="5400" b="1" kern="100" dirty="0">
                <a:solidFill>
                  <a:schemeClr val="bg1"/>
                </a:solidFill>
                <a:effectLst/>
                <a:latin typeface="+mj-lt"/>
                <a:ea typeface="Arial" panose="020B0604020202020204" pitchFamily="34" charset="0"/>
              </a:rPr>
              <a:t>Solução de Software</a:t>
            </a:r>
          </a:p>
          <a:p>
            <a:r>
              <a:rPr lang="pt-BR" sz="5400" b="1" kern="100" dirty="0">
                <a:solidFill>
                  <a:schemeClr val="bg1"/>
                </a:solidFill>
                <a:effectLst/>
                <a:latin typeface="+mj-lt"/>
                <a:ea typeface="Arial" panose="020B0604020202020204" pitchFamily="34" charset="0"/>
              </a:rPr>
              <a:t> (Lista dos Requisitos Implementados)</a:t>
            </a:r>
            <a:endParaRPr lang="pt-BR" sz="5400" kern="100" dirty="0">
              <a:solidFill>
                <a:schemeClr val="bg1"/>
              </a:solidFill>
              <a:effectLst/>
              <a:latin typeface="+mj-lt"/>
              <a:ea typeface="Arial" panose="020B0604020202020204" pitchFamily="34" charset="0"/>
            </a:endParaRPr>
          </a:p>
          <a:p>
            <a:endParaRPr lang="pt-BR" sz="2800" dirty="0">
              <a:solidFill>
                <a:schemeClr val="bg1"/>
              </a:solidFill>
            </a:endParaRPr>
          </a:p>
        </p:txBody>
      </p:sp>
    </p:spTree>
    <p:extLst>
      <p:ext uri="{BB962C8B-B14F-4D97-AF65-F5344CB8AC3E}">
        <p14:creationId xmlns:p14="http://schemas.microsoft.com/office/powerpoint/2010/main" val="55922032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108_TF11201103_Win32" id="{36EBB537-F3F1-4D42-AA50-76CE2254FF30}" vid="{2C705382-CBB3-4413-A147-A6EB3F5F6FD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2.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Design de fratura</Template>
  <TotalTime>125</TotalTime>
  <Words>1245</Words>
  <Application>Microsoft Office PowerPoint</Application>
  <PresentationFormat>Widescreen</PresentationFormat>
  <Paragraphs>160</Paragraphs>
  <Slides>19</Slides>
  <Notes>19</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19</vt:i4>
      </vt:variant>
    </vt:vector>
  </HeadingPairs>
  <TitlesOfParts>
    <vt:vector size="27" baseType="lpstr">
      <vt:lpstr>Arial</vt:lpstr>
      <vt:lpstr>Calibri</vt:lpstr>
      <vt:lpstr>Franklin Gothic Demi Cond</vt:lpstr>
      <vt:lpstr>Franklin Gothic Demi Cond (Títulos)</vt:lpstr>
      <vt:lpstr>Franklin Gothic Medium</vt:lpstr>
      <vt:lpstr>Franklin Gothic Medium (Corpo)</vt:lpstr>
      <vt:lpstr>Wingdings</vt:lpstr>
      <vt:lpstr>JuxtaposeVTI</vt:lpstr>
      <vt:lpstr>Apresentação do PowerPoint</vt:lpstr>
      <vt:lpstr>Equipe</vt:lpstr>
      <vt:lpstr>FUNÇÃO DE CADA INTEGRANTE  DA EQUIPE</vt:lpstr>
      <vt:lpstr>cRONOGRAMA</vt:lpstr>
      <vt:lpstr>ESPECIFICAÇÃO DO SISTEMA</vt:lpstr>
      <vt:lpstr>OBJETIVO DO SISTEMA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MAICON ANDRADE SANTOS</dc:creator>
  <cp:lastModifiedBy>JUAN MAICON ANDRADE SANTOS</cp:lastModifiedBy>
  <cp:revision>1</cp:revision>
  <dcterms:created xsi:type="dcterms:W3CDTF">2024-11-13T00:49:00Z</dcterms:created>
  <dcterms:modified xsi:type="dcterms:W3CDTF">2024-11-13T02:54:22Z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