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70" r:id="rId2"/>
    <p:sldId id="264" r:id="rId3"/>
    <p:sldId id="279" r:id="rId4"/>
    <p:sldId id="261" r:id="rId5"/>
    <p:sldId id="289" r:id="rId6"/>
    <p:sldId id="311" r:id="rId7"/>
    <p:sldId id="262" r:id="rId8"/>
    <p:sldId id="282" r:id="rId9"/>
    <p:sldId id="269" r:id="rId10"/>
    <p:sldId id="313" r:id="rId11"/>
    <p:sldId id="314" r:id="rId12"/>
    <p:sldId id="315" r:id="rId13"/>
    <p:sldId id="260" r:id="rId14"/>
    <p:sldId id="316" r:id="rId15"/>
    <p:sldId id="317" r:id="rId16"/>
    <p:sldId id="318" r:id="rId17"/>
    <p:sldId id="319" r:id="rId18"/>
    <p:sldId id="276" r:id="rId19"/>
    <p:sldId id="320" r:id="rId20"/>
    <p:sldId id="271" r:id="rId21"/>
    <p:sldId id="284" r:id="rId22"/>
  </p:sldIdLst>
  <p:sldSz cx="9144000" cy="5143500" type="screen16x9"/>
  <p:notesSz cx="6858000" cy="9144000"/>
  <p:embeddedFontLst>
    <p:embeddedFont>
      <p:font typeface="Informal Roman" panose="030604020304060B0204" pitchFamily="66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ind" panose="020B0604020202020204" charset="0"/>
      <p:regular r:id="rId29"/>
      <p:bold r:id="rId30"/>
    </p:embeddedFont>
    <p:embeddedFont>
      <p:font typeface="Pompier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066"/>
    <a:srgbClr val="F8C9A5"/>
    <a:srgbClr val="94ECBB"/>
    <a:srgbClr val="F3E0A0"/>
    <a:srgbClr val="4AA276"/>
    <a:srgbClr val="F8F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2F3427-588B-40E5-97EA-7F13FFC5F40D}">
  <a:tblStyle styleId="{472F3427-588B-40E5-97EA-7F13FFC5F4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55460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020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b4c955e1f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b4c955e1f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59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b4c955e1f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b4c955e1f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031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b4c955e1f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b4c955e1f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618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4711585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4711585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633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318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811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63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223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5b8c88666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5b8c88666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390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5b8c88666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5b8c88666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28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57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65b8c88666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65b8c88666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577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25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6b4c955e1f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6b4c955e1f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53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149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65b8c88666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65b8c88666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17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65b8c88666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65b8c88666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226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47115854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47115854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86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65b8c88666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65b8c88666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973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b4c955e1f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b4c955e1f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4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950" y="2188625"/>
            <a:ext cx="2984702" cy="2952286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3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5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6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848" y="1674182"/>
            <a:ext cx="5408662" cy="615873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848" y="2550995"/>
            <a:ext cx="5408662" cy="615873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848" y="3427645"/>
            <a:ext cx="5408662" cy="615873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2" hasCustomPrompt="1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1"/>
          </p:nvPr>
        </p:nvSpPr>
        <p:spPr>
          <a:xfrm>
            <a:off x="5443200" y="1674150"/>
            <a:ext cx="2980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3" hasCustomPrompt="1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5443200" y="2550825"/>
            <a:ext cx="2980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5" hasCustomPrompt="1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5443200" y="3427675"/>
            <a:ext cx="2980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8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6831885" y="3664338"/>
            <a:ext cx="2311831" cy="1478595"/>
          </a:xfrm>
          <a:custGeom>
            <a:avLst/>
            <a:gdLst/>
            <a:ahLst/>
            <a:cxnLst/>
            <a:rect l="l" t="t" r="r" b="b"/>
            <a:pathLst>
              <a:path w="72132" h="46134" extrusionOk="0">
                <a:moveTo>
                  <a:pt x="72131" y="18"/>
                </a:moveTo>
                <a:cubicBezTo>
                  <a:pt x="67069" y="168"/>
                  <a:pt x="58464" y="2758"/>
                  <a:pt x="53785" y="17411"/>
                </a:cubicBezTo>
                <a:cubicBezTo>
                  <a:pt x="48171" y="35055"/>
                  <a:pt x="31747" y="37361"/>
                  <a:pt x="24646" y="36325"/>
                </a:cubicBezTo>
                <a:cubicBezTo>
                  <a:pt x="20819" y="35757"/>
                  <a:pt x="15656" y="36325"/>
                  <a:pt x="12532" y="37161"/>
                </a:cubicBezTo>
                <a:cubicBezTo>
                  <a:pt x="6834" y="38681"/>
                  <a:pt x="1" y="46133"/>
                  <a:pt x="1" y="46133"/>
                </a:cubicBezTo>
                <a:lnTo>
                  <a:pt x="72081" y="46133"/>
                </a:lnTo>
                <a:cubicBezTo>
                  <a:pt x="72081" y="46133"/>
                  <a:pt x="72131" y="1"/>
                  <a:pt x="72131" y="18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95" y="2786104"/>
            <a:ext cx="1525676" cy="2356829"/>
          </a:xfrm>
          <a:custGeom>
            <a:avLst/>
            <a:gdLst/>
            <a:ahLst/>
            <a:cxnLst/>
            <a:rect l="l" t="t" r="r" b="b"/>
            <a:pathLst>
              <a:path w="47603" h="73536" extrusionOk="0">
                <a:moveTo>
                  <a:pt x="47586" y="73535"/>
                </a:moveTo>
                <a:cubicBezTo>
                  <a:pt x="47436" y="68172"/>
                  <a:pt x="44796" y="59065"/>
                  <a:pt x="29942" y="54136"/>
                </a:cubicBezTo>
                <a:cubicBezTo>
                  <a:pt x="12081" y="48205"/>
                  <a:pt x="14203" y="19466"/>
                  <a:pt x="13551" y="16074"/>
                </a:cubicBezTo>
                <a:cubicBezTo>
                  <a:pt x="12365" y="9959"/>
                  <a:pt x="9992" y="2290"/>
                  <a:pt x="184" y="1"/>
                </a:cubicBezTo>
                <a:cubicBezTo>
                  <a:pt x="151" y="101"/>
                  <a:pt x="0" y="73535"/>
                  <a:pt x="0" y="73535"/>
                </a:cubicBezTo>
                <a:cubicBezTo>
                  <a:pt x="0" y="73535"/>
                  <a:pt x="47603" y="73535"/>
                  <a:pt x="47586" y="7353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1"/>
          </p:nvPr>
        </p:nvSpPr>
        <p:spPr>
          <a:xfrm>
            <a:off x="2085150" y="1452000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2"/>
          </p:nvPr>
        </p:nvSpPr>
        <p:spPr>
          <a:xfrm>
            <a:off x="5527650" y="1451850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3"/>
          </p:nvPr>
        </p:nvSpPr>
        <p:spPr>
          <a:xfrm>
            <a:off x="2085150" y="2989014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4"/>
          </p:nvPr>
        </p:nvSpPr>
        <p:spPr>
          <a:xfrm>
            <a:off x="5527650" y="2988864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5"/>
          </p:nvPr>
        </p:nvSpPr>
        <p:spPr>
          <a:xfrm>
            <a:off x="5982500" y="2220420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6"/>
          </p:nvPr>
        </p:nvSpPr>
        <p:spPr>
          <a:xfrm>
            <a:off x="2085150" y="2220270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7"/>
          </p:nvPr>
        </p:nvSpPr>
        <p:spPr>
          <a:xfrm>
            <a:off x="5982500" y="3757909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subTitle" idx="8"/>
          </p:nvPr>
        </p:nvSpPr>
        <p:spPr>
          <a:xfrm>
            <a:off x="2085150" y="3757759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2">
  <p:cSld name="CUSTOM_10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4164" y="-5"/>
            <a:ext cx="2490702" cy="1204920"/>
          </a:xfrm>
          <a:custGeom>
            <a:avLst/>
            <a:gdLst/>
            <a:ahLst/>
            <a:cxnLst/>
            <a:rect l="l" t="t" r="r" b="b"/>
            <a:pathLst>
              <a:path w="77713" h="37595" extrusionOk="0">
                <a:moveTo>
                  <a:pt x="1" y="37594"/>
                </a:moveTo>
                <a:cubicBezTo>
                  <a:pt x="5046" y="37461"/>
                  <a:pt x="13618" y="35389"/>
                  <a:pt x="18263" y="23643"/>
                </a:cubicBezTo>
                <a:cubicBezTo>
                  <a:pt x="22824" y="12114"/>
                  <a:pt x="34955" y="10644"/>
                  <a:pt x="42557" y="10928"/>
                </a:cubicBezTo>
                <a:cubicBezTo>
                  <a:pt x="48121" y="11162"/>
                  <a:pt x="53668" y="10359"/>
                  <a:pt x="58932" y="8588"/>
                </a:cubicBezTo>
                <a:cubicBezTo>
                  <a:pt x="65849" y="6232"/>
                  <a:pt x="74437" y="2907"/>
                  <a:pt x="77712" y="0"/>
                </a:cubicBezTo>
                <a:lnTo>
                  <a:pt x="1" y="0"/>
                </a:lnTo>
                <a:cubicBezTo>
                  <a:pt x="1" y="0"/>
                  <a:pt x="1" y="37594"/>
                  <a:pt x="1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651463" y="-5"/>
            <a:ext cx="2490125" cy="1204920"/>
          </a:xfrm>
          <a:custGeom>
            <a:avLst/>
            <a:gdLst/>
            <a:ahLst/>
            <a:cxnLst/>
            <a:rect l="l" t="t" r="r" b="b"/>
            <a:pathLst>
              <a:path w="77695" h="37595" extrusionOk="0">
                <a:moveTo>
                  <a:pt x="77695" y="37594"/>
                </a:moveTo>
                <a:cubicBezTo>
                  <a:pt x="72649" y="37461"/>
                  <a:pt x="64077" y="35389"/>
                  <a:pt x="59432" y="23643"/>
                </a:cubicBezTo>
                <a:cubicBezTo>
                  <a:pt x="54888" y="12114"/>
                  <a:pt x="42757" y="10644"/>
                  <a:pt x="35138" y="10928"/>
                </a:cubicBezTo>
                <a:cubicBezTo>
                  <a:pt x="29574" y="11162"/>
                  <a:pt x="24027" y="10359"/>
                  <a:pt x="18764" y="8588"/>
                </a:cubicBezTo>
                <a:cubicBezTo>
                  <a:pt x="11846" y="6232"/>
                  <a:pt x="3275" y="2907"/>
                  <a:pt x="0" y="0"/>
                </a:cubicBezTo>
                <a:lnTo>
                  <a:pt x="77695" y="0"/>
                </a:lnTo>
                <a:cubicBezTo>
                  <a:pt x="77695" y="0"/>
                  <a:pt x="77695" y="37594"/>
                  <a:pt x="77695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1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2"/>
          </p:nvPr>
        </p:nvSpPr>
        <p:spPr>
          <a:xfrm>
            <a:off x="1291975" y="15765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3"/>
          </p:nvPr>
        </p:nvSpPr>
        <p:spPr>
          <a:xfrm>
            <a:off x="2957175" y="3836931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"/>
          </p:nvPr>
        </p:nvSpPr>
        <p:spPr>
          <a:xfrm>
            <a:off x="1291975" y="38461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5"/>
          </p:nvPr>
        </p:nvSpPr>
        <p:spPr>
          <a:xfrm>
            <a:off x="2385075" y="2700037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6"/>
          </p:nvPr>
        </p:nvSpPr>
        <p:spPr>
          <a:xfrm>
            <a:off x="720000" y="27092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7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8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9"/>
          </p:nvPr>
        </p:nvSpPr>
        <p:spPr>
          <a:xfrm flipH="1">
            <a:off x="4980825" y="3836931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13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4"/>
          </p:nvPr>
        </p:nvSpPr>
        <p:spPr>
          <a:xfrm flipH="1">
            <a:off x="5552925" y="2700037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subTitle" idx="15"/>
          </p:nvPr>
        </p:nvSpPr>
        <p:spPr>
          <a:xfrm flipH="1">
            <a:off x="6849900" y="27092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avLst/>
            <a:gdLst/>
            <a:ahLst/>
            <a:cxnLst/>
            <a:rect l="l" t="t" r="r" b="b"/>
            <a:pathLst>
              <a:path w="305359" h="177460" extrusionOk="0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6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4572001" y="1071024"/>
            <a:ext cx="4594174" cy="4079573"/>
          </a:xfrm>
          <a:custGeom>
            <a:avLst/>
            <a:gdLst/>
            <a:ahLst/>
            <a:cxnLst/>
            <a:rect l="l" t="t" r="r" b="b"/>
            <a:pathLst>
              <a:path w="156198" h="138702" extrusionOk="0">
                <a:moveTo>
                  <a:pt x="0" y="138701"/>
                </a:moveTo>
                <a:cubicBezTo>
                  <a:pt x="0" y="138701"/>
                  <a:pt x="2116" y="120906"/>
                  <a:pt x="13564" y="117157"/>
                </a:cubicBezTo>
                <a:cubicBezTo>
                  <a:pt x="16913" y="116057"/>
                  <a:pt x="20929" y="114074"/>
                  <a:pt x="24911" y="111808"/>
                </a:cubicBezTo>
                <a:cubicBezTo>
                  <a:pt x="35042" y="106076"/>
                  <a:pt x="41257" y="95328"/>
                  <a:pt x="41341" y="83714"/>
                </a:cubicBezTo>
                <a:cubicBezTo>
                  <a:pt x="41407" y="76549"/>
                  <a:pt x="44240" y="70118"/>
                  <a:pt x="55221" y="72584"/>
                </a:cubicBezTo>
                <a:cubicBezTo>
                  <a:pt x="77516" y="77582"/>
                  <a:pt x="91229" y="53771"/>
                  <a:pt x="91229" y="53771"/>
                </a:cubicBezTo>
                <a:cubicBezTo>
                  <a:pt x="91229" y="53771"/>
                  <a:pt x="84797" y="17380"/>
                  <a:pt x="108958" y="12181"/>
                </a:cubicBezTo>
                <a:cubicBezTo>
                  <a:pt x="133119" y="6966"/>
                  <a:pt x="156197" y="1"/>
                  <a:pt x="156197" y="1"/>
                </a:cubicBezTo>
                <a:lnTo>
                  <a:pt x="155831" y="138601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667550" y="3931099"/>
            <a:ext cx="5809067" cy="1212418"/>
          </a:xfrm>
          <a:custGeom>
            <a:avLst/>
            <a:gdLst/>
            <a:ahLst/>
            <a:cxnLst/>
            <a:rect l="l" t="t" r="r" b="b"/>
            <a:pathLst>
              <a:path w="176059" h="46952" extrusionOk="0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2505825"/>
            <a:ext cx="5927168" cy="276470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920925" y="2937600"/>
            <a:ext cx="5006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/>
          <p:nvPr/>
        </p:nvSpPr>
        <p:spPr>
          <a:xfrm flipH="1">
            <a:off x="5997499" y="2188625"/>
            <a:ext cx="3146501" cy="2952286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17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 flipH="1">
            <a:off x="5189763" y="2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4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4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6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avLst/>
            <a:gdLst/>
            <a:ahLst/>
            <a:cxnLst/>
            <a:rect l="l" t="t" r="r" b="b"/>
            <a:pathLst>
              <a:path w="76326" h="47002" extrusionOk="0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avLst/>
            <a:gdLst/>
            <a:ahLst/>
            <a:cxnLst/>
            <a:rect l="l" t="t" r="r" b="b"/>
            <a:pathLst>
              <a:path w="47587" h="74972" extrusionOk="0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14" hasCustomPrompt="1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15" hasCustomPrompt="1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6" hasCustomPrompt="1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7" hasCustomPrompt="1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8" hasCustomPrompt="1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6" r:id="rId4"/>
    <p:sldLayoutId id="2147483657" r:id="rId5"/>
    <p:sldLayoutId id="2147483658" r:id="rId6"/>
    <p:sldLayoutId id="2147483660" r:id="rId7"/>
    <p:sldLayoutId id="2147483662" r:id="rId8"/>
    <p:sldLayoutId id="2147483664" r:id="rId9"/>
    <p:sldLayoutId id="2147483667" r:id="rId10"/>
    <p:sldLayoutId id="2147483668" r:id="rId11"/>
    <p:sldLayoutId id="2147483670" r:id="rId12"/>
    <p:sldLayoutId id="2147483673" r:id="rId13"/>
    <p:sldLayoutId id="2147483675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9"/>
          <p:cNvSpPr txBox="1">
            <a:spLocks noGrp="1"/>
          </p:cNvSpPr>
          <p:nvPr>
            <p:ph type="subTitle" idx="6"/>
          </p:nvPr>
        </p:nvSpPr>
        <p:spPr>
          <a:xfrm>
            <a:off x="4377000" y="3463576"/>
            <a:ext cx="3270093" cy="471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/>
              <a:t>Professor Andrey Lindo Alencar Quadros</a:t>
            </a:r>
            <a:endParaRPr sz="1800" dirty="0"/>
          </a:p>
        </p:txBody>
      </p:sp>
      <p:sp>
        <p:nvSpPr>
          <p:cNvPr id="62" name="Google Shape;262;p35"/>
          <p:cNvSpPr txBox="1">
            <a:spLocks/>
          </p:cNvSpPr>
          <p:nvPr/>
        </p:nvSpPr>
        <p:spPr>
          <a:xfrm>
            <a:off x="4033620" y="819573"/>
            <a:ext cx="5110380" cy="186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l"/>
            <a:r>
              <a:rPr lang="pt-BR" sz="5400" b="1" dirty="0" smtClean="0"/>
              <a:t>Sistema de Gestão de Consulta Médica</a:t>
            </a:r>
            <a:endParaRPr lang="pt-BR" sz="5400" b="1" dirty="0"/>
          </a:p>
        </p:txBody>
      </p:sp>
      <p:grpSp>
        <p:nvGrpSpPr>
          <p:cNvPr id="108" name="Google Shape;475;p30"/>
          <p:cNvGrpSpPr/>
          <p:nvPr/>
        </p:nvGrpSpPr>
        <p:grpSpPr>
          <a:xfrm flipH="1">
            <a:off x="-52969" y="399684"/>
            <a:ext cx="3727829" cy="4584794"/>
            <a:chOff x="5413553" y="558710"/>
            <a:chExt cx="3727829" cy="4584794"/>
          </a:xfrm>
        </p:grpSpPr>
        <p:grpSp>
          <p:nvGrpSpPr>
            <p:cNvPr id="109" name="Google Shape;476;p30"/>
            <p:cNvGrpSpPr/>
            <p:nvPr/>
          </p:nvGrpSpPr>
          <p:grpSpPr>
            <a:xfrm>
              <a:off x="5413553" y="558710"/>
              <a:ext cx="3727829" cy="4584794"/>
              <a:chOff x="4957528" y="558710"/>
              <a:chExt cx="3727829" cy="4584794"/>
            </a:xfrm>
          </p:grpSpPr>
          <p:sp>
            <p:nvSpPr>
              <p:cNvPr id="112" name="Google Shape;477;p30"/>
              <p:cNvSpPr/>
              <p:nvPr/>
            </p:nvSpPr>
            <p:spPr>
              <a:xfrm>
                <a:off x="6273455" y="4424009"/>
                <a:ext cx="366236" cy="719495"/>
              </a:xfrm>
              <a:custGeom>
                <a:avLst/>
                <a:gdLst/>
                <a:ahLst/>
                <a:cxnLst/>
                <a:rect l="l" t="t" r="r" b="b"/>
                <a:pathLst>
                  <a:path w="488315" h="959327" extrusionOk="0">
                    <a:moveTo>
                      <a:pt x="480353" y="962508"/>
                    </a:moveTo>
                    <a:lnTo>
                      <a:pt x="492609" y="62992"/>
                    </a:lnTo>
                    <a:lnTo>
                      <a:pt x="20105" y="3181"/>
                    </a:lnTo>
                    <a:lnTo>
                      <a:pt x="4293" y="962508"/>
                    </a:lnTo>
                    <a:lnTo>
                      <a:pt x="480353" y="962508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78;p30"/>
              <p:cNvSpPr/>
              <p:nvPr/>
            </p:nvSpPr>
            <p:spPr>
              <a:xfrm>
                <a:off x="6222497" y="2375508"/>
                <a:ext cx="903160" cy="2132234"/>
              </a:xfrm>
              <a:custGeom>
                <a:avLst/>
                <a:gdLst/>
                <a:ahLst/>
                <a:cxnLst/>
                <a:rect l="l" t="t" r="r" b="b"/>
                <a:pathLst>
                  <a:path w="1204214" h="2842979" extrusionOk="0">
                    <a:moveTo>
                      <a:pt x="4438" y="2801409"/>
                    </a:moveTo>
                    <a:lnTo>
                      <a:pt x="762056" y="2845268"/>
                    </a:lnTo>
                    <a:lnTo>
                      <a:pt x="1208652" y="66087"/>
                    </a:lnTo>
                    <a:lnTo>
                      <a:pt x="522788" y="2288"/>
                    </a:lnTo>
                    <a:lnTo>
                      <a:pt x="4438" y="2801409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79;p30"/>
              <p:cNvSpPr/>
              <p:nvPr/>
            </p:nvSpPr>
            <p:spPr>
              <a:xfrm>
                <a:off x="6422000" y="558710"/>
                <a:ext cx="1501919" cy="1881035"/>
              </a:xfrm>
              <a:custGeom>
                <a:avLst/>
                <a:gdLst/>
                <a:ahLst/>
                <a:cxnLst/>
                <a:rect l="l" t="t" r="r" b="b"/>
                <a:pathLst>
                  <a:path w="2002558" h="2508047" extrusionOk="0">
                    <a:moveTo>
                      <a:pt x="522293" y="70863"/>
                    </a:moveTo>
                    <a:cubicBezTo>
                      <a:pt x="522293" y="70863"/>
                      <a:pt x="821315" y="-114544"/>
                      <a:pt x="1138307" y="118710"/>
                    </a:cubicBezTo>
                    <a:cubicBezTo>
                      <a:pt x="1455299" y="351971"/>
                      <a:pt x="1473269" y="956054"/>
                      <a:pt x="1407483" y="1069694"/>
                    </a:cubicBezTo>
                    <a:cubicBezTo>
                      <a:pt x="1341698" y="1183333"/>
                      <a:pt x="1222064" y="1296973"/>
                      <a:pt x="1222064" y="1296973"/>
                    </a:cubicBezTo>
                    <a:cubicBezTo>
                      <a:pt x="1222064" y="1296973"/>
                      <a:pt x="1413453" y="1326875"/>
                      <a:pt x="1455299" y="1512289"/>
                    </a:cubicBezTo>
                    <a:cubicBezTo>
                      <a:pt x="1497209" y="1697703"/>
                      <a:pt x="1425391" y="1667794"/>
                      <a:pt x="1527117" y="1751532"/>
                    </a:cubicBezTo>
                    <a:cubicBezTo>
                      <a:pt x="1628781" y="1835263"/>
                      <a:pt x="1856048" y="1805354"/>
                      <a:pt x="1963744" y="2008713"/>
                    </a:cubicBezTo>
                    <a:cubicBezTo>
                      <a:pt x="2071377" y="2212066"/>
                      <a:pt x="1945774" y="2505138"/>
                      <a:pt x="1945774" y="2505138"/>
                    </a:cubicBezTo>
                    <a:cubicBezTo>
                      <a:pt x="1945774" y="2505138"/>
                      <a:pt x="683774" y="2517101"/>
                      <a:pt x="677804" y="2499156"/>
                    </a:cubicBezTo>
                    <a:cubicBezTo>
                      <a:pt x="671836" y="2481211"/>
                      <a:pt x="546232" y="1596026"/>
                      <a:pt x="546232" y="1596026"/>
                    </a:cubicBezTo>
                    <a:lnTo>
                      <a:pt x="169423" y="1392668"/>
                    </a:lnTo>
                    <a:cubicBezTo>
                      <a:pt x="169423" y="1392668"/>
                      <a:pt x="-21966" y="1189315"/>
                      <a:pt x="7942" y="716817"/>
                    </a:cubicBezTo>
                    <a:cubicBezTo>
                      <a:pt x="37851" y="244314"/>
                      <a:pt x="462476" y="23016"/>
                      <a:pt x="522293" y="7086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80;p30"/>
              <p:cNvSpPr/>
              <p:nvPr/>
            </p:nvSpPr>
            <p:spPr>
              <a:xfrm>
                <a:off x="6694511" y="613885"/>
                <a:ext cx="696494" cy="597504"/>
              </a:xfrm>
              <a:custGeom>
                <a:avLst/>
                <a:gdLst/>
                <a:ahLst/>
                <a:cxnLst/>
                <a:rect l="l" t="t" r="r" b="b"/>
                <a:pathLst>
                  <a:path w="928659" h="796672" extrusionOk="0">
                    <a:moveTo>
                      <a:pt x="926827" y="784790"/>
                    </a:moveTo>
                    <a:cubicBezTo>
                      <a:pt x="847960" y="785736"/>
                      <a:pt x="793732" y="715816"/>
                      <a:pt x="764013" y="650856"/>
                    </a:cubicBezTo>
                    <a:cubicBezTo>
                      <a:pt x="732581" y="582009"/>
                      <a:pt x="713784" y="504812"/>
                      <a:pt x="662921" y="446538"/>
                    </a:cubicBezTo>
                    <a:cubicBezTo>
                      <a:pt x="551669" y="318992"/>
                      <a:pt x="363392" y="382670"/>
                      <a:pt x="225215" y="314166"/>
                    </a:cubicBezTo>
                    <a:cubicBezTo>
                      <a:pt x="156635" y="280168"/>
                      <a:pt x="107042" y="223882"/>
                      <a:pt x="71228" y="157632"/>
                    </a:cubicBezTo>
                    <a:cubicBezTo>
                      <a:pt x="82784" y="131972"/>
                      <a:pt x="95993" y="107022"/>
                      <a:pt x="111106" y="83299"/>
                    </a:cubicBezTo>
                    <a:cubicBezTo>
                      <a:pt x="112883" y="80517"/>
                      <a:pt x="114789" y="77793"/>
                      <a:pt x="116630" y="75037"/>
                    </a:cubicBezTo>
                    <a:cubicBezTo>
                      <a:pt x="195878" y="68325"/>
                      <a:pt x="275507" y="70719"/>
                      <a:pt x="353041" y="90017"/>
                    </a:cubicBezTo>
                    <a:cubicBezTo>
                      <a:pt x="431654" y="109607"/>
                      <a:pt x="506711" y="144703"/>
                      <a:pt x="571798" y="193021"/>
                    </a:cubicBezTo>
                    <a:cubicBezTo>
                      <a:pt x="608247" y="220033"/>
                      <a:pt x="639553" y="252076"/>
                      <a:pt x="672129" y="283330"/>
                    </a:cubicBezTo>
                    <a:cubicBezTo>
                      <a:pt x="678415" y="289369"/>
                      <a:pt x="687432" y="279806"/>
                      <a:pt x="682796" y="273075"/>
                    </a:cubicBezTo>
                    <a:cubicBezTo>
                      <a:pt x="659175" y="238633"/>
                      <a:pt x="626980" y="209950"/>
                      <a:pt x="594023" y="184505"/>
                    </a:cubicBezTo>
                    <a:cubicBezTo>
                      <a:pt x="560813" y="158832"/>
                      <a:pt x="524935" y="136537"/>
                      <a:pt x="487280" y="117938"/>
                    </a:cubicBezTo>
                    <a:cubicBezTo>
                      <a:pt x="412921" y="81210"/>
                      <a:pt x="330625" y="58419"/>
                      <a:pt x="247757" y="53466"/>
                    </a:cubicBezTo>
                    <a:cubicBezTo>
                      <a:pt x="224898" y="52095"/>
                      <a:pt x="201974" y="51911"/>
                      <a:pt x="179114" y="53231"/>
                    </a:cubicBezTo>
                    <a:cubicBezTo>
                      <a:pt x="161081" y="54267"/>
                      <a:pt x="143808" y="56857"/>
                      <a:pt x="126409" y="60451"/>
                    </a:cubicBezTo>
                    <a:cubicBezTo>
                      <a:pt x="129902" y="55422"/>
                      <a:pt x="133457" y="50399"/>
                      <a:pt x="137077" y="45459"/>
                    </a:cubicBezTo>
                    <a:cubicBezTo>
                      <a:pt x="145713" y="33680"/>
                      <a:pt x="155746" y="22288"/>
                      <a:pt x="162794" y="9467"/>
                    </a:cubicBezTo>
                    <a:cubicBezTo>
                      <a:pt x="165969" y="3689"/>
                      <a:pt x="158095" y="-1836"/>
                      <a:pt x="153207" y="1739"/>
                    </a:cubicBezTo>
                    <a:cubicBezTo>
                      <a:pt x="140633" y="10966"/>
                      <a:pt x="130473" y="24491"/>
                      <a:pt x="120948" y="36747"/>
                    </a:cubicBezTo>
                    <a:cubicBezTo>
                      <a:pt x="111550" y="48818"/>
                      <a:pt x="102787" y="61321"/>
                      <a:pt x="94532" y="74187"/>
                    </a:cubicBezTo>
                    <a:cubicBezTo>
                      <a:pt x="77260" y="101060"/>
                      <a:pt x="61956" y="129197"/>
                      <a:pt x="49066" y="158426"/>
                    </a:cubicBezTo>
                    <a:cubicBezTo>
                      <a:pt x="24301" y="214592"/>
                      <a:pt x="3409" y="279342"/>
                      <a:pt x="4743" y="341325"/>
                    </a:cubicBezTo>
                    <a:cubicBezTo>
                      <a:pt x="4870" y="348996"/>
                      <a:pt x="15919" y="348475"/>
                      <a:pt x="17506" y="341738"/>
                    </a:cubicBezTo>
                    <a:cubicBezTo>
                      <a:pt x="24428" y="311943"/>
                      <a:pt x="29508" y="281781"/>
                      <a:pt x="37255" y="252152"/>
                    </a:cubicBezTo>
                    <a:cubicBezTo>
                      <a:pt x="44113" y="226250"/>
                      <a:pt x="52940" y="200971"/>
                      <a:pt x="63163" y="176244"/>
                    </a:cubicBezTo>
                    <a:cubicBezTo>
                      <a:pt x="87166" y="233368"/>
                      <a:pt x="133521" y="282359"/>
                      <a:pt x="184893" y="315099"/>
                    </a:cubicBezTo>
                    <a:cubicBezTo>
                      <a:pt x="215182" y="334391"/>
                      <a:pt x="248139" y="348558"/>
                      <a:pt x="282873" y="357460"/>
                    </a:cubicBezTo>
                    <a:cubicBezTo>
                      <a:pt x="325926" y="368484"/>
                      <a:pt x="370440" y="371538"/>
                      <a:pt x="414509" y="375164"/>
                    </a:cubicBezTo>
                    <a:cubicBezTo>
                      <a:pt x="491598" y="381489"/>
                      <a:pt x="576370" y="390690"/>
                      <a:pt x="634918" y="446932"/>
                    </a:cubicBezTo>
                    <a:cubicBezTo>
                      <a:pt x="692639" y="502342"/>
                      <a:pt x="710991" y="584829"/>
                      <a:pt x="744011" y="654901"/>
                    </a:cubicBezTo>
                    <a:cubicBezTo>
                      <a:pt x="762235" y="693668"/>
                      <a:pt x="785095" y="731114"/>
                      <a:pt x="818687" y="758501"/>
                    </a:cubicBezTo>
                    <a:cubicBezTo>
                      <a:pt x="849611" y="783749"/>
                      <a:pt x="887584" y="799630"/>
                      <a:pt x="927970" y="796995"/>
                    </a:cubicBezTo>
                    <a:cubicBezTo>
                      <a:pt x="935971" y="796481"/>
                      <a:pt x="934574" y="784695"/>
                      <a:pt x="926827" y="784790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81;p30"/>
              <p:cNvSpPr/>
              <p:nvPr/>
            </p:nvSpPr>
            <p:spPr>
              <a:xfrm>
                <a:off x="7198249" y="743371"/>
                <a:ext cx="128740" cy="177619"/>
              </a:xfrm>
              <a:custGeom>
                <a:avLst/>
                <a:gdLst/>
                <a:ahLst/>
                <a:cxnLst/>
                <a:rect l="l" t="t" r="r" b="b"/>
                <a:pathLst>
                  <a:path w="171654" h="236825" extrusionOk="0">
                    <a:moveTo>
                      <a:pt x="113463" y="101923"/>
                    </a:moveTo>
                    <a:cubicBezTo>
                      <a:pt x="86285" y="63830"/>
                      <a:pt x="53392" y="25774"/>
                      <a:pt x="13070" y="1250"/>
                    </a:cubicBezTo>
                    <a:cubicBezTo>
                      <a:pt x="8116" y="-1785"/>
                      <a:pt x="2275" y="5822"/>
                      <a:pt x="6021" y="10083"/>
                    </a:cubicBezTo>
                    <a:cubicBezTo>
                      <a:pt x="36247" y="44995"/>
                      <a:pt x="68823" y="77139"/>
                      <a:pt x="95620" y="115055"/>
                    </a:cubicBezTo>
                    <a:cubicBezTo>
                      <a:pt x="122416" y="152952"/>
                      <a:pt x="140451" y="195167"/>
                      <a:pt x="164327" y="234689"/>
                    </a:cubicBezTo>
                    <a:cubicBezTo>
                      <a:pt x="167692" y="240252"/>
                      <a:pt x="177535" y="236435"/>
                      <a:pt x="176391" y="230066"/>
                    </a:cubicBezTo>
                    <a:cubicBezTo>
                      <a:pt x="167628" y="183565"/>
                      <a:pt x="140515" y="139928"/>
                      <a:pt x="113463" y="101923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82;p30"/>
              <p:cNvSpPr/>
              <p:nvPr/>
            </p:nvSpPr>
            <p:spPr>
              <a:xfrm>
                <a:off x="6514483" y="718499"/>
                <a:ext cx="221002" cy="155839"/>
              </a:xfrm>
              <a:custGeom>
                <a:avLst/>
                <a:gdLst/>
                <a:ahLst/>
                <a:cxnLst/>
                <a:rect l="l" t="t" r="r" b="b"/>
                <a:pathLst>
                  <a:path w="294669" h="207785" extrusionOk="0">
                    <a:moveTo>
                      <a:pt x="294414" y="874"/>
                    </a:moveTo>
                    <a:cubicBezTo>
                      <a:pt x="265521" y="-1520"/>
                      <a:pt x="233580" y="8996"/>
                      <a:pt x="206910" y="19003"/>
                    </a:cubicBezTo>
                    <a:cubicBezTo>
                      <a:pt x="177954" y="29875"/>
                      <a:pt x="150204" y="44854"/>
                      <a:pt x="124614" y="62298"/>
                    </a:cubicBezTo>
                    <a:cubicBezTo>
                      <a:pt x="99468" y="79506"/>
                      <a:pt x="76290" y="99769"/>
                      <a:pt x="55843" y="122426"/>
                    </a:cubicBezTo>
                    <a:cubicBezTo>
                      <a:pt x="35714" y="144714"/>
                      <a:pt x="15712" y="170864"/>
                      <a:pt x="4853" y="199121"/>
                    </a:cubicBezTo>
                    <a:cubicBezTo>
                      <a:pt x="2313" y="205725"/>
                      <a:pt x="11203" y="211936"/>
                      <a:pt x="15839" y="205801"/>
                    </a:cubicBezTo>
                    <a:cubicBezTo>
                      <a:pt x="33682" y="182040"/>
                      <a:pt x="49748" y="157637"/>
                      <a:pt x="70131" y="135786"/>
                    </a:cubicBezTo>
                    <a:cubicBezTo>
                      <a:pt x="89816" y="114711"/>
                      <a:pt x="111787" y="95876"/>
                      <a:pt x="135473" y="79468"/>
                    </a:cubicBezTo>
                    <a:cubicBezTo>
                      <a:pt x="159222" y="63028"/>
                      <a:pt x="184622" y="49585"/>
                      <a:pt x="211291" y="38682"/>
                    </a:cubicBezTo>
                    <a:cubicBezTo>
                      <a:pt x="225008" y="33094"/>
                      <a:pt x="239041" y="28198"/>
                      <a:pt x="253202" y="23937"/>
                    </a:cubicBezTo>
                    <a:cubicBezTo>
                      <a:pt x="267172" y="19734"/>
                      <a:pt x="281967" y="17168"/>
                      <a:pt x="295556" y="11885"/>
                    </a:cubicBezTo>
                    <a:cubicBezTo>
                      <a:pt x="300573" y="9929"/>
                      <a:pt x="300255" y="1363"/>
                      <a:pt x="294414" y="874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83;p30"/>
              <p:cNvSpPr/>
              <p:nvPr/>
            </p:nvSpPr>
            <p:spPr>
              <a:xfrm>
                <a:off x="7260980" y="1583137"/>
                <a:ext cx="613157" cy="594622"/>
              </a:xfrm>
              <a:custGeom>
                <a:avLst/>
                <a:gdLst/>
                <a:ahLst/>
                <a:cxnLst/>
                <a:rect l="l" t="t" r="r" b="b"/>
                <a:pathLst>
                  <a:path w="817543" h="792829" extrusionOk="0">
                    <a:moveTo>
                      <a:pt x="822061" y="783615"/>
                    </a:moveTo>
                    <a:cubicBezTo>
                      <a:pt x="796788" y="711333"/>
                      <a:pt x="736653" y="660990"/>
                      <a:pt x="670169" y="626853"/>
                    </a:cubicBezTo>
                    <a:cubicBezTo>
                      <a:pt x="590477" y="585921"/>
                      <a:pt x="501513" y="568884"/>
                      <a:pt x="418137" y="537578"/>
                    </a:cubicBezTo>
                    <a:cubicBezTo>
                      <a:pt x="344858" y="510083"/>
                      <a:pt x="271897" y="469176"/>
                      <a:pt x="230240" y="400463"/>
                    </a:cubicBezTo>
                    <a:cubicBezTo>
                      <a:pt x="186870" y="328949"/>
                      <a:pt x="184711" y="242455"/>
                      <a:pt x="160073" y="164376"/>
                    </a:cubicBezTo>
                    <a:cubicBezTo>
                      <a:pt x="137150" y="91795"/>
                      <a:pt x="91238" y="17894"/>
                      <a:pt x="11673" y="1396"/>
                    </a:cubicBezTo>
                    <a:cubicBezTo>
                      <a:pt x="4117" y="-166"/>
                      <a:pt x="2402" y="11271"/>
                      <a:pt x="9705" y="13080"/>
                    </a:cubicBezTo>
                    <a:cubicBezTo>
                      <a:pt x="79047" y="30245"/>
                      <a:pt x="119813" y="101161"/>
                      <a:pt x="140134" y="164446"/>
                    </a:cubicBezTo>
                    <a:cubicBezTo>
                      <a:pt x="164454" y="240106"/>
                      <a:pt x="167502" y="322332"/>
                      <a:pt x="204269" y="393966"/>
                    </a:cubicBezTo>
                    <a:cubicBezTo>
                      <a:pt x="284152" y="549751"/>
                      <a:pt x="474652" y="567309"/>
                      <a:pt x="619940" y="626726"/>
                    </a:cubicBezTo>
                    <a:cubicBezTo>
                      <a:pt x="697093" y="658279"/>
                      <a:pt x="773547" y="709975"/>
                      <a:pt x="807392" y="789248"/>
                    </a:cubicBezTo>
                    <a:cubicBezTo>
                      <a:pt x="811329" y="798544"/>
                      <a:pt x="825427" y="793191"/>
                      <a:pt x="822061" y="783615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84;p30"/>
              <p:cNvSpPr/>
              <p:nvPr/>
            </p:nvSpPr>
            <p:spPr>
              <a:xfrm>
                <a:off x="7456383" y="1741894"/>
                <a:ext cx="61646" cy="145450"/>
              </a:xfrm>
              <a:custGeom>
                <a:avLst/>
                <a:gdLst/>
                <a:ahLst/>
                <a:cxnLst/>
                <a:rect l="l" t="t" r="r" b="b"/>
                <a:pathLst>
                  <a:path w="82194" h="193933" extrusionOk="0">
                    <a:moveTo>
                      <a:pt x="86427" y="186095"/>
                    </a:moveTo>
                    <a:cubicBezTo>
                      <a:pt x="79315" y="172309"/>
                      <a:pt x="69028" y="159914"/>
                      <a:pt x="60899" y="146624"/>
                    </a:cubicBezTo>
                    <a:cubicBezTo>
                      <a:pt x="52263" y="132400"/>
                      <a:pt x="44898" y="117401"/>
                      <a:pt x="38992" y="101818"/>
                    </a:cubicBezTo>
                    <a:cubicBezTo>
                      <a:pt x="27245" y="70652"/>
                      <a:pt x="23054" y="38890"/>
                      <a:pt x="18418" y="6124"/>
                    </a:cubicBezTo>
                    <a:cubicBezTo>
                      <a:pt x="17593" y="-125"/>
                      <a:pt x="8512" y="-607"/>
                      <a:pt x="7306" y="5768"/>
                    </a:cubicBezTo>
                    <a:cubicBezTo>
                      <a:pt x="1083" y="39391"/>
                      <a:pt x="8068" y="75866"/>
                      <a:pt x="19624" y="107641"/>
                    </a:cubicBezTo>
                    <a:cubicBezTo>
                      <a:pt x="25467" y="123541"/>
                      <a:pt x="32769" y="138966"/>
                      <a:pt x="41532" y="153450"/>
                    </a:cubicBezTo>
                    <a:cubicBezTo>
                      <a:pt x="50232" y="167788"/>
                      <a:pt x="61471" y="184565"/>
                      <a:pt x="75568" y="193995"/>
                    </a:cubicBezTo>
                    <a:cubicBezTo>
                      <a:pt x="80649" y="197373"/>
                      <a:pt x="89856" y="192845"/>
                      <a:pt x="86427" y="186095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85;p30"/>
              <p:cNvSpPr/>
              <p:nvPr/>
            </p:nvSpPr>
            <p:spPr>
              <a:xfrm>
                <a:off x="6621737" y="1620403"/>
                <a:ext cx="668417" cy="952810"/>
              </a:xfrm>
              <a:custGeom>
                <a:avLst/>
                <a:gdLst/>
                <a:ahLst/>
                <a:cxnLst/>
                <a:rect l="l" t="t" r="r" b="b"/>
                <a:pathLst>
                  <a:path w="891223" h="1270413" extrusionOk="0">
                    <a:moveTo>
                      <a:pt x="895848" y="1394"/>
                    </a:moveTo>
                    <a:lnTo>
                      <a:pt x="891657" y="445221"/>
                    </a:lnTo>
                    <a:lnTo>
                      <a:pt x="889816" y="635404"/>
                    </a:lnTo>
                    <a:lnTo>
                      <a:pt x="662549" y="1107876"/>
                    </a:lnTo>
                    <a:cubicBezTo>
                      <a:pt x="213985" y="1496617"/>
                      <a:pt x="4625" y="1071967"/>
                      <a:pt x="4625" y="1071967"/>
                    </a:cubicBezTo>
                    <a:lnTo>
                      <a:pt x="112257" y="790871"/>
                    </a:lnTo>
                    <a:lnTo>
                      <a:pt x="123370" y="649844"/>
                    </a:lnTo>
                    <a:lnTo>
                      <a:pt x="166105" y="109033"/>
                    </a:lnTo>
                    <a:lnTo>
                      <a:pt x="895848" y="1394"/>
                    </a:lnTo>
                    <a:close/>
                  </a:path>
                </a:pathLst>
              </a:custGeom>
              <a:solidFill>
                <a:srgbClr val="F6938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86;p30"/>
              <p:cNvSpPr/>
              <p:nvPr/>
            </p:nvSpPr>
            <p:spPr>
              <a:xfrm>
                <a:off x="6710796" y="1620404"/>
                <a:ext cx="579359" cy="565481"/>
              </a:xfrm>
              <a:custGeom>
                <a:avLst/>
                <a:gdLst/>
                <a:ahLst/>
                <a:cxnLst/>
                <a:rect l="l" t="t" r="r" b="b"/>
                <a:pathLst>
                  <a:path w="772478" h="753975" extrusionOk="0">
                    <a:moveTo>
                      <a:pt x="777133" y="1265"/>
                    </a:moveTo>
                    <a:lnTo>
                      <a:pt x="772942" y="445093"/>
                    </a:lnTo>
                    <a:cubicBezTo>
                      <a:pt x="639719" y="571197"/>
                      <a:pt x="422231" y="747258"/>
                      <a:pt x="238843" y="754916"/>
                    </a:cubicBezTo>
                    <a:cubicBezTo>
                      <a:pt x="123464" y="759729"/>
                      <a:pt x="50629" y="710402"/>
                      <a:pt x="4655" y="649715"/>
                    </a:cubicBezTo>
                    <a:lnTo>
                      <a:pt x="47390" y="108904"/>
                    </a:lnTo>
                    <a:lnTo>
                      <a:pt x="777133" y="1265"/>
                    </a:ln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87;p30"/>
              <p:cNvSpPr/>
              <p:nvPr/>
            </p:nvSpPr>
            <p:spPr>
              <a:xfrm>
                <a:off x="6482937" y="871285"/>
                <a:ext cx="1008476" cy="1162205"/>
              </a:xfrm>
              <a:custGeom>
                <a:avLst/>
                <a:gdLst/>
                <a:ahLst/>
                <a:cxnLst/>
                <a:rect l="l" t="t" r="r" b="b"/>
                <a:pathLst>
                  <a:path w="1344635" h="1549606" extrusionOk="0">
                    <a:moveTo>
                      <a:pt x="297345" y="966"/>
                    </a:moveTo>
                    <a:cubicBezTo>
                      <a:pt x="297345" y="966"/>
                      <a:pt x="387071" y="183382"/>
                      <a:pt x="509690" y="222257"/>
                    </a:cubicBezTo>
                    <a:cubicBezTo>
                      <a:pt x="632308" y="261138"/>
                      <a:pt x="769850" y="198337"/>
                      <a:pt x="832651" y="225254"/>
                    </a:cubicBezTo>
                    <a:cubicBezTo>
                      <a:pt x="895453" y="252166"/>
                      <a:pt x="919393" y="440570"/>
                      <a:pt x="994131" y="515335"/>
                    </a:cubicBezTo>
                    <a:cubicBezTo>
                      <a:pt x="1068935" y="590094"/>
                      <a:pt x="1116750" y="631959"/>
                      <a:pt x="1116750" y="631959"/>
                    </a:cubicBezTo>
                    <a:cubicBezTo>
                      <a:pt x="1116750" y="631959"/>
                      <a:pt x="1203492" y="497390"/>
                      <a:pt x="1314172" y="587103"/>
                    </a:cubicBezTo>
                    <a:cubicBezTo>
                      <a:pt x="1424789" y="676816"/>
                      <a:pt x="1251370" y="942970"/>
                      <a:pt x="1107797" y="925031"/>
                    </a:cubicBezTo>
                    <a:cubicBezTo>
                      <a:pt x="1107797" y="925031"/>
                      <a:pt x="1068935" y="1218103"/>
                      <a:pt x="988163" y="1292868"/>
                    </a:cubicBezTo>
                    <a:cubicBezTo>
                      <a:pt x="907454" y="1367627"/>
                      <a:pt x="608369" y="1562013"/>
                      <a:pt x="482766" y="1550043"/>
                    </a:cubicBezTo>
                    <a:cubicBezTo>
                      <a:pt x="357163" y="1538086"/>
                      <a:pt x="176378" y="1341268"/>
                      <a:pt x="150851" y="1274923"/>
                    </a:cubicBezTo>
                    <a:cubicBezTo>
                      <a:pt x="46140" y="1002781"/>
                      <a:pt x="25248" y="772517"/>
                      <a:pt x="7278" y="566173"/>
                    </a:cubicBezTo>
                    <a:cubicBezTo>
                      <a:pt x="-10630" y="359824"/>
                      <a:pt x="67094" y="195346"/>
                      <a:pt x="111989" y="135535"/>
                    </a:cubicBezTo>
                    <a:cubicBezTo>
                      <a:pt x="156820" y="75724"/>
                      <a:pt x="297345" y="966"/>
                      <a:pt x="297345" y="966"/>
                    </a:cubicBezTo>
                    <a:close/>
                  </a:path>
                </a:pathLst>
              </a:custGeom>
              <a:solidFill>
                <a:srgbClr val="F6938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88;p30"/>
              <p:cNvSpPr/>
              <p:nvPr/>
            </p:nvSpPr>
            <p:spPr>
              <a:xfrm>
                <a:off x="6594210" y="1858162"/>
                <a:ext cx="2091147" cy="3285341"/>
              </a:xfrm>
              <a:custGeom>
                <a:avLst/>
                <a:gdLst/>
                <a:ahLst/>
                <a:cxnLst/>
                <a:rect l="l" t="t" r="r" b="b"/>
                <a:pathLst>
                  <a:path w="2788196" h="4380455" extrusionOk="0">
                    <a:moveTo>
                      <a:pt x="1728471" y="2388749"/>
                    </a:moveTo>
                    <a:cubicBezTo>
                      <a:pt x="1728471" y="2388749"/>
                      <a:pt x="1955738" y="2729661"/>
                      <a:pt x="1961643" y="2789485"/>
                    </a:cubicBezTo>
                    <a:cubicBezTo>
                      <a:pt x="1967676" y="2849302"/>
                      <a:pt x="1644714" y="3076581"/>
                      <a:pt x="1644714" y="3076581"/>
                    </a:cubicBezTo>
                    <a:cubicBezTo>
                      <a:pt x="1632714" y="2921038"/>
                      <a:pt x="1728471" y="2388749"/>
                      <a:pt x="1728471" y="2388749"/>
                    </a:cubicBezTo>
                    <a:close/>
                    <a:moveTo>
                      <a:pt x="1866393" y="4382784"/>
                    </a:moveTo>
                    <a:cubicBezTo>
                      <a:pt x="1807974" y="4154691"/>
                      <a:pt x="1758380" y="3973716"/>
                      <a:pt x="1758380" y="3973716"/>
                    </a:cubicBezTo>
                    <a:cubicBezTo>
                      <a:pt x="1758380" y="3973716"/>
                      <a:pt x="2781112" y="3238043"/>
                      <a:pt x="2793050" y="3016764"/>
                    </a:cubicBezTo>
                    <a:cubicBezTo>
                      <a:pt x="2805052" y="2795479"/>
                      <a:pt x="2338453" y="1467636"/>
                      <a:pt x="2003553" y="893519"/>
                    </a:cubicBezTo>
                    <a:cubicBezTo>
                      <a:pt x="1744092" y="448669"/>
                      <a:pt x="1348170" y="308989"/>
                      <a:pt x="1183006" y="268583"/>
                    </a:cubicBezTo>
                    <a:cubicBezTo>
                      <a:pt x="1161035" y="263218"/>
                      <a:pt x="1143191" y="259592"/>
                      <a:pt x="1130238" y="257223"/>
                    </a:cubicBezTo>
                    <a:cubicBezTo>
                      <a:pt x="1124459" y="256195"/>
                      <a:pt x="1119633" y="255407"/>
                      <a:pt x="1115887" y="254855"/>
                    </a:cubicBezTo>
                    <a:lnTo>
                      <a:pt x="1115823" y="254855"/>
                    </a:lnTo>
                    <a:cubicBezTo>
                      <a:pt x="1109664" y="253909"/>
                      <a:pt x="1106425" y="253515"/>
                      <a:pt x="1106425" y="253515"/>
                    </a:cubicBezTo>
                    <a:cubicBezTo>
                      <a:pt x="1105282" y="248384"/>
                      <a:pt x="1103821" y="243336"/>
                      <a:pt x="1102170" y="238205"/>
                    </a:cubicBezTo>
                    <a:cubicBezTo>
                      <a:pt x="1065087" y="117853"/>
                      <a:pt x="933006" y="2328"/>
                      <a:pt x="933006" y="2328"/>
                    </a:cubicBezTo>
                    <a:lnTo>
                      <a:pt x="926974" y="319326"/>
                    </a:lnTo>
                    <a:cubicBezTo>
                      <a:pt x="926974" y="319326"/>
                      <a:pt x="705676" y="582439"/>
                      <a:pt x="574040" y="833702"/>
                    </a:cubicBezTo>
                    <a:cubicBezTo>
                      <a:pt x="474218" y="1024291"/>
                      <a:pt x="233236" y="1727904"/>
                      <a:pt x="109728" y="2419444"/>
                    </a:cubicBezTo>
                    <a:lnTo>
                      <a:pt x="109728" y="2419521"/>
                    </a:lnTo>
                    <a:cubicBezTo>
                      <a:pt x="106616" y="2436177"/>
                      <a:pt x="103823" y="2452827"/>
                      <a:pt x="100965" y="2469476"/>
                    </a:cubicBezTo>
                    <a:cubicBezTo>
                      <a:pt x="66294" y="2672448"/>
                      <a:pt x="42418" y="2873209"/>
                      <a:pt x="35750" y="3058592"/>
                    </a:cubicBezTo>
                    <a:cubicBezTo>
                      <a:pt x="21844" y="3445732"/>
                      <a:pt x="11811" y="3952126"/>
                      <a:pt x="5080" y="4382784"/>
                    </a:cubicBezTo>
                    <a:lnTo>
                      <a:pt x="1866393" y="438278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89;p30"/>
              <p:cNvSpPr/>
              <p:nvPr/>
            </p:nvSpPr>
            <p:spPr>
              <a:xfrm>
                <a:off x="5664512" y="2010681"/>
                <a:ext cx="1046951" cy="3132822"/>
              </a:xfrm>
              <a:custGeom>
                <a:avLst/>
                <a:gdLst/>
                <a:ahLst/>
                <a:cxnLst/>
                <a:rect l="l" t="t" r="r" b="b"/>
                <a:pathLst>
                  <a:path w="1395934" h="4177096" extrusionOk="0">
                    <a:moveTo>
                      <a:pt x="449008" y="3447390"/>
                    </a:moveTo>
                    <a:lnTo>
                      <a:pt x="410337" y="4179475"/>
                    </a:lnTo>
                    <a:lnTo>
                      <a:pt x="826262" y="4179475"/>
                    </a:lnTo>
                    <a:cubicBezTo>
                      <a:pt x="848424" y="3584099"/>
                      <a:pt x="888493" y="2810459"/>
                      <a:pt x="957390" y="2305074"/>
                    </a:cubicBezTo>
                    <a:cubicBezTo>
                      <a:pt x="959930" y="2286526"/>
                      <a:pt x="962533" y="2267991"/>
                      <a:pt x="965200" y="2249284"/>
                    </a:cubicBezTo>
                    <a:cubicBezTo>
                      <a:pt x="969581" y="2218746"/>
                      <a:pt x="974154" y="2188044"/>
                      <a:pt x="978853" y="2157183"/>
                    </a:cubicBezTo>
                    <a:cubicBezTo>
                      <a:pt x="1114553" y="1269700"/>
                      <a:pt x="1388047" y="277486"/>
                      <a:pt x="1388047" y="277486"/>
                    </a:cubicBezTo>
                    <a:lnTo>
                      <a:pt x="1400049" y="2378"/>
                    </a:lnTo>
                    <a:cubicBezTo>
                      <a:pt x="1325309" y="7751"/>
                      <a:pt x="1169607" y="222635"/>
                      <a:pt x="1136968" y="268799"/>
                    </a:cubicBezTo>
                    <a:cubicBezTo>
                      <a:pt x="1132968" y="274406"/>
                      <a:pt x="1130872" y="277486"/>
                      <a:pt x="1130872" y="277486"/>
                    </a:cubicBezTo>
                    <a:cubicBezTo>
                      <a:pt x="1130872" y="277486"/>
                      <a:pt x="1124078" y="279925"/>
                      <a:pt x="1111695" y="284820"/>
                    </a:cubicBezTo>
                    <a:cubicBezTo>
                      <a:pt x="1087374" y="294529"/>
                      <a:pt x="1041782" y="314100"/>
                      <a:pt x="984694" y="344479"/>
                    </a:cubicBezTo>
                    <a:cubicBezTo>
                      <a:pt x="957072" y="359084"/>
                      <a:pt x="926782" y="376286"/>
                      <a:pt x="894843" y="396174"/>
                    </a:cubicBezTo>
                    <a:cubicBezTo>
                      <a:pt x="767398" y="475562"/>
                      <a:pt x="614934" y="597095"/>
                      <a:pt x="508825" y="767948"/>
                    </a:cubicBezTo>
                    <a:cubicBezTo>
                      <a:pt x="293560" y="1114861"/>
                      <a:pt x="-113157" y="2322994"/>
                      <a:pt x="36385" y="2939008"/>
                    </a:cubicBezTo>
                    <a:cubicBezTo>
                      <a:pt x="185928" y="3555111"/>
                      <a:pt x="449008" y="3447390"/>
                      <a:pt x="449008" y="344739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90;p30"/>
              <p:cNvSpPr/>
              <p:nvPr/>
            </p:nvSpPr>
            <p:spPr>
              <a:xfrm>
                <a:off x="7332845" y="1372766"/>
                <a:ext cx="98226" cy="120352"/>
              </a:xfrm>
              <a:custGeom>
                <a:avLst/>
                <a:gdLst/>
                <a:ahLst/>
                <a:cxnLst/>
                <a:rect l="l" t="t" r="r" b="b"/>
                <a:pathLst>
                  <a:path w="130968" h="160470" extrusionOk="0">
                    <a:moveTo>
                      <a:pt x="96452" y="43424"/>
                    </a:moveTo>
                    <a:cubicBezTo>
                      <a:pt x="108517" y="32743"/>
                      <a:pt x="121852" y="23282"/>
                      <a:pt x="133536" y="12233"/>
                    </a:cubicBezTo>
                    <a:cubicBezTo>
                      <a:pt x="138743" y="7324"/>
                      <a:pt x="134616" y="-683"/>
                      <a:pt x="127504" y="1247"/>
                    </a:cubicBezTo>
                    <a:cubicBezTo>
                      <a:pt x="111311" y="5635"/>
                      <a:pt x="95563" y="16195"/>
                      <a:pt x="82736" y="26787"/>
                    </a:cubicBezTo>
                    <a:cubicBezTo>
                      <a:pt x="69655" y="37652"/>
                      <a:pt x="57717" y="50295"/>
                      <a:pt x="47176" y="63662"/>
                    </a:cubicBezTo>
                    <a:cubicBezTo>
                      <a:pt x="36635" y="77066"/>
                      <a:pt x="27491" y="91608"/>
                      <a:pt x="19808" y="106854"/>
                    </a:cubicBezTo>
                    <a:cubicBezTo>
                      <a:pt x="16124" y="114252"/>
                      <a:pt x="12949" y="121910"/>
                      <a:pt x="10283" y="129765"/>
                    </a:cubicBezTo>
                    <a:cubicBezTo>
                      <a:pt x="7743" y="137341"/>
                      <a:pt x="3678" y="147602"/>
                      <a:pt x="5266" y="155641"/>
                    </a:cubicBezTo>
                    <a:cubicBezTo>
                      <a:pt x="6346" y="161458"/>
                      <a:pt x="12822" y="163382"/>
                      <a:pt x="16886" y="159108"/>
                    </a:cubicBezTo>
                    <a:cubicBezTo>
                      <a:pt x="22157" y="153673"/>
                      <a:pt x="24760" y="144396"/>
                      <a:pt x="27872" y="137576"/>
                    </a:cubicBezTo>
                    <a:cubicBezTo>
                      <a:pt x="30984" y="130743"/>
                      <a:pt x="34349" y="124006"/>
                      <a:pt x="37842" y="117351"/>
                    </a:cubicBezTo>
                    <a:cubicBezTo>
                      <a:pt x="39683" y="113858"/>
                      <a:pt x="41588" y="110417"/>
                      <a:pt x="43557" y="107026"/>
                    </a:cubicBezTo>
                    <a:cubicBezTo>
                      <a:pt x="45144" y="106632"/>
                      <a:pt x="46668" y="105921"/>
                      <a:pt x="48446" y="104987"/>
                    </a:cubicBezTo>
                    <a:cubicBezTo>
                      <a:pt x="51748" y="103267"/>
                      <a:pt x="54923" y="101451"/>
                      <a:pt x="58161" y="99723"/>
                    </a:cubicBezTo>
                    <a:cubicBezTo>
                      <a:pt x="65210" y="96008"/>
                      <a:pt x="72259" y="92452"/>
                      <a:pt x="79561" y="89385"/>
                    </a:cubicBezTo>
                    <a:cubicBezTo>
                      <a:pt x="86673" y="86414"/>
                      <a:pt x="93975" y="83874"/>
                      <a:pt x="101278" y="81410"/>
                    </a:cubicBezTo>
                    <a:cubicBezTo>
                      <a:pt x="108644" y="78927"/>
                      <a:pt x="116709" y="77651"/>
                      <a:pt x="123821" y="74552"/>
                    </a:cubicBezTo>
                    <a:cubicBezTo>
                      <a:pt x="129599" y="72031"/>
                      <a:pt x="129218" y="62874"/>
                      <a:pt x="122487" y="61884"/>
                    </a:cubicBezTo>
                    <a:cubicBezTo>
                      <a:pt x="114867" y="60766"/>
                      <a:pt x="106739" y="62328"/>
                      <a:pt x="99246" y="63846"/>
                    </a:cubicBezTo>
                    <a:cubicBezTo>
                      <a:pt x="91372" y="65440"/>
                      <a:pt x="83625" y="67706"/>
                      <a:pt x="76196" y="70761"/>
                    </a:cubicBezTo>
                    <a:cubicBezTo>
                      <a:pt x="72576" y="72259"/>
                      <a:pt x="68957" y="73879"/>
                      <a:pt x="65464" y="75644"/>
                    </a:cubicBezTo>
                    <a:cubicBezTo>
                      <a:pt x="74862" y="64005"/>
                      <a:pt x="85212" y="53330"/>
                      <a:pt x="96452" y="43424"/>
                    </a:cubicBez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91;p30"/>
              <p:cNvSpPr/>
              <p:nvPr/>
            </p:nvSpPr>
            <p:spPr>
              <a:xfrm>
                <a:off x="6818112" y="4452417"/>
                <a:ext cx="965438" cy="487655"/>
              </a:xfrm>
              <a:custGeom>
                <a:avLst/>
                <a:gdLst/>
                <a:ahLst/>
                <a:cxnLst/>
                <a:rect l="l" t="t" r="r" b="b"/>
                <a:pathLst>
                  <a:path w="1287250" h="650207" extrusionOk="0">
                    <a:moveTo>
                      <a:pt x="889388" y="3123"/>
                    </a:moveTo>
                    <a:cubicBezTo>
                      <a:pt x="889388" y="3123"/>
                      <a:pt x="508578" y="168597"/>
                      <a:pt x="468700" y="202487"/>
                    </a:cubicBezTo>
                    <a:cubicBezTo>
                      <a:pt x="428822" y="236384"/>
                      <a:pt x="28137" y="581290"/>
                      <a:pt x="6165" y="621168"/>
                    </a:cubicBezTo>
                    <a:cubicBezTo>
                      <a:pt x="-15742" y="661047"/>
                      <a:pt x="241433" y="700925"/>
                      <a:pt x="442792" y="495565"/>
                    </a:cubicBezTo>
                    <a:cubicBezTo>
                      <a:pt x="442792" y="495565"/>
                      <a:pt x="987051" y="533412"/>
                      <a:pt x="1292105" y="485596"/>
                    </a:cubicBezTo>
                    <a:lnTo>
                      <a:pt x="889388" y="3123"/>
                    </a:lnTo>
                    <a:close/>
                  </a:path>
                </a:pathLst>
              </a:custGeom>
              <a:solidFill>
                <a:srgbClr val="F6938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92;p30"/>
              <p:cNvSpPr/>
              <p:nvPr/>
            </p:nvSpPr>
            <p:spPr>
              <a:xfrm>
                <a:off x="4957528" y="2710445"/>
                <a:ext cx="1538622" cy="1682159"/>
              </a:xfrm>
              <a:custGeom>
                <a:avLst/>
                <a:gdLst/>
                <a:ahLst/>
                <a:cxnLst/>
                <a:rect l="l" t="t" r="r" b="b"/>
                <a:pathLst>
                  <a:path w="2051496" h="2242878" extrusionOk="0">
                    <a:moveTo>
                      <a:pt x="3808" y="2361"/>
                    </a:moveTo>
                    <a:lnTo>
                      <a:pt x="470343" y="211702"/>
                    </a:lnTo>
                    <a:lnTo>
                      <a:pt x="2055305" y="2245240"/>
                    </a:lnTo>
                    <a:lnTo>
                      <a:pt x="1600708" y="2131607"/>
                    </a:lnTo>
                    <a:lnTo>
                      <a:pt x="3808" y="236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93;p30"/>
              <p:cNvSpPr/>
              <p:nvPr/>
            </p:nvSpPr>
            <p:spPr>
              <a:xfrm>
                <a:off x="6017722" y="2748082"/>
                <a:ext cx="142096" cy="1092870"/>
              </a:xfrm>
              <a:custGeom>
                <a:avLst/>
                <a:gdLst/>
                <a:ahLst/>
                <a:cxnLst/>
                <a:rect l="l" t="t" r="r" b="b"/>
                <a:pathLst>
                  <a:path w="189462" h="1457160" extrusionOk="0">
                    <a:moveTo>
                      <a:pt x="183546" y="5317"/>
                    </a:moveTo>
                    <a:cubicBezTo>
                      <a:pt x="108235" y="181574"/>
                      <a:pt x="61499" y="371242"/>
                      <a:pt x="33306" y="560466"/>
                    </a:cubicBezTo>
                    <a:cubicBezTo>
                      <a:pt x="5175" y="749372"/>
                      <a:pt x="-3842" y="941923"/>
                      <a:pt x="11398" y="1132411"/>
                    </a:cubicBezTo>
                    <a:cubicBezTo>
                      <a:pt x="19970" y="1240500"/>
                      <a:pt x="33051" y="1348222"/>
                      <a:pt x="55531" y="1454388"/>
                    </a:cubicBezTo>
                    <a:cubicBezTo>
                      <a:pt x="57055" y="1461570"/>
                      <a:pt x="68357" y="1460757"/>
                      <a:pt x="67151" y="1453251"/>
                    </a:cubicBezTo>
                    <a:cubicBezTo>
                      <a:pt x="51720" y="1359398"/>
                      <a:pt x="39465" y="1265120"/>
                      <a:pt x="32734" y="1170225"/>
                    </a:cubicBezTo>
                    <a:cubicBezTo>
                      <a:pt x="26003" y="1075388"/>
                      <a:pt x="25177" y="979890"/>
                      <a:pt x="27781" y="884875"/>
                    </a:cubicBezTo>
                    <a:cubicBezTo>
                      <a:pt x="32988" y="694438"/>
                      <a:pt x="58959" y="504840"/>
                      <a:pt x="103092" y="319572"/>
                    </a:cubicBezTo>
                    <a:cubicBezTo>
                      <a:pt x="128111" y="214682"/>
                      <a:pt x="159480" y="111965"/>
                      <a:pt x="193198" y="9603"/>
                    </a:cubicBezTo>
                    <a:cubicBezTo>
                      <a:pt x="195294" y="3291"/>
                      <a:pt x="186277" y="-1053"/>
                      <a:pt x="183546" y="53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94;p30"/>
              <p:cNvSpPr/>
              <p:nvPr/>
            </p:nvSpPr>
            <p:spPr>
              <a:xfrm>
                <a:off x="6250684" y="2208078"/>
                <a:ext cx="280891" cy="1487781"/>
              </a:xfrm>
              <a:custGeom>
                <a:avLst/>
                <a:gdLst/>
                <a:ahLst/>
                <a:cxnLst/>
                <a:rect l="l" t="t" r="r" b="b"/>
                <a:pathLst>
                  <a:path w="374521" h="1983708" extrusionOk="0">
                    <a:moveTo>
                      <a:pt x="41533" y="803586"/>
                    </a:moveTo>
                    <a:cubicBezTo>
                      <a:pt x="28325" y="828764"/>
                      <a:pt x="23817" y="855987"/>
                      <a:pt x="26293" y="884238"/>
                    </a:cubicBezTo>
                    <a:cubicBezTo>
                      <a:pt x="28770" y="914146"/>
                      <a:pt x="37406" y="942950"/>
                      <a:pt x="45534" y="971677"/>
                    </a:cubicBezTo>
                    <a:cubicBezTo>
                      <a:pt x="53662" y="1000322"/>
                      <a:pt x="61472" y="1029126"/>
                      <a:pt x="68966" y="1057936"/>
                    </a:cubicBezTo>
                    <a:cubicBezTo>
                      <a:pt x="98874" y="1172909"/>
                      <a:pt x="124020" y="1289076"/>
                      <a:pt x="144086" y="1406113"/>
                    </a:cubicBezTo>
                    <a:cubicBezTo>
                      <a:pt x="171899" y="1567498"/>
                      <a:pt x="189869" y="1730217"/>
                      <a:pt x="197426" y="1893571"/>
                    </a:cubicBezTo>
                    <a:cubicBezTo>
                      <a:pt x="192727" y="1924432"/>
                      <a:pt x="188155" y="1955134"/>
                      <a:pt x="183773" y="1985672"/>
                    </a:cubicBezTo>
                    <a:cubicBezTo>
                      <a:pt x="180027" y="1895000"/>
                      <a:pt x="173550" y="1804322"/>
                      <a:pt x="164596" y="1714120"/>
                    </a:cubicBezTo>
                    <a:cubicBezTo>
                      <a:pt x="140403" y="1471055"/>
                      <a:pt x="95890" y="1230211"/>
                      <a:pt x="30167" y="994963"/>
                    </a:cubicBezTo>
                    <a:cubicBezTo>
                      <a:pt x="14863" y="940346"/>
                      <a:pt x="-6155" y="881552"/>
                      <a:pt x="10165" y="824649"/>
                    </a:cubicBezTo>
                    <a:cubicBezTo>
                      <a:pt x="24960" y="773202"/>
                      <a:pt x="66044" y="734136"/>
                      <a:pt x="102176" y="696811"/>
                    </a:cubicBezTo>
                    <a:cubicBezTo>
                      <a:pt x="177614" y="618839"/>
                      <a:pt x="258068" y="546081"/>
                      <a:pt x="342524" y="478053"/>
                    </a:cubicBezTo>
                    <a:cubicBezTo>
                      <a:pt x="265244" y="467087"/>
                      <a:pt x="188028" y="456038"/>
                      <a:pt x="110812" y="444754"/>
                    </a:cubicBezTo>
                    <a:cubicBezTo>
                      <a:pt x="103446" y="443649"/>
                      <a:pt x="99954" y="435839"/>
                      <a:pt x="102493" y="429368"/>
                    </a:cubicBezTo>
                    <a:cubicBezTo>
                      <a:pt x="115638" y="395275"/>
                      <a:pt x="129735" y="361575"/>
                      <a:pt x="144975" y="328428"/>
                    </a:cubicBezTo>
                    <a:cubicBezTo>
                      <a:pt x="171455" y="270586"/>
                      <a:pt x="201172" y="214242"/>
                      <a:pt x="234129" y="159867"/>
                    </a:cubicBezTo>
                    <a:cubicBezTo>
                      <a:pt x="250321" y="133191"/>
                      <a:pt x="267149" y="106991"/>
                      <a:pt x="284739" y="81267"/>
                    </a:cubicBezTo>
                    <a:cubicBezTo>
                      <a:pt x="298899" y="60509"/>
                      <a:pt x="314583" y="40862"/>
                      <a:pt x="330268" y="21208"/>
                    </a:cubicBezTo>
                    <a:cubicBezTo>
                      <a:pt x="334586" y="15767"/>
                      <a:pt x="338967" y="10401"/>
                      <a:pt x="343286" y="4952"/>
                    </a:cubicBezTo>
                    <a:cubicBezTo>
                      <a:pt x="346968" y="292"/>
                      <a:pt x="352620" y="1638"/>
                      <a:pt x="355541" y="5187"/>
                    </a:cubicBezTo>
                    <a:cubicBezTo>
                      <a:pt x="357573" y="7715"/>
                      <a:pt x="358208" y="11423"/>
                      <a:pt x="355668" y="14820"/>
                    </a:cubicBezTo>
                    <a:cubicBezTo>
                      <a:pt x="331729" y="47332"/>
                      <a:pt x="309821" y="81343"/>
                      <a:pt x="287787" y="115119"/>
                    </a:cubicBezTo>
                    <a:cubicBezTo>
                      <a:pt x="265625" y="149129"/>
                      <a:pt x="244543" y="183934"/>
                      <a:pt x="224731" y="219367"/>
                    </a:cubicBezTo>
                    <a:cubicBezTo>
                      <a:pt x="187838" y="285654"/>
                      <a:pt x="155516" y="354317"/>
                      <a:pt x="127893" y="424948"/>
                    </a:cubicBezTo>
                    <a:cubicBezTo>
                      <a:pt x="208666" y="436626"/>
                      <a:pt x="289374" y="448539"/>
                      <a:pt x="370019" y="460457"/>
                    </a:cubicBezTo>
                    <a:cubicBezTo>
                      <a:pt x="379354" y="461873"/>
                      <a:pt x="381703" y="474110"/>
                      <a:pt x="374718" y="479634"/>
                    </a:cubicBezTo>
                    <a:cubicBezTo>
                      <a:pt x="273181" y="558946"/>
                      <a:pt x="177487" y="646303"/>
                      <a:pt x="89729" y="740613"/>
                    </a:cubicBezTo>
                    <a:cubicBezTo>
                      <a:pt x="71823" y="759866"/>
                      <a:pt x="53916" y="780072"/>
                      <a:pt x="41533" y="8035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95;p30"/>
              <p:cNvSpPr/>
              <p:nvPr/>
            </p:nvSpPr>
            <p:spPr>
              <a:xfrm>
                <a:off x="6666124" y="2033079"/>
                <a:ext cx="778268" cy="1675445"/>
              </a:xfrm>
              <a:custGeom>
                <a:avLst/>
                <a:gdLst/>
                <a:ahLst/>
                <a:cxnLst/>
                <a:rect l="l" t="t" r="r" b="b"/>
                <a:pathLst>
                  <a:path w="1037691" h="2233926" extrusionOk="0">
                    <a:moveTo>
                      <a:pt x="1018787" y="713542"/>
                    </a:moveTo>
                    <a:cubicBezTo>
                      <a:pt x="1018215" y="718120"/>
                      <a:pt x="1013644" y="722699"/>
                      <a:pt x="1009008" y="722781"/>
                    </a:cubicBezTo>
                    <a:cubicBezTo>
                      <a:pt x="847020" y="725619"/>
                      <a:pt x="685158" y="728147"/>
                      <a:pt x="523296" y="730751"/>
                    </a:cubicBezTo>
                    <a:cubicBezTo>
                      <a:pt x="657091" y="858830"/>
                      <a:pt x="790886" y="987068"/>
                      <a:pt x="924934" y="1114913"/>
                    </a:cubicBezTo>
                    <a:cubicBezTo>
                      <a:pt x="929062" y="1118856"/>
                      <a:pt x="931348" y="1126432"/>
                      <a:pt x="926776" y="1131093"/>
                    </a:cubicBezTo>
                    <a:cubicBezTo>
                      <a:pt x="831272" y="1226661"/>
                      <a:pt x="738053" y="1324355"/>
                      <a:pt x="647439" y="1424501"/>
                    </a:cubicBezTo>
                    <a:cubicBezTo>
                      <a:pt x="486847" y="1601984"/>
                      <a:pt x="334574" y="1786966"/>
                      <a:pt x="190620" y="1978177"/>
                    </a:cubicBezTo>
                    <a:cubicBezTo>
                      <a:pt x="126929" y="2062854"/>
                      <a:pt x="64889" y="2148719"/>
                      <a:pt x="4691" y="2235835"/>
                    </a:cubicBezTo>
                    <a:cubicBezTo>
                      <a:pt x="7549" y="2219185"/>
                      <a:pt x="10343" y="2202536"/>
                      <a:pt x="13454" y="2185880"/>
                    </a:cubicBezTo>
                    <a:lnTo>
                      <a:pt x="13454" y="2185803"/>
                    </a:lnTo>
                    <a:cubicBezTo>
                      <a:pt x="141471" y="2001298"/>
                      <a:pt x="277107" y="1822240"/>
                      <a:pt x="420871" y="1649647"/>
                    </a:cubicBezTo>
                    <a:cubicBezTo>
                      <a:pt x="572827" y="1467192"/>
                      <a:pt x="733101" y="1291602"/>
                      <a:pt x="901312" y="1124146"/>
                    </a:cubicBezTo>
                    <a:cubicBezTo>
                      <a:pt x="764089" y="992117"/>
                      <a:pt x="626484" y="860487"/>
                      <a:pt x="488943" y="728700"/>
                    </a:cubicBezTo>
                    <a:cubicBezTo>
                      <a:pt x="482529" y="722622"/>
                      <a:pt x="484117" y="708963"/>
                      <a:pt x="494848" y="708811"/>
                    </a:cubicBezTo>
                    <a:cubicBezTo>
                      <a:pt x="662615" y="706125"/>
                      <a:pt x="830383" y="703287"/>
                      <a:pt x="998086" y="700918"/>
                    </a:cubicBezTo>
                    <a:cubicBezTo>
                      <a:pt x="1004373" y="652703"/>
                      <a:pt x="1009579" y="604246"/>
                      <a:pt x="1013390" y="555795"/>
                    </a:cubicBezTo>
                    <a:cubicBezTo>
                      <a:pt x="1027551" y="373734"/>
                      <a:pt x="1022661" y="190251"/>
                      <a:pt x="1004944" y="8666"/>
                    </a:cubicBezTo>
                    <a:cubicBezTo>
                      <a:pt x="1004817" y="7009"/>
                      <a:pt x="1005198" y="5592"/>
                      <a:pt x="1005897" y="4564"/>
                    </a:cubicBezTo>
                    <a:cubicBezTo>
                      <a:pt x="1008754" y="379"/>
                      <a:pt x="1016628" y="1008"/>
                      <a:pt x="1017581" y="7402"/>
                    </a:cubicBezTo>
                    <a:cubicBezTo>
                      <a:pt x="1018279" y="11981"/>
                      <a:pt x="1018915" y="16635"/>
                      <a:pt x="1019549" y="21214"/>
                    </a:cubicBezTo>
                    <a:lnTo>
                      <a:pt x="1019613" y="21214"/>
                    </a:lnTo>
                    <a:cubicBezTo>
                      <a:pt x="1026344" y="68642"/>
                      <a:pt x="1031868" y="116229"/>
                      <a:pt x="1035424" y="164051"/>
                    </a:cubicBezTo>
                    <a:cubicBezTo>
                      <a:pt x="1048886" y="347134"/>
                      <a:pt x="1042536" y="531564"/>
                      <a:pt x="1018787" y="71354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496;p30"/>
              <p:cNvSpPr/>
              <p:nvPr/>
            </p:nvSpPr>
            <p:spPr>
              <a:xfrm>
                <a:off x="7721654" y="3103942"/>
                <a:ext cx="156607" cy="546381"/>
              </a:xfrm>
              <a:custGeom>
                <a:avLst/>
                <a:gdLst/>
                <a:ahLst/>
                <a:cxnLst/>
                <a:rect l="l" t="t" r="r" b="b"/>
                <a:pathLst>
                  <a:path w="208809" h="728508" extrusionOk="0">
                    <a:moveTo>
                      <a:pt x="213636" y="723168"/>
                    </a:moveTo>
                    <a:cubicBezTo>
                      <a:pt x="183346" y="631360"/>
                      <a:pt x="147659" y="541438"/>
                      <a:pt x="119211" y="448994"/>
                    </a:cubicBezTo>
                    <a:cubicBezTo>
                      <a:pt x="90700" y="356341"/>
                      <a:pt x="67395" y="262323"/>
                      <a:pt x="48091" y="167353"/>
                    </a:cubicBezTo>
                    <a:cubicBezTo>
                      <a:pt x="42757" y="141368"/>
                      <a:pt x="37740" y="115346"/>
                      <a:pt x="32851" y="89292"/>
                    </a:cubicBezTo>
                    <a:cubicBezTo>
                      <a:pt x="27771" y="61993"/>
                      <a:pt x="21294" y="34860"/>
                      <a:pt x="17166" y="7421"/>
                    </a:cubicBezTo>
                    <a:cubicBezTo>
                      <a:pt x="16024" y="-154"/>
                      <a:pt x="4403" y="887"/>
                      <a:pt x="5228" y="8583"/>
                    </a:cubicBezTo>
                    <a:cubicBezTo>
                      <a:pt x="8023" y="33037"/>
                      <a:pt x="9356" y="57580"/>
                      <a:pt x="12467" y="82027"/>
                    </a:cubicBezTo>
                    <a:cubicBezTo>
                      <a:pt x="15515" y="106405"/>
                      <a:pt x="19389" y="130751"/>
                      <a:pt x="23643" y="154957"/>
                    </a:cubicBezTo>
                    <a:cubicBezTo>
                      <a:pt x="31899" y="202043"/>
                      <a:pt x="41931" y="248791"/>
                      <a:pt x="52980" y="295292"/>
                    </a:cubicBezTo>
                    <a:cubicBezTo>
                      <a:pt x="75523" y="389926"/>
                      <a:pt x="103526" y="483252"/>
                      <a:pt x="136356" y="574819"/>
                    </a:cubicBezTo>
                    <a:cubicBezTo>
                      <a:pt x="155088" y="626979"/>
                      <a:pt x="176615" y="678414"/>
                      <a:pt x="202777" y="727328"/>
                    </a:cubicBezTo>
                    <a:cubicBezTo>
                      <a:pt x="206206" y="733747"/>
                      <a:pt x="215985" y="730452"/>
                      <a:pt x="213636" y="7231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97;p30"/>
              <p:cNvSpPr/>
              <p:nvPr/>
            </p:nvSpPr>
            <p:spPr>
              <a:xfrm>
                <a:off x="7475407" y="4156615"/>
                <a:ext cx="337604" cy="288360"/>
              </a:xfrm>
              <a:custGeom>
                <a:avLst/>
                <a:gdLst/>
                <a:ahLst/>
                <a:cxnLst/>
                <a:rect l="l" t="t" r="r" b="b"/>
                <a:pathLst>
                  <a:path w="450138" h="384480" extrusionOk="0">
                    <a:moveTo>
                      <a:pt x="444516" y="3994"/>
                    </a:moveTo>
                    <a:cubicBezTo>
                      <a:pt x="380000" y="41758"/>
                      <a:pt x="321643" y="91078"/>
                      <a:pt x="264049" y="138386"/>
                    </a:cubicBezTo>
                    <a:cubicBezTo>
                      <a:pt x="206010" y="186011"/>
                      <a:pt x="149558" y="235439"/>
                      <a:pt x="94694" y="286633"/>
                    </a:cubicBezTo>
                    <a:cubicBezTo>
                      <a:pt x="79772" y="300533"/>
                      <a:pt x="64913" y="314529"/>
                      <a:pt x="50498" y="328956"/>
                    </a:cubicBezTo>
                    <a:cubicBezTo>
                      <a:pt x="34940" y="344520"/>
                      <a:pt x="21034" y="361150"/>
                      <a:pt x="6429" y="377457"/>
                    </a:cubicBezTo>
                    <a:cubicBezTo>
                      <a:pt x="1984" y="382429"/>
                      <a:pt x="9540" y="390544"/>
                      <a:pt x="14684" y="386011"/>
                    </a:cubicBezTo>
                    <a:cubicBezTo>
                      <a:pt x="28717" y="373603"/>
                      <a:pt x="43513" y="362008"/>
                      <a:pt x="57356" y="349250"/>
                    </a:cubicBezTo>
                    <a:cubicBezTo>
                      <a:pt x="70818" y="336874"/>
                      <a:pt x="84153" y="324371"/>
                      <a:pt x="97488" y="311919"/>
                    </a:cubicBezTo>
                    <a:cubicBezTo>
                      <a:pt x="124729" y="286576"/>
                      <a:pt x="152288" y="261576"/>
                      <a:pt x="180228" y="237021"/>
                    </a:cubicBezTo>
                    <a:cubicBezTo>
                      <a:pt x="236172" y="187897"/>
                      <a:pt x="293513" y="140399"/>
                      <a:pt x="352251" y="94742"/>
                    </a:cubicBezTo>
                    <a:cubicBezTo>
                      <a:pt x="386032" y="68542"/>
                      <a:pt x="420513" y="43218"/>
                      <a:pt x="452580" y="14961"/>
                    </a:cubicBezTo>
                    <a:cubicBezTo>
                      <a:pt x="459248" y="9119"/>
                      <a:pt x="452073" y="-432"/>
                      <a:pt x="444516" y="399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98;p30"/>
              <p:cNvSpPr/>
              <p:nvPr/>
            </p:nvSpPr>
            <p:spPr>
              <a:xfrm>
                <a:off x="8063582" y="3764309"/>
                <a:ext cx="252437" cy="188346"/>
              </a:xfrm>
              <a:custGeom>
                <a:avLst/>
                <a:gdLst/>
                <a:ahLst/>
                <a:cxnLst/>
                <a:rect l="l" t="t" r="r" b="b"/>
                <a:pathLst>
                  <a:path w="336583" h="251128" extrusionOk="0">
                    <a:moveTo>
                      <a:pt x="332094" y="3273"/>
                    </a:moveTo>
                    <a:cubicBezTo>
                      <a:pt x="301805" y="15922"/>
                      <a:pt x="273992" y="37379"/>
                      <a:pt x="247131" y="55927"/>
                    </a:cubicBezTo>
                    <a:cubicBezTo>
                      <a:pt x="218747" y="75485"/>
                      <a:pt x="190617" y="95399"/>
                      <a:pt x="162867" y="115795"/>
                    </a:cubicBezTo>
                    <a:cubicBezTo>
                      <a:pt x="135689" y="135823"/>
                      <a:pt x="108638" y="156225"/>
                      <a:pt x="82158" y="177193"/>
                    </a:cubicBezTo>
                    <a:cubicBezTo>
                      <a:pt x="56123" y="197767"/>
                      <a:pt x="27294" y="218493"/>
                      <a:pt x="6530" y="244649"/>
                    </a:cubicBezTo>
                    <a:cubicBezTo>
                      <a:pt x="3355" y="248605"/>
                      <a:pt x="7673" y="255711"/>
                      <a:pt x="12753" y="253152"/>
                    </a:cubicBezTo>
                    <a:cubicBezTo>
                      <a:pt x="41963" y="238286"/>
                      <a:pt x="67743" y="215852"/>
                      <a:pt x="93715" y="196103"/>
                    </a:cubicBezTo>
                    <a:cubicBezTo>
                      <a:pt x="120703" y="175644"/>
                      <a:pt x="147690" y="155323"/>
                      <a:pt x="174995" y="135359"/>
                    </a:cubicBezTo>
                    <a:cubicBezTo>
                      <a:pt x="202300" y="115408"/>
                      <a:pt x="229732" y="95653"/>
                      <a:pt x="257482" y="76336"/>
                    </a:cubicBezTo>
                    <a:cubicBezTo>
                      <a:pt x="270880" y="67046"/>
                      <a:pt x="284279" y="57806"/>
                      <a:pt x="297614" y="48478"/>
                    </a:cubicBezTo>
                    <a:cubicBezTo>
                      <a:pt x="311774" y="38534"/>
                      <a:pt x="326887" y="28692"/>
                      <a:pt x="339397" y="16665"/>
                    </a:cubicBezTo>
                    <a:cubicBezTo>
                      <a:pt x="345176" y="11140"/>
                      <a:pt x="340857" y="-397"/>
                      <a:pt x="332094" y="32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99;p30"/>
              <p:cNvSpPr/>
              <p:nvPr/>
            </p:nvSpPr>
            <p:spPr>
              <a:xfrm>
                <a:off x="7781888" y="4808562"/>
                <a:ext cx="141652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188870" h="446588" extrusionOk="0">
                    <a:moveTo>
                      <a:pt x="71762" y="51181"/>
                    </a:moveTo>
                    <a:cubicBezTo>
                      <a:pt x="87891" y="59817"/>
                      <a:pt x="104147" y="68262"/>
                      <a:pt x="120340" y="76708"/>
                    </a:cubicBezTo>
                    <a:cubicBezTo>
                      <a:pt x="127452" y="201104"/>
                      <a:pt x="134627" y="325501"/>
                      <a:pt x="141739" y="449898"/>
                    </a:cubicBezTo>
                    <a:lnTo>
                      <a:pt x="162822" y="449898"/>
                    </a:lnTo>
                    <a:cubicBezTo>
                      <a:pt x="157107" y="350012"/>
                      <a:pt x="151391" y="250127"/>
                      <a:pt x="145613" y="150241"/>
                    </a:cubicBezTo>
                    <a:cubicBezTo>
                      <a:pt x="144407" y="129286"/>
                      <a:pt x="143200" y="108331"/>
                      <a:pt x="141994" y="87376"/>
                    </a:cubicBezTo>
                    <a:cubicBezTo>
                      <a:pt x="144787" y="87693"/>
                      <a:pt x="147772" y="86931"/>
                      <a:pt x="149868" y="85344"/>
                    </a:cubicBezTo>
                    <a:cubicBezTo>
                      <a:pt x="164346" y="74358"/>
                      <a:pt x="180411" y="62928"/>
                      <a:pt x="192476" y="49276"/>
                    </a:cubicBezTo>
                    <a:cubicBezTo>
                      <a:pt x="197175" y="44005"/>
                      <a:pt x="190761" y="35306"/>
                      <a:pt x="184284" y="38100"/>
                    </a:cubicBezTo>
                    <a:cubicBezTo>
                      <a:pt x="169616" y="44513"/>
                      <a:pt x="155709" y="54419"/>
                      <a:pt x="142374" y="63817"/>
                    </a:cubicBezTo>
                    <a:cubicBezTo>
                      <a:pt x="122118" y="53657"/>
                      <a:pt x="101798" y="43561"/>
                      <a:pt x="81414" y="33655"/>
                    </a:cubicBezTo>
                    <a:cubicBezTo>
                      <a:pt x="59380" y="22860"/>
                      <a:pt x="37028" y="11557"/>
                      <a:pt x="13787" y="3619"/>
                    </a:cubicBezTo>
                    <a:cubicBezTo>
                      <a:pt x="7818" y="1651"/>
                      <a:pt x="1721" y="9525"/>
                      <a:pt x="7627" y="13716"/>
                    </a:cubicBezTo>
                    <a:cubicBezTo>
                      <a:pt x="27757" y="28003"/>
                      <a:pt x="50046" y="39497"/>
                      <a:pt x="71762" y="51181"/>
                    </a:cubicBezTo>
                    <a:close/>
                  </a:path>
                </a:pathLst>
              </a:custGeom>
              <a:solidFill>
                <a:srgbClr val="D6B6C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500;p30"/>
              <p:cNvSpPr/>
              <p:nvPr/>
            </p:nvSpPr>
            <p:spPr>
              <a:xfrm>
                <a:off x="7065413" y="4881936"/>
                <a:ext cx="20101" cy="261567"/>
              </a:xfrm>
              <a:custGeom>
                <a:avLst/>
                <a:gdLst/>
                <a:ahLst/>
                <a:cxnLst/>
                <a:rect l="l" t="t" r="r" b="b"/>
                <a:pathLst>
                  <a:path w="26802" h="348756" extrusionOk="0">
                    <a:moveTo>
                      <a:pt x="27374" y="352090"/>
                    </a:moveTo>
                    <a:cubicBezTo>
                      <a:pt x="29660" y="262872"/>
                      <a:pt x="31629" y="173655"/>
                      <a:pt x="31501" y="84437"/>
                    </a:cubicBezTo>
                    <a:cubicBezTo>
                      <a:pt x="31438" y="59545"/>
                      <a:pt x="31374" y="34780"/>
                      <a:pt x="30676" y="9951"/>
                    </a:cubicBezTo>
                    <a:cubicBezTo>
                      <a:pt x="30422" y="1506"/>
                      <a:pt x="16388" y="934"/>
                      <a:pt x="15817" y="9444"/>
                    </a:cubicBezTo>
                    <a:cubicBezTo>
                      <a:pt x="8260" y="114155"/>
                      <a:pt x="7625" y="219502"/>
                      <a:pt x="5276" y="324404"/>
                    </a:cubicBezTo>
                    <a:cubicBezTo>
                      <a:pt x="5085" y="333611"/>
                      <a:pt x="4895" y="342883"/>
                      <a:pt x="4705" y="352090"/>
                    </a:cubicBezTo>
                    <a:lnTo>
                      <a:pt x="27374" y="352090"/>
                    </a:lnTo>
                    <a:close/>
                  </a:path>
                </a:pathLst>
              </a:custGeom>
              <a:solidFill>
                <a:srgbClr val="D6B6C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501;p30"/>
              <p:cNvSpPr/>
              <p:nvPr/>
            </p:nvSpPr>
            <p:spPr>
              <a:xfrm>
                <a:off x="5835229" y="4274480"/>
                <a:ext cx="294589" cy="334415"/>
              </a:xfrm>
              <a:custGeom>
                <a:avLst/>
                <a:gdLst/>
                <a:ahLst/>
                <a:cxnLst/>
                <a:rect l="l" t="t" r="r" b="b"/>
                <a:pathLst>
                  <a:path w="392785" h="445887" extrusionOk="0">
                    <a:moveTo>
                      <a:pt x="4016" y="34856"/>
                    </a:moveTo>
                    <a:cubicBezTo>
                      <a:pt x="4016" y="34856"/>
                      <a:pt x="-2016" y="397701"/>
                      <a:pt x="137557" y="445555"/>
                    </a:cubicBezTo>
                    <a:cubicBezTo>
                      <a:pt x="277130" y="493402"/>
                      <a:pt x="396764" y="2953"/>
                      <a:pt x="396764" y="2953"/>
                    </a:cubicBezTo>
                    <a:lnTo>
                      <a:pt x="4016" y="3485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502;p30"/>
              <p:cNvSpPr/>
              <p:nvPr/>
            </p:nvSpPr>
            <p:spPr>
              <a:xfrm>
                <a:off x="5763192" y="3553572"/>
                <a:ext cx="628308" cy="766444"/>
              </a:xfrm>
              <a:custGeom>
                <a:avLst/>
                <a:gdLst/>
                <a:ahLst/>
                <a:cxnLst/>
                <a:rect l="l" t="t" r="r" b="b"/>
                <a:pathLst>
                  <a:path w="837744" h="1021925" extrusionOk="0">
                    <a:moveTo>
                      <a:pt x="88126" y="547153"/>
                    </a:moveTo>
                    <a:lnTo>
                      <a:pt x="100128" y="995731"/>
                    </a:lnTo>
                    <a:cubicBezTo>
                      <a:pt x="100128" y="995731"/>
                      <a:pt x="349302" y="1095413"/>
                      <a:pt x="626416" y="923957"/>
                    </a:cubicBezTo>
                    <a:cubicBezTo>
                      <a:pt x="718619" y="866921"/>
                      <a:pt x="839776" y="646836"/>
                      <a:pt x="841745" y="596995"/>
                    </a:cubicBezTo>
                    <a:cubicBezTo>
                      <a:pt x="843713" y="547153"/>
                      <a:pt x="771959" y="527221"/>
                      <a:pt x="771959" y="527221"/>
                    </a:cubicBezTo>
                    <a:cubicBezTo>
                      <a:pt x="771959" y="527221"/>
                      <a:pt x="775959" y="437502"/>
                      <a:pt x="704204" y="393636"/>
                    </a:cubicBezTo>
                    <a:cubicBezTo>
                      <a:pt x="694235" y="387661"/>
                      <a:pt x="674296" y="315886"/>
                      <a:pt x="586538" y="309904"/>
                    </a:cubicBezTo>
                    <a:cubicBezTo>
                      <a:pt x="586538" y="309904"/>
                      <a:pt x="538722" y="226173"/>
                      <a:pt x="492876" y="228168"/>
                    </a:cubicBezTo>
                    <a:cubicBezTo>
                      <a:pt x="446965" y="230155"/>
                      <a:pt x="289485" y="377691"/>
                      <a:pt x="269546" y="383673"/>
                    </a:cubicBezTo>
                    <a:cubicBezTo>
                      <a:pt x="249607" y="389654"/>
                      <a:pt x="74157" y="-9088"/>
                      <a:pt x="18340" y="2882"/>
                    </a:cubicBezTo>
                    <a:cubicBezTo>
                      <a:pt x="-37477" y="14839"/>
                      <a:pt x="88126" y="459435"/>
                      <a:pt x="88126" y="547153"/>
                    </a:cubicBezTo>
                    <a:close/>
                  </a:path>
                </a:pathLst>
              </a:custGeom>
              <a:solidFill>
                <a:srgbClr val="F6938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503;p30"/>
              <p:cNvSpPr/>
              <p:nvPr/>
            </p:nvSpPr>
            <p:spPr>
              <a:xfrm>
                <a:off x="6088244" y="3780983"/>
                <a:ext cx="110917" cy="138317"/>
              </a:xfrm>
              <a:custGeom>
                <a:avLst/>
                <a:gdLst/>
                <a:ahLst/>
                <a:cxnLst/>
                <a:rect l="l" t="t" r="r" b="b"/>
                <a:pathLst>
                  <a:path w="147889" h="184422" extrusionOk="0">
                    <a:moveTo>
                      <a:pt x="141496" y="3928"/>
                    </a:moveTo>
                    <a:cubicBezTo>
                      <a:pt x="113619" y="27873"/>
                      <a:pt x="91966" y="59077"/>
                      <a:pt x="69233" y="87779"/>
                    </a:cubicBezTo>
                    <a:cubicBezTo>
                      <a:pt x="57993" y="102016"/>
                      <a:pt x="46690" y="116272"/>
                      <a:pt x="35641" y="130661"/>
                    </a:cubicBezTo>
                    <a:cubicBezTo>
                      <a:pt x="24339" y="145317"/>
                      <a:pt x="12274" y="160785"/>
                      <a:pt x="4653" y="177759"/>
                    </a:cubicBezTo>
                    <a:cubicBezTo>
                      <a:pt x="1987" y="183620"/>
                      <a:pt x="9288" y="189716"/>
                      <a:pt x="14496" y="185677"/>
                    </a:cubicBezTo>
                    <a:cubicBezTo>
                      <a:pt x="28720" y="174622"/>
                      <a:pt x="40658" y="159871"/>
                      <a:pt x="51898" y="145895"/>
                    </a:cubicBezTo>
                    <a:cubicBezTo>
                      <a:pt x="63645" y="131302"/>
                      <a:pt x="75265" y="116570"/>
                      <a:pt x="86759" y="101826"/>
                    </a:cubicBezTo>
                    <a:cubicBezTo>
                      <a:pt x="109365" y="72977"/>
                      <a:pt x="134638" y="44567"/>
                      <a:pt x="151339" y="11846"/>
                    </a:cubicBezTo>
                    <a:cubicBezTo>
                      <a:pt x="154260" y="6175"/>
                      <a:pt x="146449" y="-321"/>
                      <a:pt x="141496" y="3928"/>
                    </a:cubicBez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504;p30"/>
              <p:cNvSpPr/>
              <p:nvPr/>
            </p:nvSpPr>
            <p:spPr>
              <a:xfrm>
                <a:off x="6182864" y="3840820"/>
                <a:ext cx="102231" cy="141364"/>
              </a:xfrm>
              <a:custGeom>
                <a:avLst/>
                <a:gdLst/>
                <a:ahLst/>
                <a:cxnLst/>
                <a:rect l="l" t="t" r="r" b="b"/>
                <a:pathLst>
                  <a:path w="136308" h="188486" extrusionOk="0">
                    <a:moveTo>
                      <a:pt x="130331" y="4507"/>
                    </a:moveTo>
                    <a:cubicBezTo>
                      <a:pt x="118710" y="18859"/>
                      <a:pt x="106074" y="32124"/>
                      <a:pt x="94898" y="46919"/>
                    </a:cubicBezTo>
                    <a:cubicBezTo>
                      <a:pt x="83785" y="61639"/>
                      <a:pt x="73053" y="76669"/>
                      <a:pt x="62449" y="91718"/>
                    </a:cubicBezTo>
                    <a:cubicBezTo>
                      <a:pt x="51781" y="106787"/>
                      <a:pt x="41176" y="121926"/>
                      <a:pt x="30572" y="137039"/>
                    </a:cubicBezTo>
                    <a:cubicBezTo>
                      <a:pt x="20602" y="151231"/>
                      <a:pt x="9300" y="165810"/>
                      <a:pt x="4410" y="182670"/>
                    </a:cubicBezTo>
                    <a:cubicBezTo>
                      <a:pt x="2505" y="189153"/>
                      <a:pt x="11332" y="193312"/>
                      <a:pt x="16094" y="189820"/>
                    </a:cubicBezTo>
                    <a:cubicBezTo>
                      <a:pt x="30445" y="179310"/>
                      <a:pt x="40288" y="162820"/>
                      <a:pt x="50321" y="148430"/>
                    </a:cubicBezTo>
                    <a:cubicBezTo>
                      <a:pt x="60862" y="133279"/>
                      <a:pt x="71466" y="118141"/>
                      <a:pt x="81944" y="102945"/>
                    </a:cubicBezTo>
                    <a:cubicBezTo>
                      <a:pt x="92485" y="87731"/>
                      <a:pt x="102835" y="72453"/>
                      <a:pt x="112868" y="56901"/>
                    </a:cubicBezTo>
                    <a:cubicBezTo>
                      <a:pt x="122647" y="41731"/>
                      <a:pt x="130521" y="25678"/>
                      <a:pt x="139728" y="10242"/>
                    </a:cubicBezTo>
                    <a:cubicBezTo>
                      <a:pt x="143031" y="4736"/>
                      <a:pt x="134204" y="-249"/>
                      <a:pt x="130331" y="4507"/>
                    </a:cubicBez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505;p30"/>
              <p:cNvSpPr/>
              <p:nvPr/>
            </p:nvSpPr>
            <p:spPr>
              <a:xfrm>
                <a:off x="6253060" y="3946517"/>
                <a:ext cx="85990" cy="124106"/>
              </a:xfrm>
              <a:custGeom>
                <a:avLst/>
                <a:gdLst/>
                <a:ahLst/>
                <a:cxnLst/>
                <a:rect l="l" t="t" r="r" b="b"/>
                <a:pathLst>
                  <a:path w="114653" h="165474" extrusionOk="0">
                    <a:moveTo>
                      <a:pt x="105803" y="5081"/>
                    </a:moveTo>
                    <a:cubicBezTo>
                      <a:pt x="94626" y="16092"/>
                      <a:pt x="85800" y="29847"/>
                      <a:pt x="76973" y="42750"/>
                    </a:cubicBezTo>
                    <a:cubicBezTo>
                      <a:pt x="68592" y="54999"/>
                      <a:pt x="60273" y="67286"/>
                      <a:pt x="51955" y="79624"/>
                    </a:cubicBezTo>
                    <a:cubicBezTo>
                      <a:pt x="43699" y="91975"/>
                      <a:pt x="35381" y="104313"/>
                      <a:pt x="27317" y="116803"/>
                    </a:cubicBezTo>
                    <a:cubicBezTo>
                      <a:pt x="19188" y="129446"/>
                      <a:pt x="8965" y="143289"/>
                      <a:pt x="4520" y="157768"/>
                    </a:cubicBezTo>
                    <a:cubicBezTo>
                      <a:pt x="2615" y="163908"/>
                      <a:pt x="9219" y="171572"/>
                      <a:pt x="15315" y="166473"/>
                    </a:cubicBezTo>
                    <a:cubicBezTo>
                      <a:pt x="26936" y="156809"/>
                      <a:pt x="35698" y="142680"/>
                      <a:pt x="44208" y="130304"/>
                    </a:cubicBezTo>
                    <a:cubicBezTo>
                      <a:pt x="52844" y="117629"/>
                      <a:pt x="61289" y="104783"/>
                      <a:pt x="69735" y="91969"/>
                    </a:cubicBezTo>
                    <a:cubicBezTo>
                      <a:pt x="78244" y="79129"/>
                      <a:pt x="86562" y="66226"/>
                      <a:pt x="94944" y="53310"/>
                    </a:cubicBezTo>
                    <a:cubicBezTo>
                      <a:pt x="103262" y="40362"/>
                      <a:pt x="112470" y="27021"/>
                      <a:pt x="118185" y="12644"/>
                    </a:cubicBezTo>
                    <a:cubicBezTo>
                      <a:pt x="121487" y="4497"/>
                      <a:pt x="111518" y="-608"/>
                      <a:pt x="105803" y="5081"/>
                    </a:cubicBez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506;p30"/>
              <p:cNvSpPr/>
              <p:nvPr/>
            </p:nvSpPr>
            <p:spPr>
              <a:xfrm>
                <a:off x="7215963" y="3074498"/>
                <a:ext cx="307537" cy="642402"/>
              </a:xfrm>
              <a:custGeom>
                <a:avLst/>
                <a:gdLst/>
                <a:ahLst/>
                <a:cxnLst/>
                <a:rect l="l" t="t" r="r" b="b"/>
                <a:pathLst>
                  <a:path w="410049" h="856536" extrusionOk="0">
                    <a:moveTo>
                      <a:pt x="410782" y="845086"/>
                    </a:moveTo>
                    <a:cubicBezTo>
                      <a:pt x="383604" y="834506"/>
                      <a:pt x="357124" y="824067"/>
                      <a:pt x="331343" y="810243"/>
                    </a:cubicBezTo>
                    <a:cubicBezTo>
                      <a:pt x="305372" y="796292"/>
                      <a:pt x="280988" y="779947"/>
                      <a:pt x="257874" y="761583"/>
                    </a:cubicBezTo>
                    <a:cubicBezTo>
                      <a:pt x="212091" y="725109"/>
                      <a:pt x="172974" y="680741"/>
                      <a:pt x="140843" y="631846"/>
                    </a:cubicBezTo>
                    <a:cubicBezTo>
                      <a:pt x="66739" y="518994"/>
                      <a:pt x="35624" y="384971"/>
                      <a:pt x="28892" y="251449"/>
                    </a:cubicBezTo>
                    <a:cubicBezTo>
                      <a:pt x="26861" y="210441"/>
                      <a:pt x="27305" y="169420"/>
                      <a:pt x="28575" y="128392"/>
                    </a:cubicBezTo>
                    <a:cubicBezTo>
                      <a:pt x="29147" y="108130"/>
                      <a:pt x="30036" y="87854"/>
                      <a:pt x="31052" y="67604"/>
                    </a:cubicBezTo>
                    <a:cubicBezTo>
                      <a:pt x="32005" y="47347"/>
                      <a:pt x="34354" y="26488"/>
                      <a:pt x="32449" y="6288"/>
                    </a:cubicBezTo>
                    <a:cubicBezTo>
                      <a:pt x="32067" y="2066"/>
                      <a:pt x="25337" y="478"/>
                      <a:pt x="23876" y="4898"/>
                    </a:cubicBezTo>
                    <a:cubicBezTo>
                      <a:pt x="18034" y="22284"/>
                      <a:pt x="15812" y="41074"/>
                      <a:pt x="13526" y="59247"/>
                    </a:cubicBezTo>
                    <a:cubicBezTo>
                      <a:pt x="11176" y="77814"/>
                      <a:pt x="9207" y="96376"/>
                      <a:pt x="7874" y="115045"/>
                    </a:cubicBezTo>
                    <a:cubicBezTo>
                      <a:pt x="5207" y="152148"/>
                      <a:pt x="4381" y="189378"/>
                      <a:pt x="5207" y="226570"/>
                    </a:cubicBezTo>
                    <a:cubicBezTo>
                      <a:pt x="6985" y="301417"/>
                      <a:pt x="16066" y="376011"/>
                      <a:pt x="35369" y="448439"/>
                    </a:cubicBezTo>
                    <a:cubicBezTo>
                      <a:pt x="67628" y="569851"/>
                      <a:pt x="132207" y="683859"/>
                      <a:pt x="228283" y="766085"/>
                    </a:cubicBezTo>
                    <a:cubicBezTo>
                      <a:pt x="278448" y="809037"/>
                      <a:pt x="340932" y="846597"/>
                      <a:pt x="406718" y="858675"/>
                    </a:cubicBezTo>
                    <a:cubicBezTo>
                      <a:pt x="414592" y="860122"/>
                      <a:pt x="418466" y="848064"/>
                      <a:pt x="410782" y="8450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507;p30"/>
              <p:cNvSpPr/>
              <p:nvPr/>
            </p:nvSpPr>
            <p:spPr>
              <a:xfrm>
                <a:off x="7478984" y="3675668"/>
                <a:ext cx="100745" cy="67215"/>
              </a:xfrm>
              <a:custGeom>
                <a:avLst/>
                <a:gdLst/>
                <a:ahLst/>
                <a:cxnLst/>
                <a:rect l="l" t="t" r="r" b="b"/>
                <a:pathLst>
                  <a:path w="134326" h="89620" extrusionOk="0">
                    <a:moveTo>
                      <a:pt x="138871" y="59234"/>
                    </a:moveTo>
                    <a:cubicBezTo>
                      <a:pt x="134617" y="83078"/>
                      <a:pt x="101279" y="97055"/>
                      <a:pt x="64449" y="90450"/>
                    </a:cubicBezTo>
                    <a:cubicBezTo>
                      <a:pt x="27555" y="83840"/>
                      <a:pt x="1203" y="59164"/>
                      <a:pt x="5457" y="35313"/>
                    </a:cubicBezTo>
                    <a:cubicBezTo>
                      <a:pt x="9712" y="11475"/>
                      <a:pt x="43049" y="-2501"/>
                      <a:pt x="79879" y="4103"/>
                    </a:cubicBezTo>
                    <a:cubicBezTo>
                      <a:pt x="116773" y="10713"/>
                      <a:pt x="143189" y="35396"/>
                      <a:pt x="138871" y="59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508;p30"/>
              <p:cNvSpPr/>
              <p:nvPr/>
            </p:nvSpPr>
            <p:spPr>
              <a:xfrm>
                <a:off x="7330520" y="3103130"/>
                <a:ext cx="350737" cy="616159"/>
              </a:xfrm>
              <a:custGeom>
                <a:avLst/>
                <a:gdLst/>
                <a:ahLst/>
                <a:cxnLst/>
                <a:rect l="l" t="t" r="r" b="b"/>
                <a:pathLst>
                  <a:path w="467649" h="821545" extrusionOk="0">
                    <a:moveTo>
                      <a:pt x="9653" y="809897"/>
                    </a:moveTo>
                    <a:cubicBezTo>
                      <a:pt x="37657" y="801648"/>
                      <a:pt x="64899" y="793469"/>
                      <a:pt x="91759" y="781861"/>
                    </a:cubicBezTo>
                    <a:cubicBezTo>
                      <a:pt x="118810" y="770145"/>
                      <a:pt x="144527" y="755909"/>
                      <a:pt x="169039" y="739558"/>
                    </a:cubicBezTo>
                    <a:cubicBezTo>
                      <a:pt x="217743" y="707058"/>
                      <a:pt x="260478" y="666139"/>
                      <a:pt x="296547" y="620114"/>
                    </a:cubicBezTo>
                    <a:cubicBezTo>
                      <a:pt x="379922" y="513897"/>
                      <a:pt x="422214" y="382967"/>
                      <a:pt x="440120" y="250480"/>
                    </a:cubicBezTo>
                    <a:cubicBezTo>
                      <a:pt x="445645" y="209789"/>
                      <a:pt x="448566" y="168876"/>
                      <a:pt x="450852" y="127887"/>
                    </a:cubicBezTo>
                    <a:cubicBezTo>
                      <a:pt x="451931" y="107656"/>
                      <a:pt x="452757" y="87374"/>
                      <a:pt x="453455" y="67111"/>
                    </a:cubicBezTo>
                    <a:cubicBezTo>
                      <a:pt x="454217" y="46848"/>
                      <a:pt x="453582" y="25855"/>
                      <a:pt x="457202" y="5891"/>
                    </a:cubicBezTo>
                    <a:cubicBezTo>
                      <a:pt x="457964" y="1719"/>
                      <a:pt x="464822" y="703"/>
                      <a:pt x="465902" y="5230"/>
                    </a:cubicBezTo>
                    <a:cubicBezTo>
                      <a:pt x="470219" y="23049"/>
                      <a:pt x="470854" y="41953"/>
                      <a:pt x="471616" y="60253"/>
                    </a:cubicBezTo>
                    <a:cubicBezTo>
                      <a:pt x="472378" y="78954"/>
                      <a:pt x="472823" y="97623"/>
                      <a:pt x="472569" y="116330"/>
                    </a:cubicBezTo>
                    <a:cubicBezTo>
                      <a:pt x="472125" y="153528"/>
                      <a:pt x="469775" y="190695"/>
                      <a:pt x="465775" y="227677"/>
                    </a:cubicBezTo>
                    <a:cubicBezTo>
                      <a:pt x="457774" y="302119"/>
                      <a:pt x="442406" y="375683"/>
                      <a:pt x="417133" y="446232"/>
                    </a:cubicBezTo>
                    <a:cubicBezTo>
                      <a:pt x="374715" y="564494"/>
                      <a:pt x="300865" y="672679"/>
                      <a:pt x="198185" y="746530"/>
                    </a:cubicBezTo>
                    <a:cubicBezTo>
                      <a:pt x="144527" y="785106"/>
                      <a:pt x="79123" y="817282"/>
                      <a:pt x="12575" y="823778"/>
                    </a:cubicBezTo>
                    <a:cubicBezTo>
                      <a:pt x="4637" y="824559"/>
                      <a:pt x="1779" y="812221"/>
                      <a:pt x="9653" y="8098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509;p30"/>
              <p:cNvSpPr/>
              <p:nvPr/>
            </p:nvSpPr>
            <p:spPr>
              <a:xfrm>
                <a:off x="7274151" y="3677646"/>
                <a:ext cx="101396" cy="66197"/>
              </a:xfrm>
              <a:custGeom>
                <a:avLst/>
                <a:gdLst/>
                <a:ahLst/>
                <a:cxnLst/>
                <a:rect l="l" t="t" r="r" b="b"/>
                <a:pathLst>
                  <a:path w="135195" h="88263" extrusionOk="0">
                    <a:moveTo>
                      <a:pt x="4999" y="52907"/>
                    </a:moveTo>
                    <a:cubicBezTo>
                      <a:pt x="7222" y="77025"/>
                      <a:pt x="39290" y="93757"/>
                      <a:pt x="76564" y="90271"/>
                    </a:cubicBezTo>
                    <a:cubicBezTo>
                      <a:pt x="113839" y="86785"/>
                      <a:pt x="142223" y="64414"/>
                      <a:pt x="139937" y="40290"/>
                    </a:cubicBezTo>
                    <a:cubicBezTo>
                      <a:pt x="137715" y="16173"/>
                      <a:pt x="105647" y="-559"/>
                      <a:pt x="68372" y="2927"/>
                    </a:cubicBezTo>
                    <a:cubicBezTo>
                      <a:pt x="31098" y="6413"/>
                      <a:pt x="2713" y="28790"/>
                      <a:pt x="4999" y="52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510;p30"/>
              <p:cNvSpPr/>
              <p:nvPr/>
            </p:nvSpPr>
            <p:spPr>
              <a:xfrm>
                <a:off x="7438079" y="2049334"/>
                <a:ext cx="89582" cy="401403"/>
              </a:xfrm>
              <a:custGeom>
                <a:avLst/>
                <a:gdLst/>
                <a:ahLst/>
                <a:cxnLst/>
                <a:rect l="l" t="t" r="r" b="b"/>
                <a:pathLst>
                  <a:path w="119443" h="535204" extrusionOk="0">
                    <a:moveTo>
                      <a:pt x="124419" y="535443"/>
                    </a:moveTo>
                    <a:lnTo>
                      <a:pt x="77048" y="536700"/>
                    </a:lnTo>
                    <a:cubicBezTo>
                      <a:pt x="76984" y="532045"/>
                      <a:pt x="76794" y="527391"/>
                      <a:pt x="76667" y="522813"/>
                    </a:cubicBezTo>
                    <a:cubicBezTo>
                      <a:pt x="69238" y="276356"/>
                      <a:pt x="34566" y="105268"/>
                      <a:pt x="4975" y="1496"/>
                    </a:cubicBezTo>
                    <a:cubicBezTo>
                      <a:pt x="17929" y="3865"/>
                      <a:pt x="35773" y="7490"/>
                      <a:pt x="57744" y="12856"/>
                    </a:cubicBezTo>
                    <a:cubicBezTo>
                      <a:pt x="86509" y="121448"/>
                      <a:pt x="117243" y="288745"/>
                      <a:pt x="124102" y="523289"/>
                    </a:cubicBezTo>
                    <a:cubicBezTo>
                      <a:pt x="124164" y="527315"/>
                      <a:pt x="124355" y="531340"/>
                      <a:pt x="124419" y="5354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511;p30"/>
              <p:cNvSpPr/>
              <p:nvPr/>
            </p:nvSpPr>
            <p:spPr>
              <a:xfrm>
                <a:off x="7205096" y="2429910"/>
                <a:ext cx="492842" cy="757051"/>
              </a:xfrm>
              <a:custGeom>
                <a:avLst/>
                <a:gdLst/>
                <a:ahLst/>
                <a:cxnLst/>
                <a:rect l="l" t="t" r="r" b="b"/>
                <a:pathLst>
                  <a:path w="657123" h="1009402" extrusionOk="0">
                    <a:moveTo>
                      <a:pt x="656338" y="1011270"/>
                    </a:moveTo>
                    <a:lnTo>
                      <a:pt x="609031" y="1008540"/>
                    </a:lnTo>
                    <a:cubicBezTo>
                      <a:pt x="649734" y="301734"/>
                      <a:pt x="457520" y="96755"/>
                      <a:pt x="410022" y="57335"/>
                    </a:cubicBezTo>
                    <a:cubicBezTo>
                      <a:pt x="79249" y="262846"/>
                      <a:pt x="52516" y="985337"/>
                      <a:pt x="52262" y="992703"/>
                    </a:cubicBezTo>
                    <a:lnTo>
                      <a:pt x="4955" y="991211"/>
                    </a:lnTo>
                    <a:cubicBezTo>
                      <a:pt x="5907" y="959651"/>
                      <a:pt x="33466" y="215952"/>
                      <a:pt x="399735" y="8420"/>
                    </a:cubicBezTo>
                    <a:lnTo>
                      <a:pt x="411291" y="1867"/>
                    </a:lnTo>
                    <a:lnTo>
                      <a:pt x="422912" y="8325"/>
                    </a:lnTo>
                    <a:cubicBezTo>
                      <a:pt x="434406" y="14726"/>
                      <a:pt x="704471" y="174683"/>
                      <a:pt x="656338" y="10112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512;p30"/>
              <p:cNvSpPr/>
              <p:nvPr/>
            </p:nvSpPr>
            <p:spPr>
              <a:xfrm>
                <a:off x="6124103" y="2267256"/>
                <a:ext cx="275843" cy="763282"/>
              </a:xfrm>
              <a:custGeom>
                <a:avLst/>
                <a:gdLst/>
                <a:ahLst/>
                <a:cxnLst/>
                <a:rect l="l" t="t" r="r" b="b"/>
                <a:pathLst>
                  <a:path w="367791" h="1017709" extrusionOk="0">
                    <a:moveTo>
                      <a:pt x="371956" y="1761"/>
                    </a:moveTo>
                    <a:cubicBezTo>
                      <a:pt x="112876" y="366436"/>
                      <a:pt x="51979" y="1012599"/>
                      <a:pt x="51280" y="1019470"/>
                    </a:cubicBezTo>
                    <a:lnTo>
                      <a:pt x="4164" y="1015203"/>
                    </a:lnTo>
                    <a:cubicBezTo>
                      <a:pt x="6513" y="988685"/>
                      <a:pt x="59218" y="431701"/>
                      <a:pt x="282104" y="53457"/>
                    </a:cubicBezTo>
                    <a:cubicBezTo>
                      <a:pt x="314044" y="33568"/>
                      <a:pt x="344333" y="16366"/>
                      <a:pt x="371956" y="17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513;p30"/>
              <p:cNvSpPr/>
              <p:nvPr/>
            </p:nvSpPr>
            <p:spPr>
              <a:xfrm>
                <a:off x="6048914" y="2937830"/>
                <a:ext cx="203623" cy="245015"/>
              </a:xfrm>
              <a:custGeom>
                <a:avLst/>
                <a:gdLst/>
                <a:ahLst/>
                <a:cxnLst/>
                <a:rect l="l" t="t" r="r" b="b"/>
                <a:pathLst>
                  <a:path w="271497" h="326687" extrusionOk="0">
                    <a:moveTo>
                      <a:pt x="275030" y="175501"/>
                    </a:moveTo>
                    <a:cubicBezTo>
                      <a:pt x="268299" y="265537"/>
                      <a:pt x="202322" y="333996"/>
                      <a:pt x="127646" y="328402"/>
                    </a:cubicBezTo>
                    <a:cubicBezTo>
                      <a:pt x="52971" y="322814"/>
                      <a:pt x="-2084" y="245287"/>
                      <a:pt x="4647" y="155250"/>
                    </a:cubicBezTo>
                    <a:cubicBezTo>
                      <a:pt x="11378" y="65213"/>
                      <a:pt x="77418" y="-3239"/>
                      <a:pt x="152031" y="2355"/>
                    </a:cubicBezTo>
                    <a:cubicBezTo>
                      <a:pt x="226707" y="7943"/>
                      <a:pt x="281761" y="85464"/>
                      <a:pt x="275030" y="1755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514;p30"/>
              <p:cNvSpPr/>
              <p:nvPr/>
            </p:nvSpPr>
            <p:spPr>
              <a:xfrm>
                <a:off x="6083913" y="2989543"/>
                <a:ext cx="113004" cy="135987"/>
              </a:xfrm>
              <a:custGeom>
                <a:avLst/>
                <a:gdLst/>
                <a:ahLst/>
                <a:cxnLst/>
                <a:rect l="l" t="t" r="r" b="b"/>
                <a:pathLst>
                  <a:path w="150672" h="181316" extrusionOk="0">
                    <a:moveTo>
                      <a:pt x="154444" y="98312"/>
                    </a:moveTo>
                    <a:cubicBezTo>
                      <a:pt x="150698" y="148280"/>
                      <a:pt x="114058" y="186272"/>
                      <a:pt x="72656" y="183173"/>
                    </a:cubicBezTo>
                    <a:cubicBezTo>
                      <a:pt x="31191" y="180068"/>
                      <a:pt x="647" y="137040"/>
                      <a:pt x="4394" y="87072"/>
                    </a:cubicBezTo>
                    <a:cubicBezTo>
                      <a:pt x="8140" y="37098"/>
                      <a:pt x="44780" y="-895"/>
                      <a:pt x="86182" y="2211"/>
                    </a:cubicBezTo>
                    <a:cubicBezTo>
                      <a:pt x="127648" y="5310"/>
                      <a:pt x="158191" y="48343"/>
                      <a:pt x="154444" y="983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515;p30"/>
              <p:cNvSpPr/>
              <p:nvPr/>
            </p:nvSpPr>
            <p:spPr>
              <a:xfrm>
                <a:off x="6715940" y="3892446"/>
                <a:ext cx="87487" cy="121115"/>
              </a:xfrm>
              <a:custGeom>
                <a:avLst/>
                <a:gdLst/>
                <a:ahLst/>
                <a:cxnLst/>
                <a:rect l="l" t="t" r="r" b="b"/>
                <a:pathLst>
                  <a:path w="116649" h="161487" extrusionOk="0">
                    <a:moveTo>
                      <a:pt x="121144" y="83369"/>
                    </a:moveTo>
                    <a:cubicBezTo>
                      <a:pt x="121144" y="127965"/>
                      <a:pt x="94982" y="164116"/>
                      <a:pt x="62787" y="164116"/>
                    </a:cubicBezTo>
                    <a:cubicBezTo>
                      <a:pt x="30593" y="164116"/>
                      <a:pt x="4495" y="127965"/>
                      <a:pt x="4495" y="83369"/>
                    </a:cubicBezTo>
                    <a:cubicBezTo>
                      <a:pt x="4495" y="38779"/>
                      <a:pt x="30593" y="2628"/>
                      <a:pt x="62787" y="2628"/>
                    </a:cubicBezTo>
                    <a:cubicBezTo>
                      <a:pt x="94982" y="2628"/>
                      <a:pt x="121144" y="38779"/>
                      <a:pt x="121144" y="83369"/>
                    </a:cubicBezTo>
                    <a:close/>
                  </a:path>
                </a:pathLst>
              </a:custGeom>
              <a:solidFill>
                <a:srgbClr val="D6B6C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516;p30"/>
              <p:cNvSpPr/>
              <p:nvPr/>
            </p:nvSpPr>
            <p:spPr>
              <a:xfrm>
                <a:off x="6675554" y="4679693"/>
                <a:ext cx="87488" cy="121100"/>
              </a:xfrm>
              <a:custGeom>
                <a:avLst/>
                <a:gdLst/>
                <a:ahLst/>
                <a:cxnLst/>
                <a:rect l="l" t="t" r="r" b="b"/>
                <a:pathLst>
                  <a:path w="116650" h="161467" extrusionOk="0">
                    <a:moveTo>
                      <a:pt x="121118" y="83899"/>
                    </a:moveTo>
                    <a:cubicBezTo>
                      <a:pt x="121118" y="128488"/>
                      <a:pt x="95019" y="164620"/>
                      <a:pt x="62825" y="164620"/>
                    </a:cubicBezTo>
                    <a:cubicBezTo>
                      <a:pt x="30567" y="164620"/>
                      <a:pt x="4468" y="128488"/>
                      <a:pt x="4468" y="83899"/>
                    </a:cubicBezTo>
                    <a:cubicBezTo>
                      <a:pt x="4468" y="39309"/>
                      <a:pt x="30567" y="3152"/>
                      <a:pt x="62825" y="3152"/>
                    </a:cubicBezTo>
                    <a:cubicBezTo>
                      <a:pt x="95019" y="3152"/>
                      <a:pt x="121118" y="39309"/>
                      <a:pt x="121118" y="83899"/>
                    </a:cubicBezTo>
                    <a:close/>
                  </a:path>
                </a:pathLst>
              </a:custGeom>
              <a:solidFill>
                <a:srgbClr val="D6B6C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" name="Google Shape;518;p30"/>
            <p:cNvSpPr/>
            <p:nvPr/>
          </p:nvSpPr>
          <p:spPr>
            <a:xfrm rot="10800000">
              <a:off x="5959820" y="798570"/>
              <a:ext cx="406705" cy="406705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194;p49"/>
          <p:cNvSpPr txBox="1">
            <a:spLocks noGrp="1"/>
          </p:cNvSpPr>
          <p:nvPr>
            <p:ph type="subTitle" idx="6"/>
          </p:nvPr>
        </p:nvSpPr>
        <p:spPr>
          <a:xfrm>
            <a:off x="4498920" y="2660308"/>
            <a:ext cx="3148173" cy="8596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/>
              <a:t>• Higor Lauer	• Kauê Rian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/>
              <a:t>• Luis Eduardo	• Mylena Viana</a:t>
            </a:r>
            <a:endParaRPr sz="1800" dirty="0"/>
          </a:p>
        </p:txBody>
      </p:sp>
      <p:sp>
        <p:nvSpPr>
          <p:cNvPr id="153" name="Google Shape;1194;p49"/>
          <p:cNvSpPr txBox="1">
            <a:spLocks noGrp="1"/>
          </p:cNvSpPr>
          <p:nvPr>
            <p:ph type="subTitle" idx="6"/>
          </p:nvPr>
        </p:nvSpPr>
        <p:spPr>
          <a:xfrm>
            <a:off x="5317066" y="4624730"/>
            <a:ext cx="3826934" cy="518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/>
              <a:t>Análise e Desenvolvimento de Sistemas, 3º Per.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8"/>
          <p:cNvSpPr txBox="1">
            <a:spLocks noGrp="1"/>
          </p:cNvSpPr>
          <p:nvPr>
            <p:ph type="title"/>
          </p:nvPr>
        </p:nvSpPr>
        <p:spPr>
          <a:xfrm>
            <a:off x="2027375" y="98224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Sequencial</a:t>
            </a:r>
            <a:endParaRPr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004028" y="800844"/>
            <a:ext cx="7122694" cy="38862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67" name="Google Shape;1167;p48"/>
          <p:cNvGrpSpPr/>
          <p:nvPr/>
        </p:nvGrpSpPr>
        <p:grpSpPr>
          <a:xfrm rot="2011431">
            <a:off x="7422511" y="407440"/>
            <a:ext cx="1052594" cy="692517"/>
            <a:chOff x="238125" y="502000"/>
            <a:chExt cx="7027925" cy="4604825"/>
          </a:xfrm>
        </p:grpSpPr>
        <p:sp>
          <p:nvSpPr>
            <p:cNvPr id="1168" name="Google Shape;1168;p48"/>
            <p:cNvSpPr/>
            <p:nvPr/>
          </p:nvSpPr>
          <p:spPr>
            <a:xfrm>
              <a:off x="238125" y="1242100"/>
              <a:ext cx="7027925" cy="3411000"/>
            </a:xfrm>
            <a:custGeom>
              <a:avLst/>
              <a:gdLst/>
              <a:ahLst/>
              <a:cxnLst/>
              <a:rect l="l" t="t" r="r" b="b"/>
              <a:pathLst>
                <a:path w="281117" h="136440" extrusionOk="0">
                  <a:moveTo>
                    <a:pt x="150212" y="23684"/>
                  </a:moveTo>
                  <a:lnTo>
                    <a:pt x="150212" y="47883"/>
                  </a:lnTo>
                  <a:lnTo>
                    <a:pt x="174410" y="47883"/>
                  </a:lnTo>
                  <a:lnTo>
                    <a:pt x="174410" y="67319"/>
                  </a:lnTo>
                  <a:lnTo>
                    <a:pt x="150212" y="67319"/>
                  </a:lnTo>
                  <a:lnTo>
                    <a:pt x="150212" y="91518"/>
                  </a:lnTo>
                  <a:lnTo>
                    <a:pt x="130776" y="91518"/>
                  </a:lnTo>
                  <a:lnTo>
                    <a:pt x="130776" y="67319"/>
                  </a:lnTo>
                  <a:lnTo>
                    <a:pt x="106577" y="67319"/>
                  </a:lnTo>
                  <a:lnTo>
                    <a:pt x="106577" y="47883"/>
                  </a:lnTo>
                  <a:lnTo>
                    <a:pt x="130776" y="47883"/>
                  </a:lnTo>
                  <a:lnTo>
                    <a:pt x="130776" y="23684"/>
                  </a:lnTo>
                  <a:close/>
                  <a:moveTo>
                    <a:pt x="140558" y="1"/>
                  </a:moveTo>
                  <a:cubicBezTo>
                    <a:pt x="109151" y="1"/>
                    <a:pt x="77745" y="3090"/>
                    <a:pt x="46853" y="9268"/>
                  </a:cubicBezTo>
                  <a:cubicBezTo>
                    <a:pt x="45437" y="9397"/>
                    <a:pt x="43892" y="9783"/>
                    <a:pt x="42348" y="10040"/>
                  </a:cubicBezTo>
                  <a:lnTo>
                    <a:pt x="0" y="18793"/>
                  </a:lnTo>
                  <a:lnTo>
                    <a:pt x="25228" y="136439"/>
                  </a:lnTo>
                  <a:lnTo>
                    <a:pt x="30892" y="134509"/>
                  </a:lnTo>
                  <a:cubicBezTo>
                    <a:pt x="79289" y="122023"/>
                    <a:pt x="109924" y="115716"/>
                    <a:pt x="140558" y="115716"/>
                  </a:cubicBezTo>
                  <a:cubicBezTo>
                    <a:pt x="171193" y="115716"/>
                    <a:pt x="201827" y="122023"/>
                    <a:pt x="250224" y="134509"/>
                  </a:cubicBezTo>
                  <a:lnTo>
                    <a:pt x="255888" y="136439"/>
                  </a:lnTo>
                  <a:lnTo>
                    <a:pt x="281116" y="18922"/>
                  </a:lnTo>
                  <a:lnTo>
                    <a:pt x="238769" y="10040"/>
                  </a:lnTo>
                  <a:cubicBezTo>
                    <a:pt x="237224" y="9783"/>
                    <a:pt x="235679" y="9397"/>
                    <a:pt x="234135" y="9268"/>
                  </a:cubicBezTo>
                  <a:cubicBezTo>
                    <a:pt x="203372" y="3090"/>
                    <a:pt x="171965" y="1"/>
                    <a:pt x="140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68825" y="4135000"/>
              <a:ext cx="5766500" cy="971825"/>
            </a:xfrm>
            <a:custGeom>
              <a:avLst/>
              <a:gdLst/>
              <a:ahLst/>
              <a:cxnLst/>
              <a:rect l="l" t="t" r="r" b="b"/>
              <a:pathLst>
                <a:path w="230660" h="38873" extrusionOk="0">
                  <a:moveTo>
                    <a:pt x="115330" y="0"/>
                  </a:moveTo>
                  <a:cubicBezTo>
                    <a:pt x="84696" y="0"/>
                    <a:pt x="54061" y="6307"/>
                    <a:pt x="5664" y="18793"/>
                  </a:cubicBezTo>
                  <a:lnTo>
                    <a:pt x="0" y="20723"/>
                  </a:lnTo>
                  <a:lnTo>
                    <a:pt x="3862" y="38872"/>
                  </a:lnTo>
                  <a:lnTo>
                    <a:pt x="5149" y="38486"/>
                  </a:lnTo>
                  <a:cubicBezTo>
                    <a:pt x="53675" y="25872"/>
                    <a:pt x="84438" y="19436"/>
                    <a:pt x="115330" y="19436"/>
                  </a:cubicBezTo>
                  <a:cubicBezTo>
                    <a:pt x="146093" y="19436"/>
                    <a:pt x="176985" y="25872"/>
                    <a:pt x="225382" y="38486"/>
                  </a:cubicBezTo>
                  <a:lnTo>
                    <a:pt x="226798" y="38872"/>
                  </a:lnTo>
                  <a:lnTo>
                    <a:pt x="230660" y="20723"/>
                  </a:lnTo>
                  <a:lnTo>
                    <a:pt x="224996" y="18793"/>
                  </a:lnTo>
                  <a:cubicBezTo>
                    <a:pt x="176599" y="6307"/>
                    <a:pt x="145965" y="0"/>
                    <a:pt x="11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409425" y="502000"/>
              <a:ext cx="4682075" cy="971825"/>
            </a:xfrm>
            <a:custGeom>
              <a:avLst/>
              <a:gdLst/>
              <a:ahLst/>
              <a:cxnLst/>
              <a:rect l="l" t="t" r="r" b="b"/>
              <a:pathLst>
                <a:path w="187283" h="38873" extrusionOk="0">
                  <a:moveTo>
                    <a:pt x="54963" y="0"/>
                  </a:moveTo>
                  <a:cubicBezTo>
                    <a:pt x="30249" y="0"/>
                    <a:pt x="8239" y="15575"/>
                    <a:pt x="1" y="38872"/>
                  </a:cubicBezTo>
                  <a:cubicBezTo>
                    <a:pt x="30957" y="32758"/>
                    <a:pt x="62332" y="29701"/>
                    <a:pt x="93690" y="29701"/>
                  </a:cubicBezTo>
                  <a:cubicBezTo>
                    <a:pt x="125049" y="29701"/>
                    <a:pt x="156391" y="32758"/>
                    <a:pt x="187283" y="38872"/>
                  </a:cubicBezTo>
                  <a:cubicBezTo>
                    <a:pt x="179045" y="15575"/>
                    <a:pt x="157163" y="0"/>
                    <a:pt x="13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2902550" y="1834200"/>
              <a:ext cx="1695850" cy="1695850"/>
            </a:xfrm>
            <a:custGeom>
              <a:avLst/>
              <a:gdLst/>
              <a:ahLst/>
              <a:cxnLst/>
              <a:rect l="l" t="t" r="r" b="b"/>
              <a:pathLst>
                <a:path w="67834" h="67834" extrusionOk="0">
                  <a:moveTo>
                    <a:pt x="24199" y="0"/>
                  </a:moveTo>
                  <a:lnTo>
                    <a:pt x="24199" y="24199"/>
                  </a:lnTo>
                  <a:lnTo>
                    <a:pt x="0" y="24199"/>
                  </a:lnTo>
                  <a:lnTo>
                    <a:pt x="0" y="43635"/>
                  </a:lnTo>
                  <a:lnTo>
                    <a:pt x="24199" y="43635"/>
                  </a:lnTo>
                  <a:lnTo>
                    <a:pt x="24199" y="67834"/>
                  </a:lnTo>
                  <a:lnTo>
                    <a:pt x="43635" y="67834"/>
                  </a:lnTo>
                  <a:lnTo>
                    <a:pt x="43635" y="43635"/>
                  </a:lnTo>
                  <a:lnTo>
                    <a:pt x="67833" y="43635"/>
                  </a:lnTo>
                  <a:lnTo>
                    <a:pt x="67833" y="24199"/>
                  </a:lnTo>
                  <a:lnTo>
                    <a:pt x="43635" y="24199"/>
                  </a:lnTo>
                  <a:lnTo>
                    <a:pt x="43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74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8"/>
          <p:cNvSpPr txBox="1">
            <a:spLocks noGrp="1"/>
          </p:cNvSpPr>
          <p:nvPr>
            <p:ph type="title"/>
          </p:nvPr>
        </p:nvSpPr>
        <p:spPr>
          <a:xfrm>
            <a:off x="2027375" y="98224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Sequencial</a:t>
            </a:r>
            <a:endParaRPr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004028" y="800844"/>
            <a:ext cx="7122694" cy="38862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67" name="Google Shape;1167;p48"/>
          <p:cNvGrpSpPr/>
          <p:nvPr/>
        </p:nvGrpSpPr>
        <p:grpSpPr>
          <a:xfrm rot="19394319">
            <a:off x="573982" y="454586"/>
            <a:ext cx="1052594" cy="692517"/>
            <a:chOff x="238125" y="502000"/>
            <a:chExt cx="7027925" cy="4604825"/>
          </a:xfrm>
        </p:grpSpPr>
        <p:sp>
          <p:nvSpPr>
            <p:cNvPr id="1168" name="Google Shape;1168;p48"/>
            <p:cNvSpPr/>
            <p:nvPr/>
          </p:nvSpPr>
          <p:spPr>
            <a:xfrm>
              <a:off x="238125" y="1242100"/>
              <a:ext cx="7027925" cy="3411000"/>
            </a:xfrm>
            <a:custGeom>
              <a:avLst/>
              <a:gdLst/>
              <a:ahLst/>
              <a:cxnLst/>
              <a:rect l="l" t="t" r="r" b="b"/>
              <a:pathLst>
                <a:path w="281117" h="136440" extrusionOk="0">
                  <a:moveTo>
                    <a:pt x="150212" y="23684"/>
                  </a:moveTo>
                  <a:lnTo>
                    <a:pt x="150212" y="47883"/>
                  </a:lnTo>
                  <a:lnTo>
                    <a:pt x="174410" y="47883"/>
                  </a:lnTo>
                  <a:lnTo>
                    <a:pt x="174410" y="67319"/>
                  </a:lnTo>
                  <a:lnTo>
                    <a:pt x="150212" y="67319"/>
                  </a:lnTo>
                  <a:lnTo>
                    <a:pt x="150212" y="91518"/>
                  </a:lnTo>
                  <a:lnTo>
                    <a:pt x="130776" y="91518"/>
                  </a:lnTo>
                  <a:lnTo>
                    <a:pt x="130776" y="67319"/>
                  </a:lnTo>
                  <a:lnTo>
                    <a:pt x="106577" y="67319"/>
                  </a:lnTo>
                  <a:lnTo>
                    <a:pt x="106577" y="47883"/>
                  </a:lnTo>
                  <a:lnTo>
                    <a:pt x="130776" y="47883"/>
                  </a:lnTo>
                  <a:lnTo>
                    <a:pt x="130776" y="23684"/>
                  </a:lnTo>
                  <a:close/>
                  <a:moveTo>
                    <a:pt x="140558" y="1"/>
                  </a:moveTo>
                  <a:cubicBezTo>
                    <a:pt x="109151" y="1"/>
                    <a:pt x="77745" y="3090"/>
                    <a:pt x="46853" y="9268"/>
                  </a:cubicBezTo>
                  <a:cubicBezTo>
                    <a:pt x="45437" y="9397"/>
                    <a:pt x="43892" y="9783"/>
                    <a:pt x="42348" y="10040"/>
                  </a:cubicBezTo>
                  <a:lnTo>
                    <a:pt x="0" y="18793"/>
                  </a:lnTo>
                  <a:lnTo>
                    <a:pt x="25228" y="136439"/>
                  </a:lnTo>
                  <a:lnTo>
                    <a:pt x="30892" y="134509"/>
                  </a:lnTo>
                  <a:cubicBezTo>
                    <a:pt x="79289" y="122023"/>
                    <a:pt x="109924" y="115716"/>
                    <a:pt x="140558" y="115716"/>
                  </a:cubicBezTo>
                  <a:cubicBezTo>
                    <a:pt x="171193" y="115716"/>
                    <a:pt x="201827" y="122023"/>
                    <a:pt x="250224" y="134509"/>
                  </a:cubicBezTo>
                  <a:lnTo>
                    <a:pt x="255888" y="136439"/>
                  </a:lnTo>
                  <a:lnTo>
                    <a:pt x="281116" y="18922"/>
                  </a:lnTo>
                  <a:lnTo>
                    <a:pt x="238769" y="10040"/>
                  </a:lnTo>
                  <a:cubicBezTo>
                    <a:pt x="237224" y="9783"/>
                    <a:pt x="235679" y="9397"/>
                    <a:pt x="234135" y="9268"/>
                  </a:cubicBezTo>
                  <a:cubicBezTo>
                    <a:pt x="203372" y="3090"/>
                    <a:pt x="171965" y="1"/>
                    <a:pt x="140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68825" y="4135000"/>
              <a:ext cx="5766500" cy="971825"/>
            </a:xfrm>
            <a:custGeom>
              <a:avLst/>
              <a:gdLst/>
              <a:ahLst/>
              <a:cxnLst/>
              <a:rect l="l" t="t" r="r" b="b"/>
              <a:pathLst>
                <a:path w="230660" h="38873" extrusionOk="0">
                  <a:moveTo>
                    <a:pt x="115330" y="0"/>
                  </a:moveTo>
                  <a:cubicBezTo>
                    <a:pt x="84696" y="0"/>
                    <a:pt x="54061" y="6307"/>
                    <a:pt x="5664" y="18793"/>
                  </a:cubicBezTo>
                  <a:lnTo>
                    <a:pt x="0" y="20723"/>
                  </a:lnTo>
                  <a:lnTo>
                    <a:pt x="3862" y="38872"/>
                  </a:lnTo>
                  <a:lnTo>
                    <a:pt x="5149" y="38486"/>
                  </a:lnTo>
                  <a:cubicBezTo>
                    <a:pt x="53675" y="25872"/>
                    <a:pt x="84438" y="19436"/>
                    <a:pt x="115330" y="19436"/>
                  </a:cubicBezTo>
                  <a:cubicBezTo>
                    <a:pt x="146093" y="19436"/>
                    <a:pt x="176985" y="25872"/>
                    <a:pt x="225382" y="38486"/>
                  </a:cubicBezTo>
                  <a:lnTo>
                    <a:pt x="226798" y="38872"/>
                  </a:lnTo>
                  <a:lnTo>
                    <a:pt x="230660" y="20723"/>
                  </a:lnTo>
                  <a:lnTo>
                    <a:pt x="224996" y="18793"/>
                  </a:lnTo>
                  <a:cubicBezTo>
                    <a:pt x="176599" y="6307"/>
                    <a:pt x="145965" y="0"/>
                    <a:pt x="11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409425" y="502000"/>
              <a:ext cx="4682075" cy="971825"/>
            </a:xfrm>
            <a:custGeom>
              <a:avLst/>
              <a:gdLst/>
              <a:ahLst/>
              <a:cxnLst/>
              <a:rect l="l" t="t" r="r" b="b"/>
              <a:pathLst>
                <a:path w="187283" h="38873" extrusionOk="0">
                  <a:moveTo>
                    <a:pt x="54963" y="0"/>
                  </a:moveTo>
                  <a:cubicBezTo>
                    <a:pt x="30249" y="0"/>
                    <a:pt x="8239" y="15575"/>
                    <a:pt x="1" y="38872"/>
                  </a:cubicBezTo>
                  <a:cubicBezTo>
                    <a:pt x="30957" y="32758"/>
                    <a:pt x="62332" y="29701"/>
                    <a:pt x="93690" y="29701"/>
                  </a:cubicBezTo>
                  <a:cubicBezTo>
                    <a:pt x="125049" y="29701"/>
                    <a:pt x="156391" y="32758"/>
                    <a:pt x="187283" y="38872"/>
                  </a:cubicBezTo>
                  <a:cubicBezTo>
                    <a:pt x="179045" y="15575"/>
                    <a:pt x="157163" y="0"/>
                    <a:pt x="13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2902550" y="1834200"/>
              <a:ext cx="1695850" cy="1695850"/>
            </a:xfrm>
            <a:custGeom>
              <a:avLst/>
              <a:gdLst/>
              <a:ahLst/>
              <a:cxnLst/>
              <a:rect l="l" t="t" r="r" b="b"/>
              <a:pathLst>
                <a:path w="67834" h="67834" extrusionOk="0">
                  <a:moveTo>
                    <a:pt x="24199" y="0"/>
                  </a:moveTo>
                  <a:lnTo>
                    <a:pt x="24199" y="24199"/>
                  </a:lnTo>
                  <a:lnTo>
                    <a:pt x="0" y="24199"/>
                  </a:lnTo>
                  <a:lnTo>
                    <a:pt x="0" y="43635"/>
                  </a:lnTo>
                  <a:lnTo>
                    <a:pt x="24199" y="43635"/>
                  </a:lnTo>
                  <a:lnTo>
                    <a:pt x="24199" y="67834"/>
                  </a:lnTo>
                  <a:lnTo>
                    <a:pt x="43635" y="67834"/>
                  </a:lnTo>
                  <a:lnTo>
                    <a:pt x="43635" y="43635"/>
                  </a:lnTo>
                  <a:lnTo>
                    <a:pt x="67833" y="43635"/>
                  </a:lnTo>
                  <a:lnTo>
                    <a:pt x="67833" y="24199"/>
                  </a:lnTo>
                  <a:lnTo>
                    <a:pt x="43635" y="24199"/>
                  </a:lnTo>
                  <a:lnTo>
                    <a:pt x="43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20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8"/>
          <p:cNvSpPr txBox="1">
            <a:spLocks noGrp="1"/>
          </p:cNvSpPr>
          <p:nvPr>
            <p:ph type="title"/>
          </p:nvPr>
        </p:nvSpPr>
        <p:spPr>
          <a:xfrm>
            <a:off x="2027375" y="98224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Sequencial</a:t>
            </a:r>
            <a:endParaRPr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004028" y="800844"/>
            <a:ext cx="7122694" cy="38862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67" name="Google Shape;1167;p48"/>
          <p:cNvGrpSpPr/>
          <p:nvPr/>
        </p:nvGrpSpPr>
        <p:grpSpPr>
          <a:xfrm rot="2011431">
            <a:off x="7422511" y="407440"/>
            <a:ext cx="1052594" cy="692517"/>
            <a:chOff x="238125" y="502000"/>
            <a:chExt cx="7027925" cy="4604825"/>
          </a:xfrm>
        </p:grpSpPr>
        <p:sp>
          <p:nvSpPr>
            <p:cNvPr id="1168" name="Google Shape;1168;p48"/>
            <p:cNvSpPr/>
            <p:nvPr/>
          </p:nvSpPr>
          <p:spPr>
            <a:xfrm>
              <a:off x="238125" y="1242100"/>
              <a:ext cx="7027925" cy="3411000"/>
            </a:xfrm>
            <a:custGeom>
              <a:avLst/>
              <a:gdLst/>
              <a:ahLst/>
              <a:cxnLst/>
              <a:rect l="l" t="t" r="r" b="b"/>
              <a:pathLst>
                <a:path w="281117" h="136440" extrusionOk="0">
                  <a:moveTo>
                    <a:pt x="150212" y="23684"/>
                  </a:moveTo>
                  <a:lnTo>
                    <a:pt x="150212" y="47883"/>
                  </a:lnTo>
                  <a:lnTo>
                    <a:pt x="174410" y="47883"/>
                  </a:lnTo>
                  <a:lnTo>
                    <a:pt x="174410" y="67319"/>
                  </a:lnTo>
                  <a:lnTo>
                    <a:pt x="150212" y="67319"/>
                  </a:lnTo>
                  <a:lnTo>
                    <a:pt x="150212" y="91518"/>
                  </a:lnTo>
                  <a:lnTo>
                    <a:pt x="130776" y="91518"/>
                  </a:lnTo>
                  <a:lnTo>
                    <a:pt x="130776" y="67319"/>
                  </a:lnTo>
                  <a:lnTo>
                    <a:pt x="106577" y="67319"/>
                  </a:lnTo>
                  <a:lnTo>
                    <a:pt x="106577" y="47883"/>
                  </a:lnTo>
                  <a:lnTo>
                    <a:pt x="130776" y="47883"/>
                  </a:lnTo>
                  <a:lnTo>
                    <a:pt x="130776" y="23684"/>
                  </a:lnTo>
                  <a:close/>
                  <a:moveTo>
                    <a:pt x="140558" y="1"/>
                  </a:moveTo>
                  <a:cubicBezTo>
                    <a:pt x="109151" y="1"/>
                    <a:pt x="77745" y="3090"/>
                    <a:pt x="46853" y="9268"/>
                  </a:cubicBezTo>
                  <a:cubicBezTo>
                    <a:pt x="45437" y="9397"/>
                    <a:pt x="43892" y="9783"/>
                    <a:pt x="42348" y="10040"/>
                  </a:cubicBezTo>
                  <a:lnTo>
                    <a:pt x="0" y="18793"/>
                  </a:lnTo>
                  <a:lnTo>
                    <a:pt x="25228" y="136439"/>
                  </a:lnTo>
                  <a:lnTo>
                    <a:pt x="30892" y="134509"/>
                  </a:lnTo>
                  <a:cubicBezTo>
                    <a:pt x="79289" y="122023"/>
                    <a:pt x="109924" y="115716"/>
                    <a:pt x="140558" y="115716"/>
                  </a:cubicBezTo>
                  <a:cubicBezTo>
                    <a:pt x="171193" y="115716"/>
                    <a:pt x="201827" y="122023"/>
                    <a:pt x="250224" y="134509"/>
                  </a:cubicBezTo>
                  <a:lnTo>
                    <a:pt x="255888" y="136439"/>
                  </a:lnTo>
                  <a:lnTo>
                    <a:pt x="281116" y="18922"/>
                  </a:lnTo>
                  <a:lnTo>
                    <a:pt x="238769" y="10040"/>
                  </a:lnTo>
                  <a:cubicBezTo>
                    <a:pt x="237224" y="9783"/>
                    <a:pt x="235679" y="9397"/>
                    <a:pt x="234135" y="9268"/>
                  </a:cubicBezTo>
                  <a:cubicBezTo>
                    <a:pt x="203372" y="3090"/>
                    <a:pt x="171965" y="1"/>
                    <a:pt x="140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68825" y="4135000"/>
              <a:ext cx="5766500" cy="971825"/>
            </a:xfrm>
            <a:custGeom>
              <a:avLst/>
              <a:gdLst/>
              <a:ahLst/>
              <a:cxnLst/>
              <a:rect l="l" t="t" r="r" b="b"/>
              <a:pathLst>
                <a:path w="230660" h="38873" extrusionOk="0">
                  <a:moveTo>
                    <a:pt x="115330" y="0"/>
                  </a:moveTo>
                  <a:cubicBezTo>
                    <a:pt x="84696" y="0"/>
                    <a:pt x="54061" y="6307"/>
                    <a:pt x="5664" y="18793"/>
                  </a:cubicBezTo>
                  <a:lnTo>
                    <a:pt x="0" y="20723"/>
                  </a:lnTo>
                  <a:lnTo>
                    <a:pt x="3862" y="38872"/>
                  </a:lnTo>
                  <a:lnTo>
                    <a:pt x="5149" y="38486"/>
                  </a:lnTo>
                  <a:cubicBezTo>
                    <a:pt x="53675" y="25872"/>
                    <a:pt x="84438" y="19436"/>
                    <a:pt x="115330" y="19436"/>
                  </a:cubicBezTo>
                  <a:cubicBezTo>
                    <a:pt x="146093" y="19436"/>
                    <a:pt x="176985" y="25872"/>
                    <a:pt x="225382" y="38486"/>
                  </a:cubicBezTo>
                  <a:lnTo>
                    <a:pt x="226798" y="38872"/>
                  </a:lnTo>
                  <a:lnTo>
                    <a:pt x="230660" y="20723"/>
                  </a:lnTo>
                  <a:lnTo>
                    <a:pt x="224996" y="18793"/>
                  </a:lnTo>
                  <a:cubicBezTo>
                    <a:pt x="176599" y="6307"/>
                    <a:pt x="145965" y="0"/>
                    <a:pt x="11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409425" y="502000"/>
              <a:ext cx="4682075" cy="971825"/>
            </a:xfrm>
            <a:custGeom>
              <a:avLst/>
              <a:gdLst/>
              <a:ahLst/>
              <a:cxnLst/>
              <a:rect l="l" t="t" r="r" b="b"/>
              <a:pathLst>
                <a:path w="187283" h="38873" extrusionOk="0">
                  <a:moveTo>
                    <a:pt x="54963" y="0"/>
                  </a:moveTo>
                  <a:cubicBezTo>
                    <a:pt x="30249" y="0"/>
                    <a:pt x="8239" y="15575"/>
                    <a:pt x="1" y="38872"/>
                  </a:cubicBezTo>
                  <a:cubicBezTo>
                    <a:pt x="30957" y="32758"/>
                    <a:pt x="62332" y="29701"/>
                    <a:pt x="93690" y="29701"/>
                  </a:cubicBezTo>
                  <a:cubicBezTo>
                    <a:pt x="125049" y="29701"/>
                    <a:pt x="156391" y="32758"/>
                    <a:pt x="187283" y="38872"/>
                  </a:cubicBezTo>
                  <a:cubicBezTo>
                    <a:pt x="179045" y="15575"/>
                    <a:pt x="157163" y="0"/>
                    <a:pt x="13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2902550" y="1834200"/>
              <a:ext cx="1695850" cy="1695850"/>
            </a:xfrm>
            <a:custGeom>
              <a:avLst/>
              <a:gdLst/>
              <a:ahLst/>
              <a:cxnLst/>
              <a:rect l="l" t="t" r="r" b="b"/>
              <a:pathLst>
                <a:path w="67834" h="67834" extrusionOk="0">
                  <a:moveTo>
                    <a:pt x="24199" y="0"/>
                  </a:moveTo>
                  <a:lnTo>
                    <a:pt x="24199" y="24199"/>
                  </a:lnTo>
                  <a:lnTo>
                    <a:pt x="0" y="24199"/>
                  </a:lnTo>
                  <a:lnTo>
                    <a:pt x="0" y="43635"/>
                  </a:lnTo>
                  <a:lnTo>
                    <a:pt x="24199" y="43635"/>
                  </a:lnTo>
                  <a:lnTo>
                    <a:pt x="24199" y="67834"/>
                  </a:lnTo>
                  <a:lnTo>
                    <a:pt x="43635" y="67834"/>
                  </a:lnTo>
                  <a:lnTo>
                    <a:pt x="43635" y="43635"/>
                  </a:lnTo>
                  <a:lnTo>
                    <a:pt x="67833" y="43635"/>
                  </a:lnTo>
                  <a:lnTo>
                    <a:pt x="67833" y="24199"/>
                  </a:lnTo>
                  <a:lnTo>
                    <a:pt x="43635" y="24199"/>
                  </a:lnTo>
                  <a:lnTo>
                    <a:pt x="43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90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64;p48"/>
          <p:cNvSpPr txBox="1">
            <a:spLocks noGrp="1"/>
          </p:cNvSpPr>
          <p:nvPr>
            <p:ph type="title"/>
          </p:nvPr>
        </p:nvSpPr>
        <p:spPr>
          <a:xfrm>
            <a:off x="2027375" y="98224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de Classes</a:t>
            </a:r>
            <a:endParaRPr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854242" y="800844"/>
            <a:ext cx="7475242" cy="4252419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oogle Shape;1715;p61"/>
          <p:cNvGrpSpPr/>
          <p:nvPr/>
        </p:nvGrpSpPr>
        <p:grpSpPr>
          <a:xfrm rot="736037">
            <a:off x="7969314" y="191429"/>
            <a:ext cx="952541" cy="699801"/>
            <a:chOff x="3704529" y="2367212"/>
            <a:chExt cx="1764545" cy="1278282"/>
          </a:xfrm>
        </p:grpSpPr>
        <p:sp>
          <p:nvSpPr>
            <p:cNvPr id="50" name="Google Shape;1716;p61"/>
            <p:cNvSpPr/>
            <p:nvPr/>
          </p:nvSpPr>
          <p:spPr>
            <a:xfrm>
              <a:off x="4295211" y="2367212"/>
              <a:ext cx="583182" cy="314923"/>
            </a:xfrm>
            <a:custGeom>
              <a:avLst/>
              <a:gdLst/>
              <a:ahLst/>
              <a:cxnLst/>
              <a:rect l="l" t="t" r="r" b="b"/>
              <a:pathLst>
                <a:path w="18196" h="9826" extrusionOk="0">
                  <a:moveTo>
                    <a:pt x="14203" y="2156"/>
                  </a:moveTo>
                  <a:cubicBezTo>
                    <a:pt x="15005" y="2156"/>
                    <a:pt x="15656" y="2808"/>
                    <a:pt x="15656" y="3610"/>
                  </a:cubicBezTo>
                  <a:lnTo>
                    <a:pt x="15656" y="8021"/>
                  </a:lnTo>
                  <a:cubicBezTo>
                    <a:pt x="15656" y="8806"/>
                    <a:pt x="15005" y="9458"/>
                    <a:pt x="14203" y="9458"/>
                  </a:cubicBezTo>
                  <a:lnTo>
                    <a:pt x="3977" y="9458"/>
                  </a:lnTo>
                  <a:cubicBezTo>
                    <a:pt x="3175" y="9458"/>
                    <a:pt x="2540" y="8806"/>
                    <a:pt x="2540" y="8021"/>
                  </a:cubicBezTo>
                  <a:lnTo>
                    <a:pt x="2540" y="3610"/>
                  </a:lnTo>
                  <a:cubicBezTo>
                    <a:pt x="2540" y="2808"/>
                    <a:pt x="3175" y="2156"/>
                    <a:pt x="3977" y="2156"/>
                  </a:cubicBezTo>
                  <a:close/>
                  <a:moveTo>
                    <a:pt x="2005" y="0"/>
                  </a:moveTo>
                  <a:cubicBezTo>
                    <a:pt x="903" y="0"/>
                    <a:pt x="0" y="903"/>
                    <a:pt x="0" y="2022"/>
                  </a:cubicBezTo>
                  <a:lnTo>
                    <a:pt x="0" y="7820"/>
                  </a:lnTo>
                  <a:cubicBezTo>
                    <a:pt x="0" y="8923"/>
                    <a:pt x="903" y="9825"/>
                    <a:pt x="2005" y="9825"/>
                  </a:cubicBezTo>
                  <a:lnTo>
                    <a:pt x="16191" y="9825"/>
                  </a:lnTo>
                  <a:cubicBezTo>
                    <a:pt x="17294" y="9825"/>
                    <a:pt x="18196" y="8923"/>
                    <a:pt x="18196" y="7820"/>
                  </a:cubicBezTo>
                  <a:lnTo>
                    <a:pt x="18196" y="2022"/>
                  </a:lnTo>
                  <a:cubicBezTo>
                    <a:pt x="18196" y="903"/>
                    <a:pt x="17294" y="0"/>
                    <a:pt x="16191" y="0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17;p61"/>
            <p:cNvSpPr/>
            <p:nvPr/>
          </p:nvSpPr>
          <p:spPr>
            <a:xfrm>
              <a:off x="3846992" y="2484483"/>
              <a:ext cx="234574" cy="65895"/>
            </a:xfrm>
            <a:custGeom>
              <a:avLst/>
              <a:gdLst/>
              <a:ahLst/>
              <a:cxnLst/>
              <a:rect l="l" t="t" r="r" b="b"/>
              <a:pathLst>
                <a:path w="7319" h="2056" extrusionOk="0">
                  <a:moveTo>
                    <a:pt x="1370" y="1"/>
                  </a:moveTo>
                  <a:cubicBezTo>
                    <a:pt x="0" y="1"/>
                    <a:pt x="0" y="2056"/>
                    <a:pt x="1370" y="2056"/>
                  </a:cubicBezTo>
                  <a:lnTo>
                    <a:pt x="6299" y="2056"/>
                  </a:lnTo>
                  <a:cubicBezTo>
                    <a:pt x="6851" y="2056"/>
                    <a:pt x="7319" y="1588"/>
                    <a:pt x="7319" y="1037"/>
                  </a:cubicBezTo>
                  <a:cubicBezTo>
                    <a:pt x="7319" y="468"/>
                    <a:pt x="6851" y="1"/>
                    <a:pt x="6299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18;p61"/>
            <p:cNvSpPr/>
            <p:nvPr/>
          </p:nvSpPr>
          <p:spPr>
            <a:xfrm>
              <a:off x="5081333" y="2484483"/>
              <a:ext cx="234061" cy="65895"/>
            </a:xfrm>
            <a:custGeom>
              <a:avLst/>
              <a:gdLst/>
              <a:ahLst/>
              <a:cxnLst/>
              <a:rect l="l" t="t" r="r" b="b"/>
              <a:pathLst>
                <a:path w="7303" h="2056" extrusionOk="0">
                  <a:moveTo>
                    <a:pt x="1354" y="1"/>
                  </a:moveTo>
                  <a:cubicBezTo>
                    <a:pt x="0" y="1"/>
                    <a:pt x="0" y="2056"/>
                    <a:pt x="1354" y="2056"/>
                  </a:cubicBezTo>
                  <a:lnTo>
                    <a:pt x="6283" y="2056"/>
                  </a:lnTo>
                  <a:cubicBezTo>
                    <a:pt x="6851" y="2056"/>
                    <a:pt x="7302" y="1588"/>
                    <a:pt x="7302" y="1037"/>
                  </a:cubicBezTo>
                  <a:cubicBezTo>
                    <a:pt x="7302" y="468"/>
                    <a:pt x="6851" y="1"/>
                    <a:pt x="6283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19;p61"/>
            <p:cNvSpPr/>
            <p:nvPr/>
          </p:nvSpPr>
          <p:spPr>
            <a:xfrm>
              <a:off x="3704529" y="2524642"/>
              <a:ext cx="1764545" cy="1120853"/>
            </a:xfrm>
            <a:custGeom>
              <a:avLst/>
              <a:gdLst/>
              <a:ahLst/>
              <a:cxnLst/>
              <a:rect l="l" t="t" r="r" b="b"/>
              <a:pathLst>
                <a:path w="55056" h="34972" extrusionOk="0">
                  <a:moveTo>
                    <a:pt x="2440" y="1"/>
                  </a:moveTo>
                  <a:cubicBezTo>
                    <a:pt x="1087" y="1"/>
                    <a:pt x="1" y="1104"/>
                    <a:pt x="1" y="2457"/>
                  </a:cubicBezTo>
                  <a:lnTo>
                    <a:pt x="1" y="27353"/>
                  </a:lnTo>
                  <a:cubicBezTo>
                    <a:pt x="101" y="27336"/>
                    <a:pt x="201" y="27336"/>
                    <a:pt x="318" y="27336"/>
                  </a:cubicBezTo>
                  <a:cubicBezTo>
                    <a:pt x="4362" y="27336"/>
                    <a:pt x="7436" y="30995"/>
                    <a:pt x="6734" y="34972"/>
                  </a:cubicBezTo>
                  <a:lnTo>
                    <a:pt x="48322" y="34972"/>
                  </a:lnTo>
                  <a:cubicBezTo>
                    <a:pt x="47620" y="30995"/>
                    <a:pt x="50695" y="27336"/>
                    <a:pt x="54738" y="27336"/>
                  </a:cubicBezTo>
                  <a:cubicBezTo>
                    <a:pt x="54838" y="27336"/>
                    <a:pt x="54955" y="27336"/>
                    <a:pt x="55055" y="27353"/>
                  </a:cubicBezTo>
                  <a:lnTo>
                    <a:pt x="55055" y="2457"/>
                  </a:lnTo>
                  <a:cubicBezTo>
                    <a:pt x="55055" y="1104"/>
                    <a:pt x="53969" y="1"/>
                    <a:pt x="5261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20;p61"/>
            <p:cNvSpPr/>
            <p:nvPr/>
          </p:nvSpPr>
          <p:spPr>
            <a:xfrm>
              <a:off x="3704529" y="2524642"/>
              <a:ext cx="1764545" cy="1120853"/>
            </a:xfrm>
            <a:custGeom>
              <a:avLst/>
              <a:gdLst/>
              <a:ahLst/>
              <a:cxnLst/>
              <a:rect l="l" t="t" r="r" b="b"/>
              <a:pathLst>
                <a:path w="55056" h="34972" extrusionOk="0">
                  <a:moveTo>
                    <a:pt x="2440" y="1"/>
                  </a:moveTo>
                  <a:cubicBezTo>
                    <a:pt x="1087" y="1"/>
                    <a:pt x="1" y="1104"/>
                    <a:pt x="1" y="2457"/>
                  </a:cubicBezTo>
                  <a:lnTo>
                    <a:pt x="1" y="27353"/>
                  </a:lnTo>
                  <a:cubicBezTo>
                    <a:pt x="101" y="27336"/>
                    <a:pt x="201" y="27336"/>
                    <a:pt x="318" y="27336"/>
                  </a:cubicBezTo>
                  <a:cubicBezTo>
                    <a:pt x="4362" y="27336"/>
                    <a:pt x="7436" y="30995"/>
                    <a:pt x="6734" y="34972"/>
                  </a:cubicBezTo>
                  <a:lnTo>
                    <a:pt x="48322" y="34972"/>
                  </a:lnTo>
                  <a:cubicBezTo>
                    <a:pt x="47620" y="30995"/>
                    <a:pt x="50695" y="27336"/>
                    <a:pt x="54738" y="27336"/>
                  </a:cubicBezTo>
                  <a:cubicBezTo>
                    <a:pt x="54838" y="27336"/>
                    <a:pt x="54955" y="27336"/>
                    <a:pt x="55055" y="27353"/>
                  </a:cubicBezTo>
                  <a:lnTo>
                    <a:pt x="55055" y="2457"/>
                  </a:lnTo>
                  <a:cubicBezTo>
                    <a:pt x="55055" y="1104"/>
                    <a:pt x="53969" y="1"/>
                    <a:pt x="52616" y="1"/>
                  </a:cubicBezTo>
                  <a:close/>
                </a:path>
              </a:pathLst>
            </a:custGeom>
            <a:solidFill>
              <a:srgbClr val="FFFFFF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21;p61"/>
            <p:cNvSpPr/>
            <p:nvPr/>
          </p:nvSpPr>
          <p:spPr>
            <a:xfrm>
              <a:off x="3704529" y="3400729"/>
              <a:ext cx="238356" cy="244766"/>
            </a:xfrm>
            <a:custGeom>
              <a:avLst/>
              <a:gdLst/>
              <a:ahLst/>
              <a:cxnLst/>
              <a:rect l="l" t="t" r="r" b="b"/>
              <a:pathLst>
                <a:path w="7437" h="7637" extrusionOk="0">
                  <a:moveTo>
                    <a:pt x="318" y="1"/>
                  </a:moveTo>
                  <a:cubicBezTo>
                    <a:pt x="201" y="1"/>
                    <a:pt x="101" y="1"/>
                    <a:pt x="1" y="18"/>
                  </a:cubicBezTo>
                  <a:lnTo>
                    <a:pt x="1" y="5197"/>
                  </a:lnTo>
                  <a:cubicBezTo>
                    <a:pt x="1" y="6534"/>
                    <a:pt x="1087" y="7637"/>
                    <a:pt x="2440" y="7637"/>
                  </a:cubicBezTo>
                  <a:lnTo>
                    <a:pt x="6734" y="7637"/>
                  </a:lnTo>
                  <a:cubicBezTo>
                    <a:pt x="7436" y="3660"/>
                    <a:pt x="4362" y="1"/>
                    <a:pt x="318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22;p61"/>
            <p:cNvSpPr/>
            <p:nvPr/>
          </p:nvSpPr>
          <p:spPr>
            <a:xfrm>
              <a:off x="5230750" y="3400729"/>
              <a:ext cx="238324" cy="244766"/>
            </a:xfrm>
            <a:custGeom>
              <a:avLst/>
              <a:gdLst/>
              <a:ahLst/>
              <a:cxnLst/>
              <a:rect l="l" t="t" r="r" b="b"/>
              <a:pathLst>
                <a:path w="7436" h="7637" extrusionOk="0">
                  <a:moveTo>
                    <a:pt x="7118" y="1"/>
                  </a:moveTo>
                  <a:cubicBezTo>
                    <a:pt x="3075" y="1"/>
                    <a:pt x="0" y="3643"/>
                    <a:pt x="702" y="7637"/>
                  </a:cubicBezTo>
                  <a:lnTo>
                    <a:pt x="4996" y="7637"/>
                  </a:lnTo>
                  <a:cubicBezTo>
                    <a:pt x="6349" y="7637"/>
                    <a:pt x="7435" y="6534"/>
                    <a:pt x="7435" y="5197"/>
                  </a:cubicBezTo>
                  <a:lnTo>
                    <a:pt x="7435" y="18"/>
                  </a:lnTo>
                  <a:cubicBezTo>
                    <a:pt x="7335" y="1"/>
                    <a:pt x="7218" y="1"/>
                    <a:pt x="7118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23;p61"/>
            <p:cNvSpPr/>
            <p:nvPr/>
          </p:nvSpPr>
          <p:spPr>
            <a:xfrm>
              <a:off x="3844043" y="2622779"/>
              <a:ext cx="45799" cy="738624"/>
            </a:xfrm>
            <a:custGeom>
              <a:avLst/>
              <a:gdLst/>
              <a:ahLst/>
              <a:cxnLst/>
              <a:rect l="l" t="t" r="r" b="b"/>
              <a:pathLst>
                <a:path w="1429" h="23046" extrusionOk="0">
                  <a:moveTo>
                    <a:pt x="717" y="1"/>
                  </a:moveTo>
                  <a:cubicBezTo>
                    <a:pt x="360" y="1"/>
                    <a:pt x="0" y="239"/>
                    <a:pt x="9" y="715"/>
                  </a:cubicBezTo>
                  <a:lnTo>
                    <a:pt x="9" y="22319"/>
                  </a:lnTo>
                  <a:cubicBezTo>
                    <a:pt x="0" y="22804"/>
                    <a:pt x="360" y="23046"/>
                    <a:pt x="717" y="23046"/>
                  </a:cubicBezTo>
                  <a:cubicBezTo>
                    <a:pt x="1074" y="23046"/>
                    <a:pt x="1429" y="22804"/>
                    <a:pt x="1412" y="22319"/>
                  </a:cubicBezTo>
                  <a:lnTo>
                    <a:pt x="1412" y="715"/>
                  </a:lnTo>
                  <a:cubicBezTo>
                    <a:pt x="1429" y="239"/>
                    <a:pt x="1074" y="1"/>
                    <a:pt x="717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24;p61"/>
            <p:cNvSpPr/>
            <p:nvPr/>
          </p:nvSpPr>
          <p:spPr>
            <a:xfrm>
              <a:off x="4023715" y="2623997"/>
              <a:ext cx="46056" cy="939834"/>
            </a:xfrm>
            <a:custGeom>
              <a:avLst/>
              <a:gdLst/>
              <a:ahLst/>
              <a:cxnLst/>
              <a:rect l="l" t="t" r="r" b="b"/>
              <a:pathLst>
                <a:path w="1437" h="29324" extrusionOk="0">
                  <a:moveTo>
                    <a:pt x="719" y="0"/>
                  </a:moveTo>
                  <a:cubicBezTo>
                    <a:pt x="376" y="0"/>
                    <a:pt x="33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9" y="29324"/>
                    <a:pt x="719" y="29324"/>
                  </a:cubicBezTo>
                  <a:cubicBezTo>
                    <a:pt x="1078" y="29324"/>
                    <a:pt x="1437" y="29081"/>
                    <a:pt x="1420" y="28597"/>
                  </a:cubicBezTo>
                  <a:lnTo>
                    <a:pt x="1420" y="677"/>
                  </a:lnTo>
                  <a:cubicBezTo>
                    <a:pt x="1404" y="226"/>
                    <a:pt x="1061" y="0"/>
                    <a:pt x="719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25;p61"/>
            <p:cNvSpPr/>
            <p:nvPr/>
          </p:nvSpPr>
          <p:spPr>
            <a:xfrm>
              <a:off x="4204157" y="2623196"/>
              <a:ext cx="45030" cy="939834"/>
            </a:xfrm>
            <a:custGeom>
              <a:avLst/>
              <a:gdLst/>
              <a:ahLst/>
              <a:cxnLst/>
              <a:rect l="l" t="t" r="r" b="b"/>
              <a:pathLst>
                <a:path w="1405" h="29324" extrusionOk="0">
                  <a:moveTo>
                    <a:pt x="703" y="0"/>
                  </a:moveTo>
                  <a:cubicBezTo>
                    <a:pt x="352" y="0"/>
                    <a:pt x="1" y="234"/>
                    <a:pt x="1" y="702"/>
                  </a:cubicBezTo>
                  <a:lnTo>
                    <a:pt x="1" y="28622"/>
                  </a:lnTo>
                  <a:cubicBezTo>
                    <a:pt x="1" y="29090"/>
                    <a:pt x="352" y="29324"/>
                    <a:pt x="703" y="29324"/>
                  </a:cubicBezTo>
                  <a:cubicBezTo>
                    <a:pt x="1053" y="29324"/>
                    <a:pt x="1404" y="29090"/>
                    <a:pt x="1404" y="28622"/>
                  </a:cubicBezTo>
                  <a:lnTo>
                    <a:pt x="1404" y="702"/>
                  </a:lnTo>
                  <a:cubicBezTo>
                    <a:pt x="1404" y="234"/>
                    <a:pt x="1053" y="0"/>
                    <a:pt x="703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26;p61"/>
            <p:cNvSpPr/>
            <p:nvPr/>
          </p:nvSpPr>
          <p:spPr>
            <a:xfrm>
              <a:off x="4383829" y="2623580"/>
              <a:ext cx="45832" cy="939866"/>
            </a:xfrm>
            <a:custGeom>
              <a:avLst/>
              <a:gdLst/>
              <a:ahLst/>
              <a:cxnLst/>
              <a:rect l="l" t="t" r="r" b="b"/>
              <a:pathLst>
                <a:path w="1430" h="29325" extrusionOk="0">
                  <a:moveTo>
                    <a:pt x="717" y="1"/>
                  </a:moveTo>
                  <a:cubicBezTo>
                    <a:pt x="372" y="1"/>
                    <a:pt x="26" y="230"/>
                    <a:pt x="9" y="690"/>
                  </a:cubicBezTo>
                  <a:lnTo>
                    <a:pt x="9" y="28610"/>
                  </a:lnTo>
                  <a:cubicBezTo>
                    <a:pt x="1" y="29086"/>
                    <a:pt x="360" y="29324"/>
                    <a:pt x="717" y="29324"/>
                  </a:cubicBezTo>
                  <a:cubicBezTo>
                    <a:pt x="1074" y="29324"/>
                    <a:pt x="1429" y="29086"/>
                    <a:pt x="1412" y="28610"/>
                  </a:cubicBezTo>
                  <a:lnTo>
                    <a:pt x="1412" y="690"/>
                  </a:lnTo>
                  <a:cubicBezTo>
                    <a:pt x="1404" y="230"/>
                    <a:pt x="1062" y="1"/>
                    <a:pt x="717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27;p61"/>
            <p:cNvSpPr/>
            <p:nvPr/>
          </p:nvSpPr>
          <p:spPr>
            <a:xfrm>
              <a:off x="4564046" y="2623997"/>
              <a:ext cx="45543" cy="939834"/>
            </a:xfrm>
            <a:custGeom>
              <a:avLst/>
              <a:gdLst/>
              <a:ahLst/>
              <a:cxnLst/>
              <a:rect l="l" t="t" r="r" b="b"/>
              <a:pathLst>
                <a:path w="1421" h="29324" extrusionOk="0">
                  <a:moveTo>
                    <a:pt x="704" y="0"/>
                  </a:moveTo>
                  <a:cubicBezTo>
                    <a:pt x="363" y="0"/>
                    <a:pt x="25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5" y="29324"/>
                    <a:pt x="710" y="29324"/>
                  </a:cubicBezTo>
                  <a:cubicBezTo>
                    <a:pt x="1065" y="29324"/>
                    <a:pt x="1420" y="29081"/>
                    <a:pt x="1404" y="28597"/>
                  </a:cubicBezTo>
                  <a:lnTo>
                    <a:pt x="1404" y="677"/>
                  </a:lnTo>
                  <a:cubicBezTo>
                    <a:pt x="1387" y="226"/>
                    <a:pt x="1044" y="0"/>
                    <a:pt x="704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28;p61"/>
            <p:cNvSpPr/>
            <p:nvPr/>
          </p:nvSpPr>
          <p:spPr>
            <a:xfrm>
              <a:off x="4743975" y="2623997"/>
              <a:ext cx="45543" cy="939834"/>
            </a:xfrm>
            <a:custGeom>
              <a:avLst/>
              <a:gdLst/>
              <a:ahLst/>
              <a:cxnLst/>
              <a:rect l="l" t="t" r="r" b="b"/>
              <a:pathLst>
                <a:path w="1421" h="29324" extrusionOk="0">
                  <a:moveTo>
                    <a:pt x="704" y="0"/>
                  </a:moveTo>
                  <a:cubicBezTo>
                    <a:pt x="363" y="0"/>
                    <a:pt x="25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5" y="29324"/>
                    <a:pt x="710" y="29324"/>
                  </a:cubicBezTo>
                  <a:cubicBezTo>
                    <a:pt x="1065" y="29324"/>
                    <a:pt x="1420" y="29081"/>
                    <a:pt x="1404" y="28597"/>
                  </a:cubicBezTo>
                  <a:lnTo>
                    <a:pt x="1404" y="677"/>
                  </a:lnTo>
                  <a:cubicBezTo>
                    <a:pt x="1387" y="226"/>
                    <a:pt x="1044" y="0"/>
                    <a:pt x="704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29;p61"/>
            <p:cNvSpPr/>
            <p:nvPr/>
          </p:nvSpPr>
          <p:spPr>
            <a:xfrm>
              <a:off x="4923904" y="2623580"/>
              <a:ext cx="45543" cy="939866"/>
            </a:xfrm>
            <a:custGeom>
              <a:avLst/>
              <a:gdLst/>
              <a:ahLst/>
              <a:cxnLst/>
              <a:rect l="l" t="t" r="r" b="b"/>
              <a:pathLst>
                <a:path w="1421" h="29325" extrusionOk="0">
                  <a:moveTo>
                    <a:pt x="710" y="1"/>
                  </a:moveTo>
                  <a:cubicBezTo>
                    <a:pt x="368" y="1"/>
                    <a:pt x="25" y="230"/>
                    <a:pt x="17" y="690"/>
                  </a:cubicBezTo>
                  <a:lnTo>
                    <a:pt x="17" y="28610"/>
                  </a:lnTo>
                  <a:cubicBezTo>
                    <a:pt x="0" y="29086"/>
                    <a:pt x="355" y="29324"/>
                    <a:pt x="710" y="29324"/>
                  </a:cubicBezTo>
                  <a:cubicBezTo>
                    <a:pt x="1065" y="29324"/>
                    <a:pt x="1420" y="29086"/>
                    <a:pt x="1404" y="28610"/>
                  </a:cubicBezTo>
                  <a:lnTo>
                    <a:pt x="1404" y="690"/>
                  </a:lnTo>
                  <a:cubicBezTo>
                    <a:pt x="1395" y="230"/>
                    <a:pt x="1053" y="1"/>
                    <a:pt x="710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30;p61"/>
            <p:cNvSpPr/>
            <p:nvPr/>
          </p:nvSpPr>
          <p:spPr>
            <a:xfrm>
              <a:off x="5103832" y="2623580"/>
              <a:ext cx="45543" cy="939866"/>
            </a:xfrm>
            <a:custGeom>
              <a:avLst/>
              <a:gdLst/>
              <a:ahLst/>
              <a:cxnLst/>
              <a:rect l="l" t="t" r="r" b="b"/>
              <a:pathLst>
                <a:path w="1421" h="29325" extrusionOk="0">
                  <a:moveTo>
                    <a:pt x="710" y="1"/>
                  </a:moveTo>
                  <a:cubicBezTo>
                    <a:pt x="368" y="1"/>
                    <a:pt x="25" y="230"/>
                    <a:pt x="17" y="690"/>
                  </a:cubicBezTo>
                  <a:lnTo>
                    <a:pt x="17" y="28610"/>
                  </a:lnTo>
                  <a:cubicBezTo>
                    <a:pt x="0" y="29086"/>
                    <a:pt x="355" y="29324"/>
                    <a:pt x="710" y="29324"/>
                  </a:cubicBezTo>
                  <a:cubicBezTo>
                    <a:pt x="1065" y="29324"/>
                    <a:pt x="1420" y="29086"/>
                    <a:pt x="1404" y="28610"/>
                  </a:cubicBezTo>
                  <a:lnTo>
                    <a:pt x="1404" y="690"/>
                  </a:lnTo>
                  <a:cubicBezTo>
                    <a:pt x="1395" y="230"/>
                    <a:pt x="1053" y="1"/>
                    <a:pt x="710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31;p61"/>
            <p:cNvSpPr/>
            <p:nvPr/>
          </p:nvSpPr>
          <p:spPr>
            <a:xfrm>
              <a:off x="5283761" y="2622779"/>
              <a:ext cx="45799" cy="738624"/>
            </a:xfrm>
            <a:custGeom>
              <a:avLst/>
              <a:gdLst/>
              <a:ahLst/>
              <a:cxnLst/>
              <a:rect l="l" t="t" r="r" b="b"/>
              <a:pathLst>
                <a:path w="1429" h="23046" extrusionOk="0">
                  <a:moveTo>
                    <a:pt x="713" y="1"/>
                  </a:moveTo>
                  <a:cubicBezTo>
                    <a:pt x="355" y="1"/>
                    <a:pt x="0" y="239"/>
                    <a:pt x="17" y="715"/>
                  </a:cubicBezTo>
                  <a:lnTo>
                    <a:pt x="17" y="22319"/>
                  </a:lnTo>
                  <a:cubicBezTo>
                    <a:pt x="0" y="22804"/>
                    <a:pt x="355" y="23046"/>
                    <a:pt x="713" y="23046"/>
                  </a:cubicBezTo>
                  <a:cubicBezTo>
                    <a:pt x="1070" y="23046"/>
                    <a:pt x="1429" y="22804"/>
                    <a:pt x="1421" y="22319"/>
                  </a:cubicBezTo>
                  <a:lnTo>
                    <a:pt x="1421" y="715"/>
                  </a:lnTo>
                  <a:cubicBezTo>
                    <a:pt x="1429" y="239"/>
                    <a:pt x="1070" y="1"/>
                    <a:pt x="713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32;p61"/>
            <p:cNvSpPr/>
            <p:nvPr/>
          </p:nvSpPr>
          <p:spPr>
            <a:xfrm>
              <a:off x="4179542" y="2761299"/>
              <a:ext cx="790449" cy="663563"/>
            </a:xfrm>
            <a:custGeom>
              <a:avLst/>
              <a:gdLst/>
              <a:ahLst/>
              <a:cxnLst/>
              <a:rect l="l" t="t" r="r" b="b"/>
              <a:pathLst>
                <a:path w="24663" h="20704" extrusionOk="0">
                  <a:moveTo>
                    <a:pt x="18220" y="0"/>
                  </a:moveTo>
                  <a:cubicBezTo>
                    <a:pt x="16014" y="0"/>
                    <a:pt x="13905" y="1128"/>
                    <a:pt x="12699" y="3076"/>
                  </a:cubicBezTo>
                  <a:cubicBezTo>
                    <a:pt x="11474" y="1075"/>
                    <a:pt x="9353" y="5"/>
                    <a:pt x="7199" y="5"/>
                  </a:cubicBezTo>
                  <a:cubicBezTo>
                    <a:pt x="5738" y="5"/>
                    <a:pt x="4263" y="496"/>
                    <a:pt x="3041" y="1522"/>
                  </a:cubicBezTo>
                  <a:cubicBezTo>
                    <a:pt x="34" y="4079"/>
                    <a:pt x="0" y="8724"/>
                    <a:pt x="2974" y="11314"/>
                  </a:cubicBezTo>
                  <a:lnTo>
                    <a:pt x="12114" y="20453"/>
                  </a:lnTo>
                  <a:cubicBezTo>
                    <a:pt x="12281" y="20620"/>
                    <a:pt x="12494" y="20704"/>
                    <a:pt x="12707" y="20704"/>
                  </a:cubicBezTo>
                  <a:cubicBezTo>
                    <a:pt x="12920" y="20704"/>
                    <a:pt x="13133" y="20620"/>
                    <a:pt x="13300" y="20453"/>
                  </a:cubicBezTo>
                  <a:lnTo>
                    <a:pt x="22440" y="11314"/>
                  </a:lnTo>
                  <a:cubicBezTo>
                    <a:pt x="23843" y="10094"/>
                    <a:pt x="24645" y="8323"/>
                    <a:pt x="24645" y="6451"/>
                  </a:cubicBezTo>
                  <a:cubicBezTo>
                    <a:pt x="24662" y="3561"/>
                    <a:pt x="22741" y="1021"/>
                    <a:pt x="19950" y="236"/>
                  </a:cubicBezTo>
                  <a:cubicBezTo>
                    <a:pt x="19376" y="77"/>
                    <a:pt x="18795" y="0"/>
                    <a:pt x="1822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33;p61"/>
            <p:cNvSpPr/>
            <p:nvPr/>
          </p:nvSpPr>
          <p:spPr>
            <a:xfrm>
              <a:off x="4452640" y="2947157"/>
              <a:ext cx="268323" cy="268323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275" y="1"/>
                  </a:moveTo>
                  <a:cubicBezTo>
                    <a:pt x="3075" y="1"/>
                    <a:pt x="2908" y="151"/>
                    <a:pt x="2908" y="352"/>
                  </a:cubicBezTo>
                  <a:lnTo>
                    <a:pt x="2908" y="2908"/>
                  </a:lnTo>
                  <a:lnTo>
                    <a:pt x="368" y="2908"/>
                  </a:lnTo>
                  <a:cubicBezTo>
                    <a:pt x="168" y="2908"/>
                    <a:pt x="1" y="3075"/>
                    <a:pt x="1" y="3276"/>
                  </a:cubicBezTo>
                  <a:lnTo>
                    <a:pt x="1" y="5097"/>
                  </a:lnTo>
                  <a:cubicBezTo>
                    <a:pt x="1" y="5297"/>
                    <a:pt x="168" y="5448"/>
                    <a:pt x="368" y="5448"/>
                  </a:cubicBezTo>
                  <a:lnTo>
                    <a:pt x="2908" y="5448"/>
                  </a:lnTo>
                  <a:lnTo>
                    <a:pt x="2908" y="8004"/>
                  </a:lnTo>
                  <a:cubicBezTo>
                    <a:pt x="2908" y="8205"/>
                    <a:pt x="3075" y="8372"/>
                    <a:pt x="3275" y="8372"/>
                  </a:cubicBezTo>
                  <a:lnTo>
                    <a:pt x="5097" y="8372"/>
                  </a:lnTo>
                  <a:cubicBezTo>
                    <a:pt x="5297" y="8372"/>
                    <a:pt x="5464" y="8205"/>
                    <a:pt x="5464" y="8004"/>
                  </a:cubicBezTo>
                  <a:lnTo>
                    <a:pt x="5464" y="5448"/>
                  </a:lnTo>
                  <a:lnTo>
                    <a:pt x="8004" y="5448"/>
                  </a:lnTo>
                  <a:cubicBezTo>
                    <a:pt x="8205" y="5448"/>
                    <a:pt x="8372" y="5297"/>
                    <a:pt x="8372" y="5097"/>
                  </a:cubicBezTo>
                  <a:lnTo>
                    <a:pt x="8372" y="3276"/>
                  </a:lnTo>
                  <a:cubicBezTo>
                    <a:pt x="8372" y="3075"/>
                    <a:pt x="8205" y="2908"/>
                    <a:pt x="8004" y="2908"/>
                  </a:cubicBezTo>
                  <a:lnTo>
                    <a:pt x="5464" y="2908"/>
                  </a:lnTo>
                  <a:lnTo>
                    <a:pt x="5464" y="352"/>
                  </a:lnTo>
                  <a:cubicBezTo>
                    <a:pt x="5464" y="151"/>
                    <a:pt x="5297" y="1"/>
                    <a:pt x="5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2087988" y="192504"/>
            <a:ext cx="5006400" cy="699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/>
              <a:t>Prototipação de Telas</a:t>
            </a:r>
            <a:endParaRPr sz="3600" dirty="0"/>
          </a:p>
        </p:txBody>
      </p:sp>
      <p:sp>
        <p:nvSpPr>
          <p:cNvPr id="29" name="Google Shape;1528;p58"/>
          <p:cNvSpPr txBox="1">
            <a:spLocks/>
          </p:cNvSpPr>
          <p:nvPr/>
        </p:nvSpPr>
        <p:spPr>
          <a:xfrm>
            <a:off x="2087988" y="-16489"/>
            <a:ext cx="1011982" cy="90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l"/>
            <a:r>
              <a:rPr lang="pt-BR" sz="6000" dirty="0" smtClean="0"/>
              <a:t>04</a:t>
            </a:r>
            <a:endParaRPr lang="pt-BR" sz="6000" dirty="0"/>
          </a:p>
        </p:txBody>
      </p:sp>
      <p:sp>
        <p:nvSpPr>
          <p:cNvPr id="3" name="Retângulo 2"/>
          <p:cNvSpPr/>
          <p:nvPr/>
        </p:nvSpPr>
        <p:spPr>
          <a:xfrm>
            <a:off x="0" y="2346158"/>
            <a:ext cx="6051884" cy="517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99742" y="926612"/>
            <a:ext cx="7605795" cy="398227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/>
            </a:solidFill>
          </a:ln>
          <a:effectLst>
            <a:reflection blurRad="6350" stA="35000" endPos="9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/>
              <a:t>TELA 1</a:t>
            </a:r>
            <a:endParaRPr lang="pt-BR" sz="4800" dirty="0"/>
          </a:p>
        </p:txBody>
      </p:sp>
      <p:grpSp>
        <p:nvGrpSpPr>
          <p:cNvPr id="47" name="Google Shape;399;p36"/>
          <p:cNvGrpSpPr/>
          <p:nvPr/>
        </p:nvGrpSpPr>
        <p:grpSpPr>
          <a:xfrm rot="20579911">
            <a:off x="303437" y="338692"/>
            <a:ext cx="1173799" cy="523935"/>
            <a:chOff x="238125" y="1360700"/>
            <a:chExt cx="7117075" cy="2944675"/>
          </a:xfrm>
        </p:grpSpPr>
        <p:sp>
          <p:nvSpPr>
            <p:cNvPr id="48" name="Google Shape;400;p36"/>
            <p:cNvSpPr/>
            <p:nvPr/>
          </p:nvSpPr>
          <p:spPr>
            <a:xfrm>
              <a:off x="238125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36"/>
            <p:cNvSpPr/>
            <p:nvPr/>
          </p:nvSpPr>
          <p:spPr>
            <a:xfrm>
              <a:off x="6128600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36"/>
            <p:cNvSpPr/>
            <p:nvPr/>
          </p:nvSpPr>
          <p:spPr>
            <a:xfrm>
              <a:off x="1220050" y="1360700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36"/>
            <p:cNvSpPr/>
            <p:nvPr/>
          </p:nvSpPr>
          <p:spPr>
            <a:xfrm>
              <a:off x="1220050" y="2833025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36"/>
            <p:cNvSpPr/>
            <p:nvPr/>
          </p:nvSpPr>
          <p:spPr>
            <a:xfrm>
              <a:off x="1833900" y="2710700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36"/>
            <p:cNvSpPr/>
            <p:nvPr/>
          </p:nvSpPr>
          <p:spPr>
            <a:xfrm>
              <a:off x="1832775" y="3201100"/>
              <a:ext cx="3927750" cy="245800"/>
            </a:xfrm>
            <a:custGeom>
              <a:avLst/>
              <a:gdLst/>
              <a:ahLst/>
              <a:cxnLst/>
              <a:rect l="l" t="t" r="r" b="b"/>
              <a:pathLst>
                <a:path w="157110" h="9832" extrusionOk="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36"/>
            <p:cNvSpPr/>
            <p:nvPr/>
          </p:nvSpPr>
          <p:spPr>
            <a:xfrm>
              <a:off x="1833900" y="3692625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20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2087988" y="192504"/>
            <a:ext cx="5006400" cy="699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/>
              <a:t>Prototipação de Telas</a:t>
            </a:r>
            <a:endParaRPr sz="3600" dirty="0"/>
          </a:p>
        </p:txBody>
      </p:sp>
      <p:sp>
        <p:nvSpPr>
          <p:cNvPr id="3" name="Retângulo 2"/>
          <p:cNvSpPr/>
          <p:nvPr/>
        </p:nvSpPr>
        <p:spPr>
          <a:xfrm>
            <a:off x="0" y="2346158"/>
            <a:ext cx="6051884" cy="517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99742" y="926612"/>
            <a:ext cx="7605795" cy="398227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/>
            </a:solidFill>
          </a:ln>
          <a:effectLst>
            <a:reflection blurRad="6350" stA="35000" endPos="13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 smtClean="0"/>
              <a:t>TELA 2</a:t>
            </a:r>
            <a:endParaRPr lang="pt-BR" sz="6000" dirty="0"/>
          </a:p>
        </p:txBody>
      </p:sp>
      <p:grpSp>
        <p:nvGrpSpPr>
          <p:cNvPr id="47" name="Google Shape;399;p36"/>
          <p:cNvGrpSpPr/>
          <p:nvPr/>
        </p:nvGrpSpPr>
        <p:grpSpPr>
          <a:xfrm rot="20579911">
            <a:off x="303437" y="338692"/>
            <a:ext cx="1173799" cy="523935"/>
            <a:chOff x="238125" y="1360700"/>
            <a:chExt cx="7117075" cy="2944675"/>
          </a:xfrm>
        </p:grpSpPr>
        <p:sp>
          <p:nvSpPr>
            <p:cNvPr id="48" name="Google Shape;400;p36"/>
            <p:cNvSpPr/>
            <p:nvPr/>
          </p:nvSpPr>
          <p:spPr>
            <a:xfrm>
              <a:off x="238125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36"/>
            <p:cNvSpPr/>
            <p:nvPr/>
          </p:nvSpPr>
          <p:spPr>
            <a:xfrm>
              <a:off x="6128600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36"/>
            <p:cNvSpPr/>
            <p:nvPr/>
          </p:nvSpPr>
          <p:spPr>
            <a:xfrm>
              <a:off x="1220050" y="1360700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36"/>
            <p:cNvSpPr/>
            <p:nvPr/>
          </p:nvSpPr>
          <p:spPr>
            <a:xfrm>
              <a:off x="1220050" y="2833025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36"/>
            <p:cNvSpPr/>
            <p:nvPr/>
          </p:nvSpPr>
          <p:spPr>
            <a:xfrm>
              <a:off x="1833900" y="2710700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36"/>
            <p:cNvSpPr/>
            <p:nvPr/>
          </p:nvSpPr>
          <p:spPr>
            <a:xfrm>
              <a:off x="1832775" y="3201100"/>
              <a:ext cx="3927750" cy="245800"/>
            </a:xfrm>
            <a:custGeom>
              <a:avLst/>
              <a:gdLst/>
              <a:ahLst/>
              <a:cxnLst/>
              <a:rect l="l" t="t" r="r" b="b"/>
              <a:pathLst>
                <a:path w="157110" h="9832" extrusionOk="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36"/>
            <p:cNvSpPr/>
            <p:nvPr/>
          </p:nvSpPr>
          <p:spPr>
            <a:xfrm>
              <a:off x="1833900" y="3692625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28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2087988" y="192504"/>
            <a:ext cx="5006400" cy="699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/>
              <a:t>Prototipação de Telas</a:t>
            </a:r>
            <a:endParaRPr sz="3600" dirty="0"/>
          </a:p>
        </p:txBody>
      </p:sp>
      <p:sp>
        <p:nvSpPr>
          <p:cNvPr id="3" name="Retângulo 2"/>
          <p:cNvSpPr/>
          <p:nvPr/>
        </p:nvSpPr>
        <p:spPr>
          <a:xfrm>
            <a:off x="0" y="2346158"/>
            <a:ext cx="6051884" cy="517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99742" y="926612"/>
            <a:ext cx="7605795" cy="398227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/>
            </a:solidFill>
          </a:ln>
          <a:effectLst>
            <a:reflection blurRad="6350" stA="35000" endPos="13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/>
              <a:t>TELA 3</a:t>
            </a:r>
            <a:endParaRPr lang="pt-BR" sz="4800" dirty="0"/>
          </a:p>
        </p:txBody>
      </p:sp>
      <p:grpSp>
        <p:nvGrpSpPr>
          <p:cNvPr id="47" name="Google Shape;399;p36"/>
          <p:cNvGrpSpPr/>
          <p:nvPr/>
        </p:nvGrpSpPr>
        <p:grpSpPr>
          <a:xfrm rot="20579911">
            <a:off x="303437" y="338692"/>
            <a:ext cx="1173799" cy="523935"/>
            <a:chOff x="238125" y="1360700"/>
            <a:chExt cx="7117075" cy="2944675"/>
          </a:xfrm>
        </p:grpSpPr>
        <p:sp>
          <p:nvSpPr>
            <p:cNvPr id="48" name="Google Shape;400;p36"/>
            <p:cNvSpPr/>
            <p:nvPr/>
          </p:nvSpPr>
          <p:spPr>
            <a:xfrm>
              <a:off x="238125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36"/>
            <p:cNvSpPr/>
            <p:nvPr/>
          </p:nvSpPr>
          <p:spPr>
            <a:xfrm>
              <a:off x="6128600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36"/>
            <p:cNvSpPr/>
            <p:nvPr/>
          </p:nvSpPr>
          <p:spPr>
            <a:xfrm>
              <a:off x="1220050" y="1360700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36"/>
            <p:cNvSpPr/>
            <p:nvPr/>
          </p:nvSpPr>
          <p:spPr>
            <a:xfrm>
              <a:off x="1220050" y="2833025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36"/>
            <p:cNvSpPr/>
            <p:nvPr/>
          </p:nvSpPr>
          <p:spPr>
            <a:xfrm>
              <a:off x="1833900" y="2710700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36"/>
            <p:cNvSpPr/>
            <p:nvPr/>
          </p:nvSpPr>
          <p:spPr>
            <a:xfrm>
              <a:off x="1832775" y="3201100"/>
              <a:ext cx="3927750" cy="245800"/>
            </a:xfrm>
            <a:custGeom>
              <a:avLst/>
              <a:gdLst/>
              <a:ahLst/>
              <a:cxnLst/>
              <a:rect l="l" t="t" r="r" b="b"/>
              <a:pathLst>
                <a:path w="157110" h="9832" extrusionOk="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36"/>
            <p:cNvSpPr/>
            <p:nvPr/>
          </p:nvSpPr>
          <p:spPr>
            <a:xfrm>
              <a:off x="1833900" y="3692625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5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2087988" y="192504"/>
            <a:ext cx="5006400" cy="699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/>
              <a:t>Prototipação de Telas</a:t>
            </a:r>
            <a:endParaRPr sz="3600" dirty="0"/>
          </a:p>
        </p:txBody>
      </p:sp>
      <p:sp>
        <p:nvSpPr>
          <p:cNvPr id="3" name="Retângulo 2"/>
          <p:cNvSpPr/>
          <p:nvPr/>
        </p:nvSpPr>
        <p:spPr>
          <a:xfrm>
            <a:off x="0" y="2346158"/>
            <a:ext cx="6051884" cy="517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99742" y="926612"/>
            <a:ext cx="7605795" cy="398227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/>
            </a:solidFill>
          </a:ln>
          <a:effectLst>
            <a:reflection blurRad="6350" stA="35000" endPos="13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/>
              <a:t>TELA 4</a:t>
            </a:r>
            <a:endParaRPr lang="pt-BR" sz="4800" dirty="0"/>
          </a:p>
        </p:txBody>
      </p:sp>
      <p:grpSp>
        <p:nvGrpSpPr>
          <p:cNvPr id="47" name="Google Shape;399;p36"/>
          <p:cNvGrpSpPr/>
          <p:nvPr/>
        </p:nvGrpSpPr>
        <p:grpSpPr>
          <a:xfrm rot="20579911">
            <a:off x="303437" y="338692"/>
            <a:ext cx="1173799" cy="523935"/>
            <a:chOff x="238125" y="1360700"/>
            <a:chExt cx="7117075" cy="2944675"/>
          </a:xfrm>
        </p:grpSpPr>
        <p:sp>
          <p:nvSpPr>
            <p:cNvPr id="48" name="Google Shape;400;p36"/>
            <p:cNvSpPr/>
            <p:nvPr/>
          </p:nvSpPr>
          <p:spPr>
            <a:xfrm>
              <a:off x="238125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36"/>
            <p:cNvSpPr/>
            <p:nvPr/>
          </p:nvSpPr>
          <p:spPr>
            <a:xfrm>
              <a:off x="6128600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36"/>
            <p:cNvSpPr/>
            <p:nvPr/>
          </p:nvSpPr>
          <p:spPr>
            <a:xfrm>
              <a:off x="1220050" y="1360700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36"/>
            <p:cNvSpPr/>
            <p:nvPr/>
          </p:nvSpPr>
          <p:spPr>
            <a:xfrm>
              <a:off x="1220050" y="2833025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36"/>
            <p:cNvSpPr/>
            <p:nvPr/>
          </p:nvSpPr>
          <p:spPr>
            <a:xfrm>
              <a:off x="1833900" y="2710700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36"/>
            <p:cNvSpPr/>
            <p:nvPr/>
          </p:nvSpPr>
          <p:spPr>
            <a:xfrm>
              <a:off x="1832775" y="3201100"/>
              <a:ext cx="3927750" cy="245800"/>
            </a:xfrm>
            <a:custGeom>
              <a:avLst/>
              <a:gdLst/>
              <a:ahLst/>
              <a:cxnLst/>
              <a:rect l="l" t="t" r="r" b="b"/>
              <a:pathLst>
                <a:path w="157110" h="9832" extrusionOk="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36"/>
            <p:cNvSpPr/>
            <p:nvPr/>
          </p:nvSpPr>
          <p:spPr>
            <a:xfrm>
              <a:off x="1833900" y="3692625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01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-4634" y="2744117"/>
            <a:ext cx="2707105" cy="239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0" name="Google Shape;1480;p55"/>
          <p:cNvSpPr/>
          <p:nvPr/>
        </p:nvSpPr>
        <p:spPr>
          <a:xfrm>
            <a:off x="5574801" y="1056659"/>
            <a:ext cx="2996503" cy="501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55"/>
          <p:cNvSpPr/>
          <p:nvPr/>
        </p:nvSpPr>
        <p:spPr>
          <a:xfrm>
            <a:off x="5574800" y="3639485"/>
            <a:ext cx="2996503" cy="501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55"/>
          <p:cNvSpPr/>
          <p:nvPr/>
        </p:nvSpPr>
        <p:spPr>
          <a:xfrm>
            <a:off x="8056854" y="3665375"/>
            <a:ext cx="439019" cy="421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55"/>
          <p:cNvSpPr/>
          <p:nvPr/>
        </p:nvSpPr>
        <p:spPr>
          <a:xfrm>
            <a:off x="8081554" y="1096709"/>
            <a:ext cx="421500" cy="421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55"/>
          <p:cNvSpPr txBox="1">
            <a:spLocks noGrp="1"/>
          </p:cNvSpPr>
          <p:nvPr>
            <p:ph type="title"/>
          </p:nvPr>
        </p:nvSpPr>
        <p:spPr>
          <a:xfrm>
            <a:off x="720000" y="234621"/>
            <a:ext cx="7704000" cy="651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Contrato e Cronograma de Entrega</a:t>
            </a:r>
            <a:endParaRPr dirty="0"/>
          </a:p>
        </p:txBody>
      </p:sp>
      <p:sp>
        <p:nvSpPr>
          <p:cNvPr id="1497" name="Google Shape;1497;p55"/>
          <p:cNvSpPr txBox="1">
            <a:spLocks noGrp="1"/>
          </p:cNvSpPr>
          <p:nvPr>
            <p:ph type="subTitle" idx="1"/>
          </p:nvPr>
        </p:nvSpPr>
        <p:spPr>
          <a:xfrm>
            <a:off x="5791370" y="1056759"/>
            <a:ext cx="2180234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Análise de Requisitos</a:t>
            </a:r>
            <a:endParaRPr sz="2000" dirty="0"/>
          </a:p>
        </p:txBody>
      </p:sp>
      <p:sp>
        <p:nvSpPr>
          <p:cNvPr id="1498" name="Google Shape;1498;p55"/>
          <p:cNvSpPr txBox="1">
            <a:spLocks noGrp="1"/>
          </p:cNvSpPr>
          <p:nvPr>
            <p:ph type="subTitle" idx="2"/>
          </p:nvPr>
        </p:nvSpPr>
        <p:spPr>
          <a:xfrm>
            <a:off x="5791370" y="1522782"/>
            <a:ext cx="2704503" cy="734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/>
              <a:t>Primeira fase do projeto, com data de entrega em 31/08/2024</a:t>
            </a:r>
          </a:p>
        </p:txBody>
      </p:sp>
      <p:sp>
        <p:nvSpPr>
          <p:cNvPr id="1499" name="Google Shape;1499;p55"/>
          <p:cNvSpPr txBox="1">
            <a:spLocks noGrp="1"/>
          </p:cNvSpPr>
          <p:nvPr>
            <p:ph type="subTitle" idx="3"/>
          </p:nvPr>
        </p:nvSpPr>
        <p:spPr>
          <a:xfrm>
            <a:off x="6310306" y="3639485"/>
            <a:ext cx="1414861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Entrega Final</a:t>
            </a:r>
            <a:endParaRPr sz="2000" dirty="0"/>
          </a:p>
        </p:txBody>
      </p:sp>
      <p:sp>
        <p:nvSpPr>
          <p:cNvPr id="1500" name="Google Shape;1500;p55"/>
          <p:cNvSpPr txBox="1">
            <a:spLocks noGrp="1"/>
          </p:cNvSpPr>
          <p:nvPr>
            <p:ph type="subTitle" idx="4"/>
          </p:nvPr>
        </p:nvSpPr>
        <p:spPr>
          <a:xfrm>
            <a:off x="5797756" y="4167137"/>
            <a:ext cx="2704502" cy="6978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pt-BR" sz="1400" dirty="0" smtClean="0"/>
              <a:t>Ultima </a:t>
            </a:r>
            <a:r>
              <a:rPr lang="pt-BR" sz="1400" dirty="0"/>
              <a:t>fase do projeto, com data de entrega em </a:t>
            </a:r>
            <a:r>
              <a:rPr lang="pt-BR" sz="1400" dirty="0" smtClean="0"/>
              <a:t>05/09/2024</a:t>
            </a:r>
            <a:endParaRPr lang="pt-BR" sz="1400" dirty="0"/>
          </a:p>
        </p:txBody>
      </p:sp>
      <p:sp>
        <p:nvSpPr>
          <p:cNvPr id="1502" name="Google Shape;1502;p55"/>
          <p:cNvSpPr txBox="1">
            <a:spLocks noGrp="1"/>
          </p:cNvSpPr>
          <p:nvPr>
            <p:ph type="subTitle" idx="6"/>
          </p:nvPr>
        </p:nvSpPr>
        <p:spPr>
          <a:xfrm>
            <a:off x="5791370" y="2863529"/>
            <a:ext cx="2851903" cy="616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pt-BR" sz="1400" dirty="0" smtClean="0"/>
              <a:t>Segunda fase, </a:t>
            </a:r>
            <a:r>
              <a:rPr lang="pt-BR" sz="1400" dirty="0"/>
              <a:t>com data de entrega </a:t>
            </a:r>
            <a:r>
              <a:rPr lang="pt-BR" sz="1400" dirty="0" smtClean="0"/>
              <a:t>em 03/09/2024</a:t>
            </a:r>
            <a:endParaRPr lang="pt-BR" sz="1400" dirty="0"/>
          </a:p>
        </p:txBody>
      </p:sp>
      <p:sp>
        <p:nvSpPr>
          <p:cNvPr id="1505" name="Google Shape;1505;p55"/>
          <p:cNvSpPr/>
          <p:nvPr/>
        </p:nvSpPr>
        <p:spPr>
          <a:xfrm>
            <a:off x="8154705" y="1242382"/>
            <a:ext cx="137869" cy="130358"/>
          </a:xfrm>
          <a:custGeom>
            <a:avLst/>
            <a:gdLst/>
            <a:ahLst/>
            <a:cxnLst/>
            <a:rect l="l" t="t" r="r" b="b"/>
            <a:pathLst>
              <a:path w="4295" h="4061" extrusionOk="0">
                <a:moveTo>
                  <a:pt x="1772" y="1"/>
                </a:moveTo>
                <a:cubicBezTo>
                  <a:pt x="803" y="1"/>
                  <a:pt x="1" y="803"/>
                  <a:pt x="1" y="1772"/>
                </a:cubicBezTo>
                <a:lnTo>
                  <a:pt x="1" y="2290"/>
                </a:lnTo>
                <a:cubicBezTo>
                  <a:pt x="1" y="3276"/>
                  <a:pt x="803" y="4061"/>
                  <a:pt x="1772" y="4061"/>
                </a:cubicBezTo>
                <a:lnTo>
                  <a:pt x="4295" y="4061"/>
                </a:lnTo>
                <a:lnTo>
                  <a:pt x="429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55"/>
          <p:cNvSpPr/>
          <p:nvPr/>
        </p:nvSpPr>
        <p:spPr>
          <a:xfrm>
            <a:off x="8292542" y="1242382"/>
            <a:ext cx="137356" cy="130358"/>
          </a:xfrm>
          <a:custGeom>
            <a:avLst/>
            <a:gdLst/>
            <a:ahLst/>
            <a:cxnLst/>
            <a:rect l="l" t="t" r="r" b="b"/>
            <a:pathLst>
              <a:path w="4279" h="4061" extrusionOk="0">
                <a:moveTo>
                  <a:pt x="1" y="1"/>
                </a:moveTo>
                <a:lnTo>
                  <a:pt x="1" y="4061"/>
                </a:lnTo>
                <a:lnTo>
                  <a:pt x="2507" y="4061"/>
                </a:lnTo>
                <a:cubicBezTo>
                  <a:pt x="3493" y="4061"/>
                  <a:pt x="4278" y="3276"/>
                  <a:pt x="4278" y="2290"/>
                </a:cubicBezTo>
                <a:lnTo>
                  <a:pt x="4278" y="1772"/>
                </a:lnTo>
                <a:cubicBezTo>
                  <a:pt x="4278" y="803"/>
                  <a:pt x="3493" y="1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55"/>
          <p:cNvSpPr/>
          <p:nvPr/>
        </p:nvSpPr>
        <p:spPr>
          <a:xfrm>
            <a:off x="8141794" y="3811123"/>
            <a:ext cx="143599" cy="130358"/>
          </a:xfrm>
          <a:custGeom>
            <a:avLst/>
            <a:gdLst/>
            <a:ahLst/>
            <a:cxnLst/>
            <a:rect l="l" t="t" r="r" b="b"/>
            <a:pathLst>
              <a:path w="4295" h="4061" extrusionOk="0">
                <a:moveTo>
                  <a:pt x="1772" y="1"/>
                </a:moveTo>
                <a:cubicBezTo>
                  <a:pt x="803" y="1"/>
                  <a:pt x="1" y="803"/>
                  <a:pt x="1" y="1772"/>
                </a:cubicBezTo>
                <a:lnTo>
                  <a:pt x="1" y="2290"/>
                </a:lnTo>
                <a:cubicBezTo>
                  <a:pt x="1" y="3276"/>
                  <a:pt x="803" y="4061"/>
                  <a:pt x="1772" y="4061"/>
                </a:cubicBezTo>
                <a:lnTo>
                  <a:pt x="4295" y="4061"/>
                </a:lnTo>
                <a:lnTo>
                  <a:pt x="4295" y="1"/>
                </a:lnTo>
                <a:close/>
              </a:path>
            </a:pathLst>
          </a:custGeom>
          <a:solidFill>
            <a:srgbClr val="F3E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55"/>
          <p:cNvSpPr/>
          <p:nvPr/>
        </p:nvSpPr>
        <p:spPr>
          <a:xfrm>
            <a:off x="8279652" y="3811123"/>
            <a:ext cx="143065" cy="130358"/>
          </a:xfrm>
          <a:custGeom>
            <a:avLst/>
            <a:gdLst/>
            <a:ahLst/>
            <a:cxnLst/>
            <a:rect l="l" t="t" r="r" b="b"/>
            <a:pathLst>
              <a:path w="4279" h="4061" extrusionOk="0">
                <a:moveTo>
                  <a:pt x="1" y="1"/>
                </a:moveTo>
                <a:lnTo>
                  <a:pt x="1" y="4061"/>
                </a:lnTo>
                <a:lnTo>
                  <a:pt x="2507" y="4061"/>
                </a:lnTo>
                <a:cubicBezTo>
                  <a:pt x="3493" y="4061"/>
                  <a:pt x="4278" y="3276"/>
                  <a:pt x="4278" y="2290"/>
                </a:cubicBezTo>
                <a:lnTo>
                  <a:pt x="4278" y="1772"/>
                </a:lnTo>
                <a:cubicBezTo>
                  <a:pt x="4278" y="803"/>
                  <a:pt x="3493" y="1"/>
                  <a:pt x="2507" y="1"/>
                </a:cubicBez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501;p55"/>
          <p:cNvSpPr txBox="1">
            <a:spLocks/>
          </p:cNvSpPr>
          <p:nvPr/>
        </p:nvSpPr>
        <p:spPr>
          <a:xfrm>
            <a:off x="5654046" y="1076576"/>
            <a:ext cx="484823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19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ctr"/>
            <a:r>
              <a:rPr lang="pt-BR" sz="2400" b="1" dirty="0"/>
              <a:t>1</a:t>
            </a:r>
            <a:endParaRPr lang="pt-BR" sz="2400" b="1" dirty="0"/>
          </a:p>
        </p:txBody>
      </p:sp>
      <p:sp>
        <p:nvSpPr>
          <p:cNvPr id="37" name="Google Shape;1501;p55"/>
          <p:cNvSpPr txBox="1">
            <a:spLocks/>
          </p:cNvSpPr>
          <p:nvPr/>
        </p:nvSpPr>
        <p:spPr>
          <a:xfrm>
            <a:off x="5710708" y="3639485"/>
            <a:ext cx="504974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19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ctr"/>
            <a:r>
              <a:rPr lang="pt-BR" sz="2400" b="1" dirty="0"/>
              <a:t>3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4572000" y="1096709"/>
            <a:ext cx="0" cy="32948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1480;p55"/>
          <p:cNvSpPr/>
          <p:nvPr/>
        </p:nvSpPr>
        <p:spPr>
          <a:xfrm>
            <a:off x="5574801" y="2269745"/>
            <a:ext cx="2996503" cy="501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486;p55"/>
          <p:cNvSpPr/>
          <p:nvPr/>
        </p:nvSpPr>
        <p:spPr>
          <a:xfrm>
            <a:off x="8081554" y="2309795"/>
            <a:ext cx="421500" cy="421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497;p55"/>
          <p:cNvSpPr txBox="1">
            <a:spLocks noGrp="1"/>
          </p:cNvSpPr>
          <p:nvPr>
            <p:ph type="subTitle" idx="1"/>
          </p:nvPr>
        </p:nvSpPr>
        <p:spPr>
          <a:xfrm>
            <a:off x="5791370" y="2269845"/>
            <a:ext cx="2217028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Design e Prototipagem</a:t>
            </a:r>
            <a:endParaRPr sz="2000" dirty="0"/>
          </a:p>
        </p:txBody>
      </p:sp>
      <p:sp>
        <p:nvSpPr>
          <p:cNvPr id="47" name="Google Shape;1505;p55"/>
          <p:cNvSpPr/>
          <p:nvPr/>
        </p:nvSpPr>
        <p:spPr>
          <a:xfrm>
            <a:off x="8154705" y="2455468"/>
            <a:ext cx="137869" cy="130358"/>
          </a:xfrm>
          <a:custGeom>
            <a:avLst/>
            <a:gdLst/>
            <a:ahLst/>
            <a:cxnLst/>
            <a:rect l="l" t="t" r="r" b="b"/>
            <a:pathLst>
              <a:path w="4295" h="4061" extrusionOk="0">
                <a:moveTo>
                  <a:pt x="1772" y="1"/>
                </a:moveTo>
                <a:cubicBezTo>
                  <a:pt x="803" y="1"/>
                  <a:pt x="1" y="803"/>
                  <a:pt x="1" y="1772"/>
                </a:cubicBezTo>
                <a:lnTo>
                  <a:pt x="1" y="2290"/>
                </a:lnTo>
                <a:cubicBezTo>
                  <a:pt x="1" y="3276"/>
                  <a:pt x="803" y="4061"/>
                  <a:pt x="1772" y="4061"/>
                </a:cubicBezTo>
                <a:lnTo>
                  <a:pt x="4295" y="4061"/>
                </a:lnTo>
                <a:lnTo>
                  <a:pt x="429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506;p55"/>
          <p:cNvSpPr/>
          <p:nvPr/>
        </p:nvSpPr>
        <p:spPr>
          <a:xfrm>
            <a:off x="8292542" y="2455468"/>
            <a:ext cx="137356" cy="130358"/>
          </a:xfrm>
          <a:custGeom>
            <a:avLst/>
            <a:gdLst/>
            <a:ahLst/>
            <a:cxnLst/>
            <a:rect l="l" t="t" r="r" b="b"/>
            <a:pathLst>
              <a:path w="4279" h="4061" extrusionOk="0">
                <a:moveTo>
                  <a:pt x="1" y="1"/>
                </a:moveTo>
                <a:lnTo>
                  <a:pt x="1" y="4061"/>
                </a:lnTo>
                <a:lnTo>
                  <a:pt x="2507" y="4061"/>
                </a:lnTo>
                <a:cubicBezTo>
                  <a:pt x="3493" y="4061"/>
                  <a:pt x="4278" y="3276"/>
                  <a:pt x="4278" y="2290"/>
                </a:cubicBezTo>
                <a:lnTo>
                  <a:pt x="4278" y="1772"/>
                </a:lnTo>
                <a:cubicBezTo>
                  <a:pt x="4278" y="803"/>
                  <a:pt x="3493" y="1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501;p55"/>
          <p:cNvSpPr txBox="1">
            <a:spLocks/>
          </p:cNvSpPr>
          <p:nvPr/>
        </p:nvSpPr>
        <p:spPr>
          <a:xfrm>
            <a:off x="5654046" y="2289662"/>
            <a:ext cx="484823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19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ctr"/>
            <a:r>
              <a:rPr lang="pt-BR" sz="2400" b="1" dirty="0" smtClean="0"/>
              <a:t>2</a:t>
            </a:r>
            <a:endParaRPr lang="pt-BR" sz="2400" b="1" dirty="0"/>
          </a:p>
        </p:txBody>
      </p:sp>
      <p:sp>
        <p:nvSpPr>
          <p:cNvPr id="50" name="Google Shape;1419;p53"/>
          <p:cNvSpPr/>
          <p:nvPr/>
        </p:nvSpPr>
        <p:spPr>
          <a:xfrm>
            <a:off x="868" y="1086036"/>
            <a:ext cx="3091741" cy="41074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497;p55"/>
          <p:cNvSpPr txBox="1">
            <a:spLocks noGrp="1"/>
          </p:cNvSpPr>
          <p:nvPr>
            <p:ph type="subTitle" idx="1"/>
          </p:nvPr>
        </p:nvSpPr>
        <p:spPr>
          <a:xfrm>
            <a:off x="323658" y="1056659"/>
            <a:ext cx="2180234" cy="427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Objetivos do contrato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56" name="Google Shape;1419;p53"/>
          <p:cNvSpPr/>
          <p:nvPr/>
        </p:nvSpPr>
        <p:spPr>
          <a:xfrm>
            <a:off x="868" y="1896304"/>
            <a:ext cx="3091741" cy="41074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497;p55"/>
          <p:cNvSpPr txBox="1">
            <a:spLocks noGrp="1"/>
          </p:cNvSpPr>
          <p:nvPr>
            <p:ph type="subTitle" idx="1"/>
          </p:nvPr>
        </p:nvSpPr>
        <p:spPr>
          <a:xfrm>
            <a:off x="323658" y="1866927"/>
            <a:ext cx="2180234" cy="427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Obrigações das partes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58" name="Google Shape;1419;p53"/>
          <p:cNvSpPr/>
          <p:nvPr/>
        </p:nvSpPr>
        <p:spPr>
          <a:xfrm>
            <a:off x="867" y="2707422"/>
            <a:ext cx="3091741" cy="41074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497;p55"/>
          <p:cNvSpPr txBox="1">
            <a:spLocks noGrp="1"/>
          </p:cNvSpPr>
          <p:nvPr>
            <p:ph type="subTitle" idx="1"/>
          </p:nvPr>
        </p:nvSpPr>
        <p:spPr>
          <a:xfrm>
            <a:off x="868" y="2678045"/>
            <a:ext cx="3091740" cy="427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Orçamento e forma de pagamento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0" name="Google Shape;1419;p53"/>
          <p:cNvSpPr/>
          <p:nvPr/>
        </p:nvSpPr>
        <p:spPr>
          <a:xfrm>
            <a:off x="-3500" y="3501211"/>
            <a:ext cx="3091741" cy="41074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497;p55"/>
          <p:cNvSpPr txBox="1">
            <a:spLocks noGrp="1"/>
          </p:cNvSpPr>
          <p:nvPr>
            <p:ph type="subTitle" idx="1"/>
          </p:nvPr>
        </p:nvSpPr>
        <p:spPr>
          <a:xfrm>
            <a:off x="-3499" y="3471834"/>
            <a:ext cx="3091740" cy="427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Garantias e suporte pós entrega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2" name="Google Shape;1419;p53"/>
          <p:cNvSpPr/>
          <p:nvPr/>
        </p:nvSpPr>
        <p:spPr>
          <a:xfrm>
            <a:off x="-3500" y="4307207"/>
            <a:ext cx="3091741" cy="41074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497;p55"/>
          <p:cNvSpPr txBox="1">
            <a:spLocks noGrp="1"/>
          </p:cNvSpPr>
          <p:nvPr>
            <p:ph type="subTitle" idx="1"/>
          </p:nvPr>
        </p:nvSpPr>
        <p:spPr>
          <a:xfrm>
            <a:off x="-3499" y="4277830"/>
            <a:ext cx="3091740" cy="427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Rescisão, penalidades e outros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55"/>
          <p:cNvSpPr/>
          <p:nvPr/>
        </p:nvSpPr>
        <p:spPr>
          <a:xfrm>
            <a:off x="1046747" y="1451900"/>
            <a:ext cx="2996503" cy="501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55"/>
          <p:cNvSpPr/>
          <p:nvPr/>
        </p:nvSpPr>
        <p:spPr>
          <a:xfrm>
            <a:off x="1263316" y="3580065"/>
            <a:ext cx="2779934" cy="501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55"/>
          <p:cNvSpPr/>
          <p:nvPr/>
        </p:nvSpPr>
        <p:spPr>
          <a:xfrm flipH="1">
            <a:off x="5382953" y="2413294"/>
            <a:ext cx="2849200" cy="501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55"/>
          <p:cNvSpPr/>
          <p:nvPr/>
        </p:nvSpPr>
        <p:spPr>
          <a:xfrm>
            <a:off x="5333303" y="1643750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5" name="Google Shape;1485;p55"/>
          <p:cNvCxnSpPr>
            <a:stCxn id="1486" idx="6"/>
            <a:endCxn id="1484" idx="2"/>
          </p:cNvCxnSpPr>
          <p:nvPr/>
        </p:nvCxnSpPr>
        <p:spPr>
          <a:xfrm>
            <a:off x="3975000" y="1702700"/>
            <a:ext cx="135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7" name="Google Shape;1487;p55"/>
          <p:cNvSpPr/>
          <p:nvPr/>
        </p:nvSpPr>
        <p:spPr>
          <a:xfrm>
            <a:off x="3553500" y="3620115"/>
            <a:ext cx="421500" cy="421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55"/>
          <p:cNvSpPr/>
          <p:nvPr/>
        </p:nvSpPr>
        <p:spPr>
          <a:xfrm>
            <a:off x="5333303" y="3771915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9" name="Google Shape;1489;p55"/>
          <p:cNvCxnSpPr>
            <a:stCxn id="1487" idx="6"/>
            <a:endCxn id="1488" idx="2"/>
          </p:cNvCxnSpPr>
          <p:nvPr/>
        </p:nvCxnSpPr>
        <p:spPr>
          <a:xfrm>
            <a:off x="3975000" y="3830865"/>
            <a:ext cx="135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0" name="Google Shape;1490;p55"/>
          <p:cNvSpPr/>
          <p:nvPr/>
        </p:nvSpPr>
        <p:spPr>
          <a:xfrm flipH="1">
            <a:off x="5451203" y="2453344"/>
            <a:ext cx="421500" cy="421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55"/>
          <p:cNvSpPr/>
          <p:nvPr/>
        </p:nvSpPr>
        <p:spPr>
          <a:xfrm flipH="1">
            <a:off x="3975000" y="2605144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92" name="Google Shape;1492;p55"/>
          <p:cNvCxnSpPr>
            <a:stCxn id="1490" idx="6"/>
            <a:endCxn id="1491" idx="2"/>
          </p:cNvCxnSpPr>
          <p:nvPr/>
        </p:nvCxnSpPr>
        <p:spPr>
          <a:xfrm rot="10800000">
            <a:off x="4092803" y="2664094"/>
            <a:ext cx="135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6" name="Google Shape;1486;p55"/>
          <p:cNvSpPr/>
          <p:nvPr/>
        </p:nvSpPr>
        <p:spPr>
          <a:xfrm>
            <a:off x="3553500" y="1491950"/>
            <a:ext cx="421500" cy="421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55"/>
          <p:cNvSpPr txBox="1">
            <a:spLocks noGrp="1"/>
          </p:cNvSpPr>
          <p:nvPr>
            <p:ph type="title"/>
          </p:nvPr>
        </p:nvSpPr>
        <p:spPr>
          <a:xfrm>
            <a:off x="720000" y="421031"/>
            <a:ext cx="7704000" cy="651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Cronograma de Entrega</a:t>
            </a:r>
            <a:endParaRPr dirty="0"/>
          </a:p>
        </p:txBody>
      </p:sp>
      <p:sp>
        <p:nvSpPr>
          <p:cNvPr id="1497" name="Google Shape;1497;p55"/>
          <p:cNvSpPr txBox="1">
            <a:spLocks noGrp="1"/>
          </p:cNvSpPr>
          <p:nvPr>
            <p:ph type="subTitle" idx="1"/>
          </p:nvPr>
        </p:nvSpPr>
        <p:spPr>
          <a:xfrm>
            <a:off x="1263316" y="1452000"/>
            <a:ext cx="2180234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Análise de Requisitos</a:t>
            </a:r>
            <a:endParaRPr sz="2000" dirty="0"/>
          </a:p>
        </p:txBody>
      </p:sp>
      <p:sp>
        <p:nvSpPr>
          <p:cNvPr id="1498" name="Google Shape;1498;p55"/>
          <p:cNvSpPr txBox="1">
            <a:spLocks noGrp="1"/>
          </p:cNvSpPr>
          <p:nvPr>
            <p:ph type="subTitle" idx="2"/>
          </p:nvPr>
        </p:nvSpPr>
        <p:spPr>
          <a:xfrm>
            <a:off x="5527649" y="1323474"/>
            <a:ext cx="2704503" cy="9842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/>
              <a:t>Primeira fase do projeto, com data de entrega em 31/08/2024</a:t>
            </a:r>
          </a:p>
        </p:txBody>
      </p:sp>
      <p:sp>
        <p:nvSpPr>
          <p:cNvPr id="1499" name="Google Shape;1499;p55"/>
          <p:cNvSpPr txBox="1">
            <a:spLocks noGrp="1"/>
          </p:cNvSpPr>
          <p:nvPr>
            <p:ph type="subTitle" idx="3"/>
          </p:nvPr>
        </p:nvSpPr>
        <p:spPr>
          <a:xfrm>
            <a:off x="2085150" y="3580240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Entrega Final</a:t>
            </a:r>
            <a:endParaRPr sz="2000" dirty="0"/>
          </a:p>
        </p:txBody>
      </p:sp>
      <p:sp>
        <p:nvSpPr>
          <p:cNvPr id="1500" name="Google Shape;1500;p55"/>
          <p:cNvSpPr txBox="1">
            <a:spLocks noGrp="1"/>
          </p:cNvSpPr>
          <p:nvPr>
            <p:ph type="subTitle" idx="4"/>
          </p:nvPr>
        </p:nvSpPr>
        <p:spPr>
          <a:xfrm>
            <a:off x="5527650" y="3428999"/>
            <a:ext cx="2704502" cy="826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pt-BR" sz="1400" dirty="0" smtClean="0"/>
              <a:t>Ultima </a:t>
            </a:r>
            <a:r>
              <a:rPr lang="pt-BR" sz="1400" dirty="0"/>
              <a:t>fase do projeto, com data de entrega em </a:t>
            </a:r>
            <a:r>
              <a:rPr lang="pt-BR" sz="1400" dirty="0" smtClean="0"/>
              <a:t>05/09/2024</a:t>
            </a:r>
            <a:endParaRPr lang="pt-BR" sz="1400" dirty="0"/>
          </a:p>
        </p:txBody>
      </p:sp>
      <p:sp>
        <p:nvSpPr>
          <p:cNvPr id="1501" name="Google Shape;1501;p55"/>
          <p:cNvSpPr txBox="1">
            <a:spLocks noGrp="1"/>
          </p:cNvSpPr>
          <p:nvPr>
            <p:ph type="subTitle" idx="5"/>
          </p:nvPr>
        </p:nvSpPr>
        <p:spPr>
          <a:xfrm>
            <a:off x="5982499" y="2413344"/>
            <a:ext cx="2249654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Design e Prototipagem</a:t>
            </a:r>
            <a:endParaRPr sz="2000" dirty="0"/>
          </a:p>
        </p:txBody>
      </p:sp>
      <p:sp>
        <p:nvSpPr>
          <p:cNvPr id="1502" name="Google Shape;1502;p55"/>
          <p:cNvSpPr txBox="1">
            <a:spLocks noGrp="1"/>
          </p:cNvSpPr>
          <p:nvPr>
            <p:ph type="subTitle" idx="6"/>
          </p:nvPr>
        </p:nvSpPr>
        <p:spPr>
          <a:xfrm>
            <a:off x="1046747" y="2332725"/>
            <a:ext cx="2851903" cy="616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pt-BR" sz="1400" dirty="0" smtClean="0"/>
              <a:t>Segunda fase, </a:t>
            </a:r>
            <a:r>
              <a:rPr lang="pt-BR" sz="1400" dirty="0"/>
              <a:t>com data de entrega </a:t>
            </a:r>
            <a:r>
              <a:rPr lang="pt-BR" sz="1400" dirty="0" smtClean="0"/>
              <a:t>em 03/09/2024</a:t>
            </a:r>
            <a:endParaRPr lang="pt-BR" sz="1400" dirty="0"/>
          </a:p>
        </p:txBody>
      </p:sp>
      <p:sp>
        <p:nvSpPr>
          <p:cNvPr id="1505" name="Google Shape;1505;p55"/>
          <p:cNvSpPr/>
          <p:nvPr/>
        </p:nvSpPr>
        <p:spPr>
          <a:xfrm>
            <a:off x="3626651" y="1637623"/>
            <a:ext cx="137869" cy="130358"/>
          </a:xfrm>
          <a:custGeom>
            <a:avLst/>
            <a:gdLst/>
            <a:ahLst/>
            <a:cxnLst/>
            <a:rect l="l" t="t" r="r" b="b"/>
            <a:pathLst>
              <a:path w="4295" h="4061" extrusionOk="0">
                <a:moveTo>
                  <a:pt x="1772" y="1"/>
                </a:moveTo>
                <a:cubicBezTo>
                  <a:pt x="803" y="1"/>
                  <a:pt x="1" y="803"/>
                  <a:pt x="1" y="1772"/>
                </a:cubicBezTo>
                <a:lnTo>
                  <a:pt x="1" y="2290"/>
                </a:lnTo>
                <a:cubicBezTo>
                  <a:pt x="1" y="3276"/>
                  <a:pt x="803" y="4061"/>
                  <a:pt x="1772" y="4061"/>
                </a:cubicBezTo>
                <a:lnTo>
                  <a:pt x="4295" y="4061"/>
                </a:lnTo>
                <a:lnTo>
                  <a:pt x="429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55"/>
          <p:cNvSpPr/>
          <p:nvPr/>
        </p:nvSpPr>
        <p:spPr>
          <a:xfrm>
            <a:off x="3764488" y="1637623"/>
            <a:ext cx="137356" cy="130358"/>
          </a:xfrm>
          <a:custGeom>
            <a:avLst/>
            <a:gdLst/>
            <a:ahLst/>
            <a:cxnLst/>
            <a:rect l="l" t="t" r="r" b="b"/>
            <a:pathLst>
              <a:path w="4279" h="4061" extrusionOk="0">
                <a:moveTo>
                  <a:pt x="1" y="1"/>
                </a:moveTo>
                <a:lnTo>
                  <a:pt x="1" y="4061"/>
                </a:lnTo>
                <a:lnTo>
                  <a:pt x="2507" y="4061"/>
                </a:lnTo>
                <a:cubicBezTo>
                  <a:pt x="3493" y="4061"/>
                  <a:pt x="4278" y="3276"/>
                  <a:pt x="4278" y="2290"/>
                </a:cubicBezTo>
                <a:lnTo>
                  <a:pt x="4278" y="1772"/>
                </a:lnTo>
                <a:cubicBezTo>
                  <a:pt x="4278" y="803"/>
                  <a:pt x="3493" y="1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55"/>
          <p:cNvSpPr/>
          <p:nvPr/>
        </p:nvSpPr>
        <p:spPr>
          <a:xfrm>
            <a:off x="5524351" y="2598904"/>
            <a:ext cx="137869" cy="130358"/>
          </a:xfrm>
          <a:custGeom>
            <a:avLst/>
            <a:gdLst/>
            <a:ahLst/>
            <a:cxnLst/>
            <a:rect l="l" t="t" r="r" b="b"/>
            <a:pathLst>
              <a:path w="4295" h="4061" extrusionOk="0">
                <a:moveTo>
                  <a:pt x="1772" y="1"/>
                </a:moveTo>
                <a:cubicBezTo>
                  <a:pt x="803" y="1"/>
                  <a:pt x="1" y="803"/>
                  <a:pt x="1" y="1772"/>
                </a:cubicBezTo>
                <a:lnTo>
                  <a:pt x="1" y="2290"/>
                </a:lnTo>
                <a:cubicBezTo>
                  <a:pt x="1" y="3276"/>
                  <a:pt x="803" y="4061"/>
                  <a:pt x="1772" y="4061"/>
                </a:cubicBezTo>
                <a:lnTo>
                  <a:pt x="4295" y="4061"/>
                </a:lnTo>
                <a:lnTo>
                  <a:pt x="429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55"/>
          <p:cNvSpPr/>
          <p:nvPr/>
        </p:nvSpPr>
        <p:spPr>
          <a:xfrm>
            <a:off x="5662188" y="2598904"/>
            <a:ext cx="137356" cy="130358"/>
          </a:xfrm>
          <a:custGeom>
            <a:avLst/>
            <a:gdLst/>
            <a:ahLst/>
            <a:cxnLst/>
            <a:rect l="l" t="t" r="r" b="b"/>
            <a:pathLst>
              <a:path w="4279" h="4061" extrusionOk="0">
                <a:moveTo>
                  <a:pt x="1" y="1"/>
                </a:moveTo>
                <a:lnTo>
                  <a:pt x="1" y="4061"/>
                </a:lnTo>
                <a:lnTo>
                  <a:pt x="2507" y="4061"/>
                </a:lnTo>
                <a:cubicBezTo>
                  <a:pt x="3493" y="4061"/>
                  <a:pt x="4278" y="3276"/>
                  <a:pt x="4278" y="2290"/>
                </a:cubicBezTo>
                <a:lnTo>
                  <a:pt x="4278" y="1772"/>
                </a:lnTo>
                <a:cubicBezTo>
                  <a:pt x="4278" y="803"/>
                  <a:pt x="3493" y="1"/>
                  <a:pt x="25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55"/>
          <p:cNvSpPr/>
          <p:nvPr/>
        </p:nvSpPr>
        <p:spPr>
          <a:xfrm>
            <a:off x="3626651" y="3765863"/>
            <a:ext cx="137869" cy="130358"/>
          </a:xfrm>
          <a:custGeom>
            <a:avLst/>
            <a:gdLst/>
            <a:ahLst/>
            <a:cxnLst/>
            <a:rect l="l" t="t" r="r" b="b"/>
            <a:pathLst>
              <a:path w="4295" h="4061" extrusionOk="0">
                <a:moveTo>
                  <a:pt x="1772" y="1"/>
                </a:moveTo>
                <a:cubicBezTo>
                  <a:pt x="803" y="1"/>
                  <a:pt x="1" y="803"/>
                  <a:pt x="1" y="1772"/>
                </a:cubicBezTo>
                <a:lnTo>
                  <a:pt x="1" y="2290"/>
                </a:lnTo>
                <a:cubicBezTo>
                  <a:pt x="1" y="3276"/>
                  <a:pt x="803" y="4061"/>
                  <a:pt x="1772" y="4061"/>
                </a:cubicBezTo>
                <a:lnTo>
                  <a:pt x="4295" y="4061"/>
                </a:lnTo>
                <a:lnTo>
                  <a:pt x="42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55"/>
          <p:cNvSpPr/>
          <p:nvPr/>
        </p:nvSpPr>
        <p:spPr>
          <a:xfrm>
            <a:off x="3764488" y="3765863"/>
            <a:ext cx="137356" cy="130358"/>
          </a:xfrm>
          <a:custGeom>
            <a:avLst/>
            <a:gdLst/>
            <a:ahLst/>
            <a:cxnLst/>
            <a:rect l="l" t="t" r="r" b="b"/>
            <a:pathLst>
              <a:path w="4279" h="4061" extrusionOk="0">
                <a:moveTo>
                  <a:pt x="1" y="1"/>
                </a:moveTo>
                <a:lnTo>
                  <a:pt x="1" y="4061"/>
                </a:lnTo>
                <a:lnTo>
                  <a:pt x="2507" y="4061"/>
                </a:lnTo>
                <a:cubicBezTo>
                  <a:pt x="3493" y="4061"/>
                  <a:pt x="4278" y="3276"/>
                  <a:pt x="4278" y="2290"/>
                </a:cubicBezTo>
                <a:lnTo>
                  <a:pt x="4278" y="1772"/>
                </a:lnTo>
                <a:cubicBezTo>
                  <a:pt x="4278" y="803"/>
                  <a:pt x="3493" y="1"/>
                  <a:pt x="250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01;p55"/>
          <p:cNvSpPr txBox="1">
            <a:spLocks/>
          </p:cNvSpPr>
          <p:nvPr/>
        </p:nvSpPr>
        <p:spPr>
          <a:xfrm>
            <a:off x="7747330" y="2447772"/>
            <a:ext cx="484823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19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ctr"/>
            <a:r>
              <a:rPr lang="pt-BR" sz="2400" b="1" dirty="0" smtClean="0"/>
              <a:t>2</a:t>
            </a:r>
            <a:endParaRPr lang="pt-BR" sz="2400" b="1" dirty="0"/>
          </a:p>
        </p:txBody>
      </p:sp>
      <p:sp>
        <p:nvSpPr>
          <p:cNvPr id="36" name="Google Shape;1501;p55"/>
          <p:cNvSpPr txBox="1">
            <a:spLocks/>
          </p:cNvSpPr>
          <p:nvPr/>
        </p:nvSpPr>
        <p:spPr>
          <a:xfrm>
            <a:off x="1125992" y="1471817"/>
            <a:ext cx="484823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19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ctr"/>
            <a:r>
              <a:rPr lang="pt-BR" sz="2400" b="1" dirty="0"/>
              <a:t>1</a:t>
            </a:r>
            <a:endParaRPr lang="pt-BR" sz="2400" b="1" dirty="0"/>
          </a:p>
        </p:txBody>
      </p:sp>
      <p:sp>
        <p:nvSpPr>
          <p:cNvPr id="37" name="Google Shape;1501;p55"/>
          <p:cNvSpPr txBox="1">
            <a:spLocks/>
          </p:cNvSpPr>
          <p:nvPr/>
        </p:nvSpPr>
        <p:spPr>
          <a:xfrm>
            <a:off x="1368403" y="3580065"/>
            <a:ext cx="484823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19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ctr"/>
            <a:r>
              <a:rPr lang="pt-BR" sz="2400" b="1" dirty="0"/>
              <a:t>3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3732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/>
          <p:nvPr/>
        </p:nvSpPr>
        <p:spPr>
          <a:xfrm rot="1349557">
            <a:off x="2330795" y="1610955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5" name="Google Shape;705;p43"/>
          <p:cNvCxnSpPr/>
          <p:nvPr/>
        </p:nvCxnSpPr>
        <p:spPr>
          <a:xfrm>
            <a:off x="3083850" y="1487575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6" name="Google Shape;706;p43"/>
          <p:cNvSpPr/>
          <p:nvPr/>
        </p:nvSpPr>
        <p:spPr>
          <a:xfrm rot="1349557">
            <a:off x="4863770" y="1610955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7" name="Google Shape;707;p43"/>
          <p:cNvCxnSpPr/>
          <p:nvPr/>
        </p:nvCxnSpPr>
        <p:spPr>
          <a:xfrm>
            <a:off x="5616825" y="1487575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8" name="Google Shape;708;p43"/>
          <p:cNvSpPr/>
          <p:nvPr/>
        </p:nvSpPr>
        <p:spPr>
          <a:xfrm rot="1349557">
            <a:off x="6003213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3"/>
          <p:cNvSpPr/>
          <p:nvPr/>
        </p:nvSpPr>
        <p:spPr>
          <a:xfrm rot="1349557">
            <a:off x="3597213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0" name="Google Shape;710;p43"/>
          <p:cNvCxnSpPr/>
          <p:nvPr/>
        </p:nvCxnSpPr>
        <p:spPr>
          <a:xfrm>
            <a:off x="4350268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1" name="Google Shape;711;p43"/>
          <p:cNvSpPr/>
          <p:nvPr/>
        </p:nvSpPr>
        <p:spPr>
          <a:xfrm rot="1349557">
            <a:off x="1191213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2" name="Google Shape;712;p43"/>
          <p:cNvCxnSpPr/>
          <p:nvPr/>
        </p:nvCxnSpPr>
        <p:spPr>
          <a:xfrm>
            <a:off x="1944268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43"/>
          <p:cNvCxnSpPr/>
          <p:nvPr/>
        </p:nvCxnSpPr>
        <p:spPr>
          <a:xfrm>
            <a:off x="6756268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43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5801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Tópicos</a:t>
            </a:r>
            <a:endParaRPr dirty="0"/>
          </a:p>
        </p:txBody>
      </p:sp>
      <p:sp>
        <p:nvSpPr>
          <p:cNvPr id="715" name="Google Shape;715;p43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Introdução</a:t>
            </a:r>
            <a:endParaRPr dirty="0"/>
          </a:p>
        </p:txBody>
      </p:sp>
      <p:sp>
        <p:nvSpPr>
          <p:cNvPr id="716" name="Google Shape;716;p43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Sobre o que é o trabalho</a:t>
            </a:r>
            <a:endParaRPr dirty="0"/>
          </a:p>
        </p:txBody>
      </p:sp>
      <p:sp>
        <p:nvSpPr>
          <p:cNvPr id="717" name="Google Shape;717;p43"/>
          <p:cNvSpPr txBox="1">
            <a:spLocks noGrp="1"/>
          </p:cNvSpPr>
          <p:nvPr>
            <p:ph type="title" idx="14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8" name="Google Shape;718;p43"/>
          <p:cNvSpPr txBox="1">
            <a:spLocks noGrp="1"/>
          </p:cNvSpPr>
          <p:nvPr>
            <p:ph type="title" idx="15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9" name="Google Shape;719;p43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Organização</a:t>
            </a:r>
            <a:endParaRPr dirty="0"/>
          </a:p>
        </p:txBody>
      </p:sp>
      <p:sp>
        <p:nvSpPr>
          <p:cNvPr id="720" name="Google Shape;720;p43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Como foi separado as atividades</a:t>
            </a:r>
            <a:endParaRPr dirty="0"/>
          </a:p>
        </p:txBody>
      </p:sp>
      <p:sp>
        <p:nvSpPr>
          <p:cNvPr id="721" name="Google Shape;721;p43"/>
          <p:cNvSpPr txBox="1">
            <a:spLocks noGrp="1"/>
          </p:cNvSpPr>
          <p:nvPr>
            <p:ph type="title" idx="16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2" name="Google Shape;722;p43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Conclusão</a:t>
            </a:r>
            <a:endParaRPr dirty="0"/>
          </a:p>
        </p:txBody>
      </p:sp>
      <p:sp>
        <p:nvSpPr>
          <p:cNvPr id="723" name="Google Shape;723;p43"/>
          <p:cNvSpPr txBox="1">
            <a:spLocks noGrp="1"/>
          </p:cNvSpPr>
          <p:nvPr>
            <p:ph type="subTitle" idx="6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Resultado e o</a:t>
            </a:r>
            <a:r>
              <a:rPr lang="pt-BR" dirty="0" smtClean="0"/>
              <a:t> que aprendemos com isso</a:t>
            </a:r>
            <a:endParaRPr dirty="0"/>
          </a:p>
        </p:txBody>
      </p:sp>
      <p:sp>
        <p:nvSpPr>
          <p:cNvPr id="724" name="Google Shape;724;p43"/>
          <p:cNvSpPr txBox="1">
            <a:spLocks noGrp="1"/>
          </p:cNvSpPr>
          <p:nvPr>
            <p:ph type="title" idx="17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Prototipagem</a:t>
            </a:r>
            <a:endParaRPr dirty="0"/>
          </a:p>
        </p:txBody>
      </p:sp>
      <p:sp>
        <p:nvSpPr>
          <p:cNvPr id="726" name="Google Shape;726;p43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Telas de Alta Fidelidade</a:t>
            </a:r>
            <a:endParaRPr dirty="0"/>
          </a:p>
        </p:txBody>
      </p:sp>
      <p:sp>
        <p:nvSpPr>
          <p:cNvPr id="727" name="Google Shape;727;p43"/>
          <p:cNvSpPr txBox="1">
            <a:spLocks noGrp="1"/>
          </p:cNvSpPr>
          <p:nvPr>
            <p:ph type="title" idx="18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8" name="Google Shape;728;p43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Diagramas</a:t>
            </a:r>
            <a:endParaRPr dirty="0"/>
          </a:p>
        </p:txBody>
      </p:sp>
      <p:sp>
        <p:nvSpPr>
          <p:cNvPr id="729" name="Google Shape;729;p43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Componentes</a:t>
            </a:r>
            <a:r>
              <a:rPr lang="pt-BR" dirty="0" smtClean="0"/>
              <a:t> principais do sistema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50"/>
          <p:cNvSpPr txBox="1">
            <a:spLocks noGrp="1"/>
          </p:cNvSpPr>
          <p:nvPr>
            <p:ph type="title"/>
          </p:nvPr>
        </p:nvSpPr>
        <p:spPr>
          <a:xfrm>
            <a:off x="720000" y="427532"/>
            <a:ext cx="7704000" cy="619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Reflexões e Aprendizados</a:t>
            </a:r>
            <a:endParaRPr dirty="0"/>
          </a:p>
        </p:txBody>
      </p:sp>
      <p:sp>
        <p:nvSpPr>
          <p:cNvPr id="1244" name="Google Shape;1244;p50"/>
          <p:cNvSpPr txBox="1">
            <a:spLocks noGrp="1"/>
          </p:cNvSpPr>
          <p:nvPr>
            <p:ph type="title" idx="2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45" name="Google Shape;1245;p50"/>
          <p:cNvSpPr txBox="1">
            <a:spLocks noGrp="1"/>
          </p:cNvSpPr>
          <p:nvPr>
            <p:ph type="subTitle" idx="1"/>
          </p:nvPr>
        </p:nvSpPr>
        <p:spPr>
          <a:xfrm>
            <a:off x="5443198" y="1655919"/>
            <a:ext cx="3615282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A experiência de trabalhar em equipe em um projeto grande nos mostrou perspectivas diferentes, levando a soluções criativas e eficazes</a:t>
            </a:r>
            <a:endParaRPr sz="1200" dirty="0"/>
          </a:p>
        </p:txBody>
      </p:sp>
      <p:sp>
        <p:nvSpPr>
          <p:cNvPr id="1246" name="Google Shape;1246;p50"/>
          <p:cNvSpPr txBox="1">
            <a:spLocks noGrp="1"/>
          </p:cNvSpPr>
          <p:nvPr>
            <p:ph type="title" idx="3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7" name="Google Shape;1247;p50"/>
          <p:cNvSpPr txBox="1">
            <a:spLocks noGrp="1"/>
          </p:cNvSpPr>
          <p:nvPr>
            <p:ph type="subTitle" idx="4"/>
          </p:nvPr>
        </p:nvSpPr>
        <p:spPr>
          <a:xfrm>
            <a:off x="5443198" y="2409965"/>
            <a:ext cx="3568452" cy="802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Ter a experiência de um cliente e projeto ‘real’ nos mostrou como realmente seria no mercado de trabalho. Imprevistos acontecem e devemos estar preparados pra isso</a:t>
            </a:r>
            <a:endParaRPr sz="1200" dirty="0"/>
          </a:p>
        </p:txBody>
      </p:sp>
      <p:sp>
        <p:nvSpPr>
          <p:cNvPr id="1248" name="Google Shape;1248;p50"/>
          <p:cNvSpPr txBox="1">
            <a:spLocks noGrp="1"/>
          </p:cNvSpPr>
          <p:nvPr>
            <p:ph type="title" idx="5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49" name="Google Shape;1249;p50"/>
          <p:cNvSpPr txBox="1">
            <a:spLocks noGrp="1"/>
          </p:cNvSpPr>
          <p:nvPr>
            <p:ph type="subTitle" idx="6"/>
          </p:nvPr>
        </p:nvSpPr>
        <p:spPr>
          <a:xfrm>
            <a:off x="5443197" y="3338603"/>
            <a:ext cx="3568453" cy="807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Lidar com a complexidade de tantas funções diferentes no projeto foi desafiador. Percebemos que ter uma boa organização é fundamental para o desenvolvimento e entrega dentro do prazo</a:t>
            </a:r>
            <a:endParaRPr sz="1200" dirty="0"/>
          </a:p>
        </p:txBody>
      </p:sp>
      <p:grpSp>
        <p:nvGrpSpPr>
          <p:cNvPr id="1250" name="Google Shape;1250;p50"/>
          <p:cNvGrpSpPr/>
          <p:nvPr/>
        </p:nvGrpSpPr>
        <p:grpSpPr>
          <a:xfrm>
            <a:off x="871489" y="1881225"/>
            <a:ext cx="3583671" cy="3278651"/>
            <a:chOff x="871489" y="1881225"/>
            <a:chExt cx="3583671" cy="3278651"/>
          </a:xfrm>
        </p:grpSpPr>
        <p:sp>
          <p:nvSpPr>
            <p:cNvPr id="1251" name="Google Shape;1251;p50"/>
            <p:cNvSpPr/>
            <p:nvPr/>
          </p:nvSpPr>
          <p:spPr>
            <a:xfrm>
              <a:off x="944307" y="2271819"/>
              <a:ext cx="931309" cy="1704034"/>
            </a:xfrm>
            <a:custGeom>
              <a:avLst/>
              <a:gdLst/>
              <a:ahLst/>
              <a:cxnLst/>
              <a:rect l="l" t="t" r="r" b="b"/>
              <a:pathLst>
                <a:path w="29058" h="53168" extrusionOk="0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4070624" y="3531319"/>
              <a:ext cx="83586" cy="1602821"/>
            </a:xfrm>
            <a:custGeom>
              <a:avLst/>
              <a:gdLst/>
              <a:ahLst/>
              <a:cxnLst/>
              <a:rect l="l" t="t" r="r" b="b"/>
              <a:pathLst>
                <a:path w="2608" h="50010" extrusionOk="0">
                  <a:moveTo>
                    <a:pt x="1" y="1"/>
                  </a:moveTo>
                  <a:lnTo>
                    <a:pt x="1" y="50009"/>
                  </a:lnTo>
                  <a:lnTo>
                    <a:pt x="2607" y="50009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988760" y="3935117"/>
              <a:ext cx="208902" cy="1224759"/>
            </a:xfrm>
            <a:custGeom>
              <a:avLst/>
              <a:gdLst/>
              <a:ahLst/>
              <a:cxnLst/>
              <a:rect l="l" t="t" r="r" b="b"/>
              <a:pathLst>
                <a:path w="6518" h="38214" extrusionOk="0">
                  <a:moveTo>
                    <a:pt x="1" y="0"/>
                  </a:moveTo>
                  <a:lnTo>
                    <a:pt x="1" y="35639"/>
                  </a:lnTo>
                  <a:cubicBezTo>
                    <a:pt x="1" y="37043"/>
                    <a:pt x="1137" y="38179"/>
                    <a:pt x="2540" y="38213"/>
                  </a:cubicBezTo>
                  <a:cubicBezTo>
                    <a:pt x="2561" y="38213"/>
                    <a:pt x="2582" y="38213"/>
                    <a:pt x="2602" y="38213"/>
                  </a:cubicBezTo>
                  <a:cubicBezTo>
                    <a:pt x="3978" y="38213"/>
                    <a:pt x="5114" y="37122"/>
                    <a:pt x="5164" y="35723"/>
                  </a:cubicBezTo>
                  <a:lnTo>
                    <a:pt x="651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1742768" y="3935117"/>
              <a:ext cx="208325" cy="1224759"/>
            </a:xfrm>
            <a:custGeom>
              <a:avLst/>
              <a:gdLst/>
              <a:ahLst/>
              <a:cxnLst/>
              <a:rect l="l" t="t" r="r" b="b"/>
              <a:pathLst>
                <a:path w="6500" h="38214" extrusionOk="0">
                  <a:moveTo>
                    <a:pt x="0" y="0"/>
                  </a:moveTo>
                  <a:lnTo>
                    <a:pt x="0" y="35639"/>
                  </a:lnTo>
                  <a:cubicBezTo>
                    <a:pt x="0" y="37043"/>
                    <a:pt x="1120" y="38179"/>
                    <a:pt x="2523" y="38213"/>
                  </a:cubicBezTo>
                  <a:cubicBezTo>
                    <a:pt x="2544" y="38213"/>
                    <a:pt x="2565" y="38213"/>
                    <a:pt x="2585" y="38213"/>
                  </a:cubicBezTo>
                  <a:cubicBezTo>
                    <a:pt x="3961" y="38213"/>
                    <a:pt x="5097" y="37122"/>
                    <a:pt x="5163" y="35723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2150284" y="3935117"/>
              <a:ext cx="208357" cy="1224759"/>
            </a:xfrm>
            <a:custGeom>
              <a:avLst/>
              <a:gdLst/>
              <a:ahLst/>
              <a:cxnLst/>
              <a:rect l="l" t="t" r="r" b="b"/>
              <a:pathLst>
                <a:path w="6501" h="38214" extrusionOk="0">
                  <a:moveTo>
                    <a:pt x="1" y="0"/>
                  </a:moveTo>
                  <a:lnTo>
                    <a:pt x="1337" y="35723"/>
                  </a:lnTo>
                  <a:cubicBezTo>
                    <a:pt x="1403" y="37122"/>
                    <a:pt x="2539" y="38213"/>
                    <a:pt x="3915" y="38213"/>
                  </a:cubicBezTo>
                  <a:cubicBezTo>
                    <a:pt x="3936" y="38213"/>
                    <a:pt x="3956" y="38213"/>
                    <a:pt x="3977" y="38213"/>
                  </a:cubicBezTo>
                  <a:cubicBezTo>
                    <a:pt x="5381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1335252" y="3935117"/>
              <a:ext cx="208325" cy="1224759"/>
            </a:xfrm>
            <a:custGeom>
              <a:avLst/>
              <a:gdLst/>
              <a:ahLst/>
              <a:cxnLst/>
              <a:rect l="l" t="t" r="r" b="b"/>
              <a:pathLst>
                <a:path w="6500" h="38214" extrusionOk="0">
                  <a:moveTo>
                    <a:pt x="0" y="0"/>
                  </a:moveTo>
                  <a:lnTo>
                    <a:pt x="1337" y="35723"/>
                  </a:lnTo>
                  <a:cubicBezTo>
                    <a:pt x="1386" y="37122"/>
                    <a:pt x="2522" y="38213"/>
                    <a:pt x="3898" y="38213"/>
                  </a:cubicBezTo>
                  <a:cubicBezTo>
                    <a:pt x="3919" y="38213"/>
                    <a:pt x="3939" y="38213"/>
                    <a:pt x="3960" y="38213"/>
                  </a:cubicBezTo>
                  <a:cubicBezTo>
                    <a:pt x="5380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944307" y="2271819"/>
              <a:ext cx="931309" cy="1704034"/>
            </a:xfrm>
            <a:custGeom>
              <a:avLst/>
              <a:gdLst/>
              <a:ahLst/>
              <a:cxnLst/>
              <a:rect l="l" t="t" r="r" b="b"/>
              <a:pathLst>
                <a:path w="29058" h="53168" extrusionOk="0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871489" y="2271819"/>
              <a:ext cx="152109" cy="1713233"/>
            </a:xfrm>
            <a:custGeom>
              <a:avLst/>
              <a:gdLst/>
              <a:ahLst/>
              <a:cxnLst/>
              <a:rect l="l" t="t" r="r" b="b"/>
              <a:pathLst>
                <a:path w="4746" h="53455" extrusionOk="0">
                  <a:moveTo>
                    <a:pt x="4746" y="1"/>
                  </a:moveTo>
                  <a:cubicBezTo>
                    <a:pt x="2874" y="84"/>
                    <a:pt x="769" y="636"/>
                    <a:pt x="402" y="3125"/>
                  </a:cubicBezTo>
                  <a:cubicBezTo>
                    <a:pt x="1" y="5899"/>
                    <a:pt x="84" y="50176"/>
                    <a:pt x="67" y="51897"/>
                  </a:cubicBezTo>
                  <a:cubicBezTo>
                    <a:pt x="59" y="52788"/>
                    <a:pt x="1187" y="53454"/>
                    <a:pt x="2293" y="53454"/>
                  </a:cubicBezTo>
                  <a:cubicBezTo>
                    <a:pt x="3345" y="53454"/>
                    <a:pt x="4379" y="52851"/>
                    <a:pt x="4395" y="51262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874181" y="3786758"/>
              <a:ext cx="1656889" cy="308513"/>
            </a:xfrm>
            <a:custGeom>
              <a:avLst/>
              <a:gdLst/>
              <a:ahLst/>
              <a:cxnLst/>
              <a:rect l="l" t="t" r="r" b="b"/>
              <a:pathLst>
                <a:path w="51697" h="9626" extrusionOk="0">
                  <a:moveTo>
                    <a:pt x="4678" y="1"/>
                  </a:moveTo>
                  <a:cubicBezTo>
                    <a:pt x="2105" y="1"/>
                    <a:pt x="33" y="2073"/>
                    <a:pt x="17" y="4629"/>
                  </a:cubicBezTo>
                  <a:cubicBezTo>
                    <a:pt x="0" y="7202"/>
                    <a:pt x="2055" y="9291"/>
                    <a:pt x="4612" y="9324"/>
                  </a:cubicBezTo>
                  <a:lnTo>
                    <a:pt x="46985" y="9625"/>
                  </a:lnTo>
                  <a:cubicBezTo>
                    <a:pt x="46995" y="9625"/>
                    <a:pt x="47005" y="9625"/>
                    <a:pt x="47015" y="9625"/>
                  </a:cubicBezTo>
                  <a:cubicBezTo>
                    <a:pt x="49575" y="9625"/>
                    <a:pt x="51663" y="7560"/>
                    <a:pt x="51680" y="4997"/>
                  </a:cubicBezTo>
                  <a:cubicBezTo>
                    <a:pt x="51696" y="2424"/>
                    <a:pt x="49625" y="318"/>
                    <a:pt x="47051" y="302"/>
                  </a:cubicBezTo>
                  <a:lnTo>
                    <a:pt x="467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790226" y="4927930"/>
              <a:ext cx="607283" cy="231914"/>
            </a:xfrm>
            <a:custGeom>
              <a:avLst/>
              <a:gdLst/>
              <a:ahLst/>
              <a:cxnLst/>
              <a:rect l="l" t="t" r="r" b="b"/>
              <a:pathLst>
                <a:path w="18948" h="7236" extrusionOk="0">
                  <a:moveTo>
                    <a:pt x="7502" y="1"/>
                  </a:moveTo>
                  <a:lnTo>
                    <a:pt x="0" y="535"/>
                  </a:lnTo>
                  <a:lnTo>
                    <a:pt x="151" y="3977"/>
                  </a:lnTo>
                  <a:lnTo>
                    <a:pt x="268" y="7236"/>
                  </a:lnTo>
                  <a:lnTo>
                    <a:pt x="18948" y="7236"/>
                  </a:lnTo>
                  <a:cubicBezTo>
                    <a:pt x="18948" y="7236"/>
                    <a:pt x="17879" y="5097"/>
                    <a:pt x="14838" y="4462"/>
                  </a:cubicBezTo>
                  <a:cubicBezTo>
                    <a:pt x="13534" y="4228"/>
                    <a:pt x="12264" y="3844"/>
                    <a:pt x="11045" y="3342"/>
                  </a:cubicBezTo>
                  <a:cubicBezTo>
                    <a:pt x="7419" y="1822"/>
                    <a:pt x="7502" y="1"/>
                    <a:pt x="750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795034" y="5035041"/>
              <a:ext cx="602476" cy="124803"/>
            </a:xfrm>
            <a:custGeom>
              <a:avLst/>
              <a:gdLst/>
              <a:ahLst/>
              <a:cxnLst/>
              <a:rect l="l" t="t" r="r" b="b"/>
              <a:pathLst>
                <a:path w="18798" h="3894" extrusionOk="0">
                  <a:moveTo>
                    <a:pt x="10895" y="0"/>
                  </a:moveTo>
                  <a:cubicBezTo>
                    <a:pt x="10076" y="752"/>
                    <a:pt x="9224" y="1655"/>
                    <a:pt x="8773" y="2574"/>
                  </a:cubicBezTo>
                  <a:cubicBezTo>
                    <a:pt x="4328" y="2206"/>
                    <a:pt x="1705" y="1120"/>
                    <a:pt x="1" y="635"/>
                  </a:cubicBezTo>
                  <a:lnTo>
                    <a:pt x="1" y="652"/>
                  </a:lnTo>
                  <a:lnTo>
                    <a:pt x="118" y="3894"/>
                  </a:lnTo>
                  <a:lnTo>
                    <a:pt x="18798" y="3894"/>
                  </a:lnTo>
                  <a:cubicBezTo>
                    <a:pt x="18798" y="3894"/>
                    <a:pt x="17729" y="1755"/>
                    <a:pt x="14688" y="1137"/>
                  </a:cubicBezTo>
                  <a:cubicBezTo>
                    <a:pt x="13384" y="886"/>
                    <a:pt x="12114" y="502"/>
                    <a:pt x="10895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1877699" y="3529717"/>
              <a:ext cx="1230111" cy="1552470"/>
            </a:xfrm>
            <a:custGeom>
              <a:avLst/>
              <a:gdLst/>
              <a:ahLst/>
              <a:cxnLst/>
              <a:rect l="l" t="t" r="r" b="b"/>
              <a:pathLst>
                <a:path w="38381" h="48439" extrusionOk="0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853" y="7102"/>
                    <a:pt x="1321" y="8138"/>
                    <a:pt x="2156" y="8890"/>
                  </a:cubicBezTo>
                  <a:cubicBezTo>
                    <a:pt x="5348" y="12031"/>
                    <a:pt x="23343" y="16726"/>
                    <a:pt x="23343" y="16726"/>
                  </a:cubicBezTo>
                  <a:lnTo>
                    <a:pt x="27470" y="48439"/>
                  </a:lnTo>
                  <a:lnTo>
                    <a:pt x="38381" y="44262"/>
                  </a:lnTo>
                  <a:cubicBezTo>
                    <a:pt x="38381" y="44262"/>
                    <a:pt x="35690" y="9959"/>
                    <a:pt x="33936" y="7837"/>
                  </a:cubicBezTo>
                  <a:cubicBezTo>
                    <a:pt x="32934" y="6617"/>
                    <a:pt x="26167" y="4378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1877699" y="3529717"/>
              <a:ext cx="656031" cy="192813"/>
            </a:xfrm>
            <a:custGeom>
              <a:avLst/>
              <a:gdLst/>
              <a:ahLst/>
              <a:cxnLst/>
              <a:rect l="l" t="t" r="r" b="b"/>
              <a:pathLst>
                <a:path w="20469" h="6016" extrusionOk="0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7704" y="4813"/>
                    <a:pt x="15473" y="3493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1319163" y="1881225"/>
              <a:ext cx="953776" cy="1005152"/>
            </a:xfrm>
            <a:custGeom>
              <a:avLst/>
              <a:gdLst/>
              <a:ahLst/>
              <a:cxnLst/>
              <a:rect l="l" t="t" r="r" b="b"/>
              <a:pathLst>
                <a:path w="29759" h="31362" extrusionOk="0">
                  <a:moveTo>
                    <a:pt x="22615" y="0"/>
                  </a:moveTo>
                  <a:cubicBezTo>
                    <a:pt x="19024" y="0"/>
                    <a:pt x="15677" y="2020"/>
                    <a:pt x="14019" y="5320"/>
                  </a:cubicBezTo>
                  <a:cubicBezTo>
                    <a:pt x="13435" y="6473"/>
                    <a:pt x="13301" y="7643"/>
                    <a:pt x="12248" y="8462"/>
                  </a:cubicBezTo>
                  <a:cubicBezTo>
                    <a:pt x="11246" y="9247"/>
                    <a:pt x="10126" y="9330"/>
                    <a:pt x="9658" y="10717"/>
                  </a:cubicBezTo>
                  <a:cubicBezTo>
                    <a:pt x="9274" y="11887"/>
                    <a:pt x="9926" y="13424"/>
                    <a:pt x="8890" y="14393"/>
                  </a:cubicBezTo>
                  <a:cubicBezTo>
                    <a:pt x="7854" y="15379"/>
                    <a:pt x="5866" y="14694"/>
                    <a:pt x="4963" y="15797"/>
                  </a:cubicBezTo>
                  <a:cubicBezTo>
                    <a:pt x="4178" y="16749"/>
                    <a:pt x="4896" y="18236"/>
                    <a:pt x="4495" y="19389"/>
                  </a:cubicBezTo>
                  <a:cubicBezTo>
                    <a:pt x="3927" y="20976"/>
                    <a:pt x="1688" y="21210"/>
                    <a:pt x="719" y="22580"/>
                  </a:cubicBezTo>
                  <a:cubicBezTo>
                    <a:pt x="1" y="23600"/>
                    <a:pt x="185" y="25053"/>
                    <a:pt x="870" y="26089"/>
                  </a:cubicBezTo>
                  <a:cubicBezTo>
                    <a:pt x="1538" y="27142"/>
                    <a:pt x="2624" y="27843"/>
                    <a:pt x="3727" y="28445"/>
                  </a:cubicBezTo>
                  <a:cubicBezTo>
                    <a:pt x="7354" y="30380"/>
                    <a:pt x="11365" y="31361"/>
                    <a:pt x="15402" y="31361"/>
                  </a:cubicBezTo>
                  <a:cubicBezTo>
                    <a:pt x="17780" y="31361"/>
                    <a:pt x="20168" y="31021"/>
                    <a:pt x="22491" y="30333"/>
                  </a:cubicBezTo>
                  <a:cubicBezTo>
                    <a:pt x="26217" y="29197"/>
                    <a:pt x="28957" y="26590"/>
                    <a:pt x="28138" y="22346"/>
                  </a:cubicBezTo>
                  <a:cubicBezTo>
                    <a:pt x="27921" y="21310"/>
                    <a:pt x="27486" y="20308"/>
                    <a:pt x="27537" y="19255"/>
                  </a:cubicBezTo>
                  <a:cubicBezTo>
                    <a:pt x="27587" y="18437"/>
                    <a:pt x="28506" y="17701"/>
                    <a:pt x="28923" y="17000"/>
                  </a:cubicBezTo>
                  <a:cubicBezTo>
                    <a:pt x="29408" y="16198"/>
                    <a:pt x="29759" y="15279"/>
                    <a:pt x="29725" y="14326"/>
                  </a:cubicBezTo>
                  <a:cubicBezTo>
                    <a:pt x="29675" y="13224"/>
                    <a:pt x="29124" y="12204"/>
                    <a:pt x="28740" y="11168"/>
                  </a:cubicBezTo>
                  <a:cubicBezTo>
                    <a:pt x="28255" y="9915"/>
                    <a:pt x="28355" y="9046"/>
                    <a:pt x="28706" y="7827"/>
                  </a:cubicBezTo>
                  <a:cubicBezTo>
                    <a:pt x="29091" y="6507"/>
                    <a:pt x="28957" y="4936"/>
                    <a:pt x="28556" y="3650"/>
                  </a:cubicBezTo>
                  <a:cubicBezTo>
                    <a:pt x="28339" y="2914"/>
                    <a:pt x="27971" y="2246"/>
                    <a:pt x="27470" y="1678"/>
                  </a:cubicBezTo>
                  <a:cubicBezTo>
                    <a:pt x="26668" y="809"/>
                    <a:pt x="25515" y="358"/>
                    <a:pt x="24345" y="158"/>
                  </a:cubicBezTo>
                  <a:cubicBezTo>
                    <a:pt x="23766" y="52"/>
                    <a:pt x="23188" y="0"/>
                    <a:pt x="22615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1532841" y="2097723"/>
              <a:ext cx="680678" cy="610617"/>
            </a:xfrm>
            <a:custGeom>
              <a:avLst/>
              <a:gdLst/>
              <a:ahLst/>
              <a:cxnLst/>
              <a:rect l="l" t="t" r="r" b="b"/>
              <a:pathLst>
                <a:path w="21238" h="19052" extrusionOk="0">
                  <a:moveTo>
                    <a:pt x="11935" y="0"/>
                  </a:moveTo>
                  <a:cubicBezTo>
                    <a:pt x="11794" y="0"/>
                    <a:pt x="11656" y="26"/>
                    <a:pt x="11530" y="86"/>
                  </a:cubicBezTo>
                  <a:cubicBezTo>
                    <a:pt x="10778" y="453"/>
                    <a:pt x="10945" y="1606"/>
                    <a:pt x="10410" y="2258"/>
                  </a:cubicBezTo>
                  <a:cubicBezTo>
                    <a:pt x="9775" y="3043"/>
                    <a:pt x="8422" y="2726"/>
                    <a:pt x="7620" y="3344"/>
                  </a:cubicBezTo>
                  <a:cubicBezTo>
                    <a:pt x="6450" y="4213"/>
                    <a:pt x="7085" y="6268"/>
                    <a:pt x="6083" y="7321"/>
                  </a:cubicBezTo>
                  <a:cubicBezTo>
                    <a:pt x="5431" y="7989"/>
                    <a:pt x="4362" y="8006"/>
                    <a:pt x="3626" y="8557"/>
                  </a:cubicBezTo>
                  <a:cubicBezTo>
                    <a:pt x="3108" y="8958"/>
                    <a:pt x="2808" y="9560"/>
                    <a:pt x="2540" y="10144"/>
                  </a:cubicBezTo>
                  <a:lnTo>
                    <a:pt x="786" y="13854"/>
                  </a:lnTo>
                  <a:cubicBezTo>
                    <a:pt x="402" y="14672"/>
                    <a:pt x="1" y="15575"/>
                    <a:pt x="201" y="16477"/>
                  </a:cubicBezTo>
                  <a:cubicBezTo>
                    <a:pt x="485" y="17747"/>
                    <a:pt x="1855" y="18415"/>
                    <a:pt x="3108" y="18749"/>
                  </a:cubicBezTo>
                  <a:cubicBezTo>
                    <a:pt x="3762" y="18926"/>
                    <a:pt x="4452" y="19051"/>
                    <a:pt x="5129" y="19051"/>
                  </a:cubicBezTo>
                  <a:cubicBezTo>
                    <a:pt x="5732" y="19051"/>
                    <a:pt x="6324" y="18951"/>
                    <a:pt x="6868" y="18699"/>
                  </a:cubicBezTo>
                  <a:cubicBezTo>
                    <a:pt x="8154" y="18081"/>
                    <a:pt x="8990" y="16711"/>
                    <a:pt x="10310" y="16193"/>
                  </a:cubicBezTo>
                  <a:cubicBezTo>
                    <a:pt x="10837" y="15996"/>
                    <a:pt x="11397" y="15948"/>
                    <a:pt x="11966" y="15948"/>
                  </a:cubicBezTo>
                  <a:cubicBezTo>
                    <a:pt x="12460" y="15948"/>
                    <a:pt x="12961" y="15985"/>
                    <a:pt x="13451" y="15992"/>
                  </a:cubicBezTo>
                  <a:cubicBezTo>
                    <a:pt x="13538" y="15995"/>
                    <a:pt x="13625" y="15997"/>
                    <a:pt x="13713" y="15997"/>
                  </a:cubicBezTo>
                  <a:cubicBezTo>
                    <a:pt x="14693" y="15997"/>
                    <a:pt x="15730" y="15809"/>
                    <a:pt x="16358" y="15073"/>
                  </a:cubicBezTo>
                  <a:cubicBezTo>
                    <a:pt x="17244" y="14037"/>
                    <a:pt x="16960" y="12367"/>
                    <a:pt x="17812" y="11297"/>
                  </a:cubicBezTo>
                  <a:cubicBezTo>
                    <a:pt x="18313" y="10646"/>
                    <a:pt x="19115" y="10345"/>
                    <a:pt x="19834" y="9944"/>
                  </a:cubicBezTo>
                  <a:cubicBezTo>
                    <a:pt x="20535" y="9543"/>
                    <a:pt x="21237" y="8891"/>
                    <a:pt x="21204" y="8073"/>
                  </a:cubicBezTo>
                  <a:cubicBezTo>
                    <a:pt x="21187" y="7471"/>
                    <a:pt x="20769" y="6970"/>
                    <a:pt x="20435" y="6469"/>
                  </a:cubicBezTo>
                  <a:cubicBezTo>
                    <a:pt x="19449" y="4981"/>
                    <a:pt x="19449" y="3511"/>
                    <a:pt x="19299" y="1807"/>
                  </a:cubicBezTo>
                  <a:cubicBezTo>
                    <a:pt x="19199" y="679"/>
                    <a:pt x="18403" y="256"/>
                    <a:pt x="17462" y="256"/>
                  </a:cubicBezTo>
                  <a:cubicBezTo>
                    <a:pt x="17148" y="256"/>
                    <a:pt x="16818" y="303"/>
                    <a:pt x="16492" y="387"/>
                  </a:cubicBezTo>
                  <a:cubicBezTo>
                    <a:pt x="15812" y="572"/>
                    <a:pt x="15113" y="831"/>
                    <a:pt x="14437" y="831"/>
                  </a:cubicBezTo>
                  <a:cubicBezTo>
                    <a:pt x="14200" y="831"/>
                    <a:pt x="13965" y="799"/>
                    <a:pt x="13735" y="721"/>
                  </a:cubicBezTo>
                  <a:cubicBezTo>
                    <a:pt x="13367" y="570"/>
                    <a:pt x="13017" y="387"/>
                    <a:pt x="12666" y="186"/>
                  </a:cubicBezTo>
                  <a:cubicBezTo>
                    <a:pt x="12442" y="79"/>
                    <a:pt x="12184" y="0"/>
                    <a:pt x="11935" y="0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2491937" y="4927930"/>
              <a:ext cx="606771" cy="231914"/>
            </a:xfrm>
            <a:custGeom>
              <a:avLst/>
              <a:gdLst/>
              <a:ahLst/>
              <a:cxnLst/>
              <a:rect l="l" t="t" r="r" b="b"/>
              <a:pathLst>
                <a:path w="18932" h="7236" extrusionOk="0">
                  <a:moveTo>
                    <a:pt x="7503" y="1"/>
                  </a:moveTo>
                  <a:lnTo>
                    <a:pt x="1" y="535"/>
                  </a:lnTo>
                  <a:lnTo>
                    <a:pt x="134" y="3977"/>
                  </a:lnTo>
                  <a:lnTo>
                    <a:pt x="268" y="7236"/>
                  </a:lnTo>
                  <a:lnTo>
                    <a:pt x="18931" y="7236"/>
                  </a:lnTo>
                  <a:cubicBezTo>
                    <a:pt x="18931" y="7236"/>
                    <a:pt x="17862" y="5097"/>
                    <a:pt x="14821" y="4462"/>
                  </a:cubicBezTo>
                  <a:cubicBezTo>
                    <a:pt x="13518" y="4228"/>
                    <a:pt x="12248" y="3844"/>
                    <a:pt x="11028" y="3342"/>
                  </a:cubicBezTo>
                  <a:cubicBezTo>
                    <a:pt x="7403" y="1822"/>
                    <a:pt x="7503" y="1"/>
                    <a:pt x="750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2496232" y="5035586"/>
              <a:ext cx="602476" cy="124258"/>
            </a:xfrm>
            <a:custGeom>
              <a:avLst/>
              <a:gdLst/>
              <a:ahLst/>
              <a:cxnLst/>
              <a:rect l="l" t="t" r="r" b="b"/>
              <a:pathLst>
                <a:path w="18798" h="3877" extrusionOk="0">
                  <a:moveTo>
                    <a:pt x="10894" y="0"/>
                  </a:moveTo>
                  <a:cubicBezTo>
                    <a:pt x="10076" y="735"/>
                    <a:pt x="9223" y="1638"/>
                    <a:pt x="8772" y="2557"/>
                  </a:cubicBezTo>
                  <a:cubicBezTo>
                    <a:pt x="4328" y="2189"/>
                    <a:pt x="1705" y="1103"/>
                    <a:pt x="0" y="635"/>
                  </a:cubicBezTo>
                  <a:lnTo>
                    <a:pt x="0" y="635"/>
                  </a:lnTo>
                  <a:lnTo>
                    <a:pt x="134" y="3877"/>
                  </a:lnTo>
                  <a:lnTo>
                    <a:pt x="18797" y="3877"/>
                  </a:lnTo>
                  <a:cubicBezTo>
                    <a:pt x="18797" y="3877"/>
                    <a:pt x="17728" y="1738"/>
                    <a:pt x="14687" y="1120"/>
                  </a:cubicBezTo>
                  <a:cubicBezTo>
                    <a:pt x="13384" y="869"/>
                    <a:pt x="12114" y="485"/>
                    <a:pt x="10894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1546782" y="3529717"/>
              <a:ext cx="1262225" cy="1552470"/>
            </a:xfrm>
            <a:custGeom>
              <a:avLst/>
              <a:gdLst/>
              <a:ahLst/>
              <a:cxnLst/>
              <a:rect l="l" t="t" r="r" b="b"/>
              <a:pathLst>
                <a:path w="39383" h="48439" extrusionOk="0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3993" y="7854"/>
                    <a:pt x="4461" y="8405"/>
                    <a:pt x="4996" y="8890"/>
                  </a:cubicBezTo>
                  <a:cubicBezTo>
                    <a:pt x="8187" y="12031"/>
                    <a:pt x="24344" y="16726"/>
                    <a:pt x="24344" y="16726"/>
                  </a:cubicBezTo>
                  <a:lnTo>
                    <a:pt x="28471" y="48439"/>
                  </a:lnTo>
                  <a:lnTo>
                    <a:pt x="39382" y="44262"/>
                  </a:lnTo>
                  <a:cubicBezTo>
                    <a:pt x="39382" y="44262"/>
                    <a:pt x="36692" y="9959"/>
                    <a:pt x="34938" y="7837"/>
                  </a:cubicBezTo>
                  <a:cubicBezTo>
                    <a:pt x="34136" y="6851"/>
                    <a:pt x="29524" y="5180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1546782" y="3529717"/>
              <a:ext cx="794167" cy="233004"/>
            </a:xfrm>
            <a:custGeom>
              <a:avLst/>
              <a:gdLst/>
              <a:ahLst/>
              <a:cxnLst/>
              <a:rect l="l" t="t" r="r" b="b"/>
              <a:pathLst>
                <a:path w="24779" h="7270" extrusionOk="0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9825" y="6200"/>
                    <a:pt x="18129" y="4796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878043" y="2891826"/>
              <a:ext cx="285982" cy="188999"/>
            </a:xfrm>
            <a:custGeom>
              <a:avLst/>
              <a:gdLst/>
              <a:ahLst/>
              <a:cxnLst/>
              <a:rect l="l" t="t" r="r" b="b"/>
              <a:pathLst>
                <a:path w="8923" h="5897" extrusionOk="0">
                  <a:moveTo>
                    <a:pt x="4873" y="1"/>
                  </a:moveTo>
                  <a:cubicBezTo>
                    <a:pt x="3764" y="1"/>
                    <a:pt x="600" y="2097"/>
                    <a:pt x="502" y="2310"/>
                  </a:cubicBezTo>
                  <a:lnTo>
                    <a:pt x="502" y="2293"/>
                  </a:lnTo>
                  <a:lnTo>
                    <a:pt x="502" y="2293"/>
                  </a:lnTo>
                  <a:cubicBezTo>
                    <a:pt x="1" y="3379"/>
                    <a:pt x="318" y="4449"/>
                    <a:pt x="1321" y="4883"/>
                  </a:cubicBezTo>
                  <a:cubicBezTo>
                    <a:pt x="2142" y="5243"/>
                    <a:pt x="3049" y="5268"/>
                    <a:pt x="3605" y="5268"/>
                  </a:cubicBezTo>
                  <a:cubicBezTo>
                    <a:pt x="3694" y="5268"/>
                    <a:pt x="3774" y="5267"/>
                    <a:pt x="3844" y="5267"/>
                  </a:cubicBezTo>
                  <a:cubicBezTo>
                    <a:pt x="4679" y="5334"/>
                    <a:pt x="5514" y="5518"/>
                    <a:pt x="6300" y="5835"/>
                  </a:cubicBezTo>
                  <a:cubicBezTo>
                    <a:pt x="6406" y="5878"/>
                    <a:pt x="6497" y="5897"/>
                    <a:pt x="6574" y="5897"/>
                  </a:cubicBezTo>
                  <a:cubicBezTo>
                    <a:pt x="7044" y="5897"/>
                    <a:pt x="6997" y="5187"/>
                    <a:pt x="6667" y="4699"/>
                  </a:cubicBezTo>
                  <a:cubicBezTo>
                    <a:pt x="6300" y="4131"/>
                    <a:pt x="5798" y="4248"/>
                    <a:pt x="5163" y="4064"/>
                  </a:cubicBezTo>
                  <a:cubicBezTo>
                    <a:pt x="4829" y="3947"/>
                    <a:pt x="4512" y="3780"/>
                    <a:pt x="4228" y="3596"/>
                  </a:cubicBezTo>
                  <a:cubicBezTo>
                    <a:pt x="3693" y="3262"/>
                    <a:pt x="3676" y="2510"/>
                    <a:pt x="4194" y="2143"/>
                  </a:cubicBezTo>
                  <a:lnTo>
                    <a:pt x="4996" y="1608"/>
                  </a:lnTo>
                  <a:cubicBezTo>
                    <a:pt x="5254" y="1453"/>
                    <a:pt x="5562" y="1368"/>
                    <a:pt x="5866" y="1368"/>
                  </a:cubicBezTo>
                  <a:cubicBezTo>
                    <a:pt x="5956" y="1368"/>
                    <a:pt x="6045" y="1376"/>
                    <a:pt x="6133" y="1391"/>
                  </a:cubicBezTo>
                  <a:cubicBezTo>
                    <a:pt x="6730" y="1546"/>
                    <a:pt x="7601" y="1761"/>
                    <a:pt x="8116" y="1761"/>
                  </a:cubicBezTo>
                  <a:cubicBezTo>
                    <a:pt x="8321" y="1761"/>
                    <a:pt x="8470" y="1727"/>
                    <a:pt x="8522" y="1641"/>
                  </a:cubicBezTo>
                  <a:cubicBezTo>
                    <a:pt x="8923" y="1023"/>
                    <a:pt x="5397" y="54"/>
                    <a:pt x="4946" y="4"/>
                  </a:cubicBezTo>
                  <a:cubicBezTo>
                    <a:pt x="4923" y="2"/>
                    <a:pt x="4899" y="1"/>
                    <a:pt x="487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1990707" y="2443767"/>
              <a:ext cx="983230" cy="809711"/>
            </a:xfrm>
            <a:custGeom>
              <a:avLst/>
              <a:gdLst/>
              <a:ahLst/>
              <a:cxnLst/>
              <a:rect l="l" t="t" r="r" b="b"/>
              <a:pathLst>
                <a:path w="30678" h="25264" extrusionOk="0">
                  <a:moveTo>
                    <a:pt x="7026" y="1"/>
                  </a:moveTo>
                  <a:cubicBezTo>
                    <a:pt x="6967" y="1"/>
                    <a:pt x="6909" y="6"/>
                    <a:pt x="6851" y="16"/>
                  </a:cubicBezTo>
                  <a:cubicBezTo>
                    <a:pt x="0" y="1202"/>
                    <a:pt x="7503" y="21236"/>
                    <a:pt x="8238" y="22856"/>
                  </a:cubicBezTo>
                  <a:cubicBezTo>
                    <a:pt x="8714" y="23931"/>
                    <a:pt x="9081" y="25264"/>
                    <a:pt x="12662" y="25264"/>
                  </a:cubicBezTo>
                  <a:cubicBezTo>
                    <a:pt x="14480" y="25264"/>
                    <a:pt x="17127" y="24920"/>
                    <a:pt x="21037" y="24026"/>
                  </a:cubicBezTo>
                  <a:cubicBezTo>
                    <a:pt x="29909" y="21987"/>
                    <a:pt x="30677" y="21252"/>
                    <a:pt x="30677" y="21252"/>
                  </a:cubicBezTo>
                  <a:lnTo>
                    <a:pt x="28589" y="15371"/>
                  </a:lnTo>
                  <a:lnTo>
                    <a:pt x="14788" y="17125"/>
                  </a:lnTo>
                  <a:cubicBezTo>
                    <a:pt x="14788" y="17125"/>
                    <a:pt x="10474" y="1"/>
                    <a:pt x="702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1504476" y="2398192"/>
              <a:ext cx="902881" cy="1208157"/>
            </a:xfrm>
            <a:custGeom>
              <a:avLst/>
              <a:gdLst/>
              <a:ahLst/>
              <a:cxnLst/>
              <a:rect l="l" t="t" r="r" b="b"/>
              <a:pathLst>
                <a:path w="28171" h="37696" extrusionOk="0">
                  <a:moveTo>
                    <a:pt x="9892" y="1"/>
                  </a:moveTo>
                  <a:cubicBezTo>
                    <a:pt x="9541" y="84"/>
                    <a:pt x="9156" y="151"/>
                    <a:pt x="8789" y="218"/>
                  </a:cubicBezTo>
                  <a:cubicBezTo>
                    <a:pt x="6149" y="652"/>
                    <a:pt x="3158" y="753"/>
                    <a:pt x="1554" y="3459"/>
                  </a:cubicBezTo>
                  <a:cubicBezTo>
                    <a:pt x="201" y="5765"/>
                    <a:pt x="1370" y="12482"/>
                    <a:pt x="2573" y="18163"/>
                  </a:cubicBezTo>
                  <a:cubicBezTo>
                    <a:pt x="3242" y="21354"/>
                    <a:pt x="3559" y="24713"/>
                    <a:pt x="2607" y="27820"/>
                  </a:cubicBezTo>
                  <a:cubicBezTo>
                    <a:pt x="1303" y="32115"/>
                    <a:pt x="0" y="37695"/>
                    <a:pt x="0" y="37695"/>
                  </a:cubicBezTo>
                  <a:lnTo>
                    <a:pt x="28171" y="36425"/>
                  </a:lnTo>
                  <a:cubicBezTo>
                    <a:pt x="26928" y="30691"/>
                    <a:pt x="23745" y="20962"/>
                    <a:pt x="23693" y="20805"/>
                  </a:cubicBezTo>
                  <a:lnTo>
                    <a:pt x="23693" y="20805"/>
                  </a:lnTo>
                  <a:cubicBezTo>
                    <a:pt x="23718" y="20228"/>
                    <a:pt x="24444" y="2938"/>
                    <a:pt x="23425" y="1722"/>
                  </a:cubicBezTo>
                  <a:cubicBezTo>
                    <a:pt x="22774" y="987"/>
                    <a:pt x="21287" y="552"/>
                    <a:pt x="20201" y="335"/>
                  </a:cubicBezTo>
                  <a:cubicBezTo>
                    <a:pt x="19516" y="201"/>
                    <a:pt x="18998" y="134"/>
                    <a:pt x="18998" y="134"/>
                  </a:cubicBezTo>
                  <a:cubicBezTo>
                    <a:pt x="18988" y="135"/>
                    <a:pt x="18962" y="136"/>
                    <a:pt x="18922" y="136"/>
                  </a:cubicBezTo>
                  <a:cubicBezTo>
                    <a:pt x="18191" y="136"/>
                    <a:pt x="12662" y="1"/>
                    <a:pt x="989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1786132" y="2398192"/>
              <a:ext cx="365787" cy="259765"/>
            </a:xfrm>
            <a:custGeom>
              <a:avLst/>
              <a:gdLst/>
              <a:ahLst/>
              <a:cxnLst/>
              <a:rect l="l" t="t" r="r" b="b"/>
              <a:pathLst>
                <a:path w="11413" h="8105" extrusionOk="0">
                  <a:moveTo>
                    <a:pt x="1104" y="1"/>
                  </a:moveTo>
                  <a:cubicBezTo>
                    <a:pt x="753" y="84"/>
                    <a:pt x="385" y="151"/>
                    <a:pt x="1" y="218"/>
                  </a:cubicBezTo>
                  <a:cubicBezTo>
                    <a:pt x="1538" y="3359"/>
                    <a:pt x="5632" y="7854"/>
                    <a:pt x="7937" y="8104"/>
                  </a:cubicBezTo>
                  <a:cubicBezTo>
                    <a:pt x="9358" y="7503"/>
                    <a:pt x="10778" y="2741"/>
                    <a:pt x="11413" y="335"/>
                  </a:cubicBezTo>
                  <a:cubicBezTo>
                    <a:pt x="10728" y="201"/>
                    <a:pt x="10210" y="134"/>
                    <a:pt x="10210" y="134"/>
                  </a:cubicBezTo>
                  <a:cubicBezTo>
                    <a:pt x="10200" y="135"/>
                    <a:pt x="10174" y="136"/>
                    <a:pt x="10134" y="136"/>
                  </a:cubicBezTo>
                  <a:cubicBezTo>
                    <a:pt x="9403" y="136"/>
                    <a:pt x="3874" y="1"/>
                    <a:pt x="110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660616" y="2947176"/>
              <a:ext cx="71632" cy="66920"/>
            </a:xfrm>
            <a:custGeom>
              <a:avLst/>
              <a:gdLst/>
              <a:ahLst/>
              <a:cxnLst/>
              <a:rect l="l" t="t" r="r" b="b"/>
              <a:pathLst>
                <a:path w="2235" h="2088" extrusionOk="0">
                  <a:moveTo>
                    <a:pt x="1714" y="0"/>
                  </a:moveTo>
                  <a:cubicBezTo>
                    <a:pt x="1680" y="0"/>
                    <a:pt x="1643" y="5"/>
                    <a:pt x="1605" y="15"/>
                  </a:cubicBezTo>
                  <a:cubicBezTo>
                    <a:pt x="1170" y="115"/>
                    <a:pt x="235" y="1067"/>
                    <a:pt x="151" y="1285"/>
                  </a:cubicBezTo>
                  <a:cubicBezTo>
                    <a:pt x="1" y="1619"/>
                    <a:pt x="1" y="2053"/>
                    <a:pt x="669" y="2087"/>
                  </a:cubicBezTo>
                  <a:cubicBezTo>
                    <a:pt x="677" y="2087"/>
                    <a:pt x="685" y="2087"/>
                    <a:pt x="694" y="2087"/>
                  </a:cubicBezTo>
                  <a:cubicBezTo>
                    <a:pt x="1231" y="2087"/>
                    <a:pt x="2107" y="1030"/>
                    <a:pt x="2173" y="783"/>
                  </a:cubicBezTo>
                  <a:cubicBezTo>
                    <a:pt x="2234" y="539"/>
                    <a:pt x="2085" y="0"/>
                    <a:pt x="171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514981" y="2874807"/>
              <a:ext cx="197620" cy="189608"/>
            </a:xfrm>
            <a:custGeom>
              <a:avLst/>
              <a:gdLst/>
              <a:ahLst/>
              <a:cxnLst/>
              <a:rect l="l" t="t" r="r" b="b"/>
              <a:pathLst>
                <a:path w="6166" h="5916" extrusionOk="0">
                  <a:moveTo>
                    <a:pt x="3600" y="0"/>
                  </a:moveTo>
                  <a:cubicBezTo>
                    <a:pt x="3597" y="0"/>
                    <a:pt x="3595" y="0"/>
                    <a:pt x="3592" y="0"/>
                  </a:cubicBezTo>
                  <a:cubicBezTo>
                    <a:pt x="3308" y="17"/>
                    <a:pt x="3108" y="385"/>
                    <a:pt x="3108" y="385"/>
                  </a:cubicBezTo>
                  <a:cubicBezTo>
                    <a:pt x="2924" y="385"/>
                    <a:pt x="2724" y="418"/>
                    <a:pt x="2557" y="502"/>
                  </a:cubicBezTo>
                  <a:cubicBezTo>
                    <a:pt x="2490" y="552"/>
                    <a:pt x="2456" y="702"/>
                    <a:pt x="2406" y="919"/>
                  </a:cubicBezTo>
                  <a:cubicBezTo>
                    <a:pt x="2285" y="883"/>
                    <a:pt x="2190" y="820"/>
                    <a:pt x="2109" y="820"/>
                  </a:cubicBezTo>
                  <a:cubicBezTo>
                    <a:pt x="2078" y="820"/>
                    <a:pt x="2049" y="829"/>
                    <a:pt x="2022" y="853"/>
                  </a:cubicBezTo>
                  <a:cubicBezTo>
                    <a:pt x="1855" y="986"/>
                    <a:pt x="1755" y="1170"/>
                    <a:pt x="1688" y="1370"/>
                  </a:cubicBezTo>
                  <a:cubicBezTo>
                    <a:pt x="1688" y="1370"/>
                    <a:pt x="1547" y="1318"/>
                    <a:pt x="1418" y="1318"/>
                  </a:cubicBezTo>
                  <a:cubicBezTo>
                    <a:pt x="1354" y="1318"/>
                    <a:pt x="1292" y="1331"/>
                    <a:pt x="1253" y="1370"/>
                  </a:cubicBezTo>
                  <a:cubicBezTo>
                    <a:pt x="1103" y="1538"/>
                    <a:pt x="34" y="2774"/>
                    <a:pt x="17" y="3994"/>
                  </a:cubicBezTo>
                  <a:cubicBezTo>
                    <a:pt x="0" y="4562"/>
                    <a:pt x="251" y="5096"/>
                    <a:pt x="685" y="5464"/>
                  </a:cubicBezTo>
                  <a:cubicBezTo>
                    <a:pt x="936" y="5715"/>
                    <a:pt x="1270" y="5882"/>
                    <a:pt x="1621" y="5915"/>
                  </a:cubicBezTo>
                  <a:cubicBezTo>
                    <a:pt x="2105" y="5898"/>
                    <a:pt x="2523" y="5447"/>
                    <a:pt x="2523" y="5447"/>
                  </a:cubicBezTo>
                  <a:cubicBezTo>
                    <a:pt x="2740" y="5364"/>
                    <a:pt x="2958" y="5247"/>
                    <a:pt x="3125" y="5080"/>
                  </a:cubicBezTo>
                  <a:cubicBezTo>
                    <a:pt x="3375" y="4846"/>
                    <a:pt x="3359" y="4645"/>
                    <a:pt x="3359" y="4645"/>
                  </a:cubicBezTo>
                  <a:cubicBezTo>
                    <a:pt x="3442" y="4629"/>
                    <a:pt x="3526" y="4629"/>
                    <a:pt x="3592" y="4595"/>
                  </a:cubicBezTo>
                  <a:cubicBezTo>
                    <a:pt x="3877" y="4512"/>
                    <a:pt x="4110" y="4345"/>
                    <a:pt x="4244" y="4094"/>
                  </a:cubicBezTo>
                  <a:lnTo>
                    <a:pt x="4511" y="4094"/>
                  </a:lnTo>
                  <a:cubicBezTo>
                    <a:pt x="4896" y="4077"/>
                    <a:pt x="5196" y="3760"/>
                    <a:pt x="5196" y="3375"/>
                  </a:cubicBezTo>
                  <a:cubicBezTo>
                    <a:pt x="5297" y="3375"/>
                    <a:pt x="5414" y="3342"/>
                    <a:pt x="5481" y="3259"/>
                  </a:cubicBezTo>
                  <a:cubicBezTo>
                    <a:pt x="5898" y="2858"/>
                    <a:pt x="6166" y="1655"/>
                    <a:pt x="6065" y="1387"/>
                  </a:cubicBezTo>
                  <a:cubicBezTo>
                    <a:pt x="5916" y="1056"/>
                    <a:pt x="3924" y="0"/>
                    <a:pt x="36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610298" y="2922786"/>
              <a:ext cx="49293" cy="83234"/>
            </a:xfrm>
            <a:custGeom>
              <a:avLst/>
              <a:gdLst/>
              <a:ahLst/>
              <a:cxnLst/>
              <a:rect l="l" t="t" r="r" b="b"/>
              <a:pathLst>
                <a:path w="1538" h="2597" extrusionOk="0">
                  <a:moveTo>
                    <a:pt x="113" y="1"/>
                  </a:moveTo>
                  <a:cubicBezTo>
                    <a:pt x="108" y="1"/>
                    <a:pt x="103" y="3"/>
                    <a:pt x="101" y="7"/>
                  </a:cubicBezTo>
                  <a:cubicBezTo>
                    <a:pt x="0" y="124"/>
                    <a:pt x="936" y="1578"/>
                    <a:pt x="1103" y="2046"/>
                  </a:cubicBezTo>
                  <a:cubicBezTo>
                    <a:pt x="1187" y="2213"/>
                    <a:pt x="1237" y="2413"/>
                    <a:pt x="1270" y="2597"/>
                  </a:cubicBezTo>
                  <a:lnTo>
                    <a:pt x="1537" y="2597"/>
                  </a:lnTo>
                  <a:cubicBezTo>
                    <a:pt x="1521" y="2396"/>
                    <a:pt x="1487" y="2196"/>
                    <a:pt x="1420" y="1995"/>
                  </a:cubicBezTo>
                  <a:cubicBezTo>
                    <a:pt x="1275" y="1480"/>
                    <a:pt x="260" y="1"/>
                    <a:pt x="11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84049" y="2940638"/>
              <a:ext cx="46088" cy="83074"/>
            </a:xfrm>
            <a:custGeom>
              <a:avLst/>
              <a:gdLst/>
              <a:ahLst/>
              <a:cxnLst/>
              <a:rect l="l" t="t" r="r" b="b"/>
              <a:pathLst>
                <a:path w="1438" h="2592" extrusionOk="0">
                  <a:moveTo>
                    <a:pt x="77" y="0"/>
                  </a:moveTo>
                  <a:cubicBezTo>
                    <a:pt x="74" y="0"/>
                    <a:pt x="70" y="1"/>
                    <a:pt x="67" y="2"/>
                  </a:cubicBezTo>
                  <a:cubicBezTo>
                    <a:pt x="1" y="35"/>
                    <a:pt x="752" y="1572"/>
                    <a:pt x="920" y="1923"/>
                  </a:cubicBezTo>
                  <a:cubicBezTo>
                    <a:pt x="1070" y="2291"/>
                    <a:pt x="1204" y="2591"/>
                    <a:pt x="1204" y="2591"/>
                  </a:cubicBezTo>
                  <a:cubicBezTo>
                    <a:pt x="1287" y="2575"/>
                    <a:pt x="1371" y="2575"/>
                    <a:pt x="1437" y="2541"/>
                  </a:cubicBezTo>
                  <a:cubicBezTo>
                    <a:pt x="1371" y="2240"/>
                    <a:pt x="1287" y="1940"/>
                    <a:pt x="1170" y="1639"/>
                  </a:cubicBezTo>
                  <a:cubicBezTo>
                    <a:pt x="1023" y="1295"/>
                    <a:pt x="263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536390" y="2982431"/>
              <a:ext cx="59485" cy="81984"/>
            </a:xfrm>
            <a:custGeom>
              <a:avLst/>
              <a:gdLst/>
              <a:ahLst/>
              <a:cxnLst/>
              <a:rect l="l" t="t" r="r" b="b"/>
              <a:pathLst>
                <a:path w="1856" h="2558" extrusionOk="0">
                  <a:moveTo>
                    <a:pt x="869" y="1"/>
                  </a:moveTo>
                  <a:lnTo>
                    <a:pt x="869" y="118"/>
                  </a:lnTo>
                  <a:cubicBezTo>
                    <a:pt x="886" y="836"/>
                    <a:pt x="602" y="1521"/>
                    <a:pt x="101" y="2023"/>
                  </a:cubicBezTo>
                  <a:cubicBezTo>
                    <a:pt x="67" y="2056"/>
                    <a:pt x="34" y="2089"/>
                    <a:pt x="0" y="2106"/>
                  </a:cubicBezTo>
                  <a:lnTo>
                    <a:pt x="17" y="2106"/>
                  </a:lnTo>
                  <a:cubicBezTo>
                    <a:pt x="268" y="2357"/>
                    <a:pt x="602" y="2524"/>
                    <a:pt x="953" y="2557"/>
                  </a:cubicBezTo>
                  <a:cubicBezTo>
                    <a:pt x="1437" y="2540"/>
                    <a:pt x="1855" y="2089"/>
                    <a:pt x="1855" y="2089"/>
                  </a:cubicBezTo>
                  <a:cubicBezTo>
                    <a:pt x="1855" y="2089"/>
                    <a:pt x="1437" y="1906"/>
                    <a:pt x="1354" y="1722"/>
                  </a:cubicBezTo>
                  <a:cubicBezTo>
                    <a:pt x="1287" y="1521"/>
                    <a:pt x="1320" y="1337"/>
                    <a:pt x="1538" y="1271"/>
                  </a:cubicBezTo>
                  <a:cubicBezTo>
                    <a:pt x="1337" y="836"/>
                    <a:pt x="1120" y="419"/>
                    <a:pt x="86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2638662" y="2909069"/>
              <a:ext cx="51985" cy="73939"/>
            </a:xfrm>
            <a:custGeom>
              <a:avLst/>
              <a:gdLst/>
              <a:ahLst/>
              <a:cxnLst/>
              <a:rect l="l" t="t" r="r" b="b"/>
              <a:pathLst>
                <a:path w="1622" h="2307" extrusionOk="0">
                  <a:moveTo>
                    <a:pt x="1" y="1"/>
                  </a:moveTo>
                  <a:cubicBezTo>
                    <a:pt x="1" y="1"/>
                    <a:pt x="1070" y="1337"/>
                    <a:pt x="1337" y="2306"/>
                  </a:cubicBezTo>
                  <a:cubicBezTo>
                    <a:pt x="1438" y="2306"/>
                    <a:pt x="1555" y="2256"/>
                    <a:pt x="1622" y="2190"/>
                  </a:cubicBezTo>
                  <a:lnTo>
                    <a:pt x="1304" y="1438"/>
                  </a:lnTo>
                  <a:cubicBezTo>
                    <a:pt x="1304" y="1438"/>
                    <a:pt x="1321" y="836"/>
                    <a:pt x="1254" y="719"/>
                  </a:cubicBezTo>
                  <a:cubicBezTo>
                    <a:pt x="1104" y="485"/>
                    <a:pt x="285" y="134"/>
                    <a:pt x="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1404320" y="2443735"/>
              <a:ext cx="1155114" cy="894868"/>
            </a:xfrm>
            <a:custGeom>
              <a:avLst/>
              <a:gdLst/>
              <a:ahLst/>
              <a:cxnLst/>
              <a:rect l="l" t="t" r="r" b="b"/>
              <a:pathLst>
                <a:path w="36041" h="27921" extrusionOk="0">
                  <a:moveTo>
                    <a:pt x="7592" y="0"/>
                  </a:moveTo>
                  <a:cubicBezTo>
                    <a:pt x="7529" y="0"/>
                    <a:pt x="7465" y="6"/>
                    <a:pt x="7402" y="17"/>
                  </a:cubicBezTo>
                  <a:cubicBezTo>
                    <a:pt x="1" y="1303"/>
                    <a:pt x="8104" y="22941"/>
                    <a:pt x="8890" y="24695"/>
                  </a:cubicBezTo>
                  <a:cubicBezTo>
                    <a:pt x="9438" y="25909"/>
                    <a:pt x="10695" y="27920"/>
                    <a:pt x="15044" y="27920"/>
                  </a:cubicBezTo>
                  <a:cubicBezTo>
                    <a:pt x="16924" y="27920"/>
                    <a:pt x="19381" y="27545"/>
                    <a:pt x="22607" y="26567"/>
                  </a:cubicBezTo>
                  <a:cubicBezTo>
                    <a:pt x="31997" y="23726"/>
                    <a:pt x="36041" y="21721"/>
                    <a:pt x="36041" y="21721"/>
                  </a:cubicBezTo>
                  <a:lnTo>
                    <a:pt x="34604" y="15355"/>
                  </a:lnTo>
                  <a:lnTo>
                    <a:pt x="15974" y="18513"/>
                  </a:lnTo>
                  <a:cubicBezTo>
                    <a:pt x="15974" y="18513"/>
                    <a:pt x="11322" y="0"/>
                    <a:pt x="75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1812926" y="1971414"/>
              <a:ext cx="386651" cy="644237"/>
            </a:xfrm>
            <a:custGeom>
              <a:avLst/>
              <a:gdLst/>
              <a:ahLst/>
              <a:cxnLst/>
              <a:rect l="l" t="t" r="r" b="b"/>
              <a:pathLst>
                <a:path w="12064" h="20101" extrusionOk="0">
                  <a:moveTo>
                    <a:pt x="10560" y="0"/>
                  </a:moveTo>
                  <a:cubicBezTo>
                    <a:pt x="10360" y="401"/>
                    <a:pt x="10059" y="769"/>
                    <a:pt x="9674" y="1019"/>
                  </a:cubicBezTo>
                  <a:cubicBezTo>
                    <a:pt x="8639" y="1654"/>
                    <a:pt x="7051" y="1721"/>
                    <a:pt x="6099" y="2055"/>
                  </a:cubicBezTo>
                  <a:cubicBezTo>
                    <a:pt x="4946" y="2456"/>
                    <a:pt x="4679" y="2724"/>
                    <a:pt x="3793" y="3492"/>
                  </a:cubicBezTo>
                  <a:cubicBezTo>
                    <a:pt x="3530" y="2426"/>
                    <a:pt x="3050" y="1781"/>
                    <a:pt x="2341" y="1781"/>
                  </a:cubicBezTo>
                  <a:cubicBezTo>
                    <a:pt x="2240" y="1781"/>
                    <a:pt x="2133" y="1794"/>
                    <a:pt x="2022" y="1821"/>
                  </a:cubicBezTo>
                  <a:cubicBezTo>
                    <a:pt x="1086" y="2039"/>
                    <a:pt x="1571" y="4762"/>
                    <a:pt x="2156" y="5063"/>
                  </a:cubicBezTo>
                  <a:cubicBezTo>
                    <a:pt x="2411" y="5198"/>
                    <a:pt x="2620" y="5235"/>
                    <a:pt x="2771" y="5235"/>
                  </a:cubicBezTo>
                  <a:cubicBezTo>
                    <a:pt x="2957" y="5235"/>
                    <a:pt x="3058" y="5180"/>
                    <a:pt x="3058" y="5180"/>
                  </a:cubicBezTo>
                  <a:lnTo>
                    <a:pt x="3058" y="5180"/>
                  </a:lnTo>
                  <a:cubicBezTo>
                    <a:pt x="3058" y="5180"/>
                    <a:pt x="3425" y="9775"/>
                    <a:pt x="3008" y="11028"/>
                  </a:cubicBezTo>
                  <a:cubicBezTo>
                    <a:pt x="2573" y="12264"/>
                    <a:pt x="1303" y="12966"/>
                    <a:pt x="0" y="13400"/>
                  </a:cubicBezTo>
                  <a:cubicBezTo>
                    <a:pt x="1153" y="15522"/>
                    <a:pt x="5013" y="19415"/>
                    <a:pt x="6734" y="20100"/>
                  </a:cubicBezTo>
                  <a:cubicBezTo>
                    <a:pt x="8004" y="19800"/>
                    <a:pt x="9374" y="13450"/>
                    <a:pt x="9374" y="13450"/>
                  </a:cubicBezTo>
                  <a:cubicBezTo>
                    <a:pt x="9374" y="13450"/>
                    <a:pt x="8538" y="13267"/>
                    <a:pt x="8104" y="12782"/>
                  </a:cubicBezTo>
                  <a:cubicBezTo>
                    <a:pt x="7636" y="12264"/>
                    <a:pt x="7419" y="11579"/>
                    <a:pt x="7469" y="10877"/>
                  </a:cubicBezTo>
                  <a:cubicBezTo>
                    <a:pt x="7485" y="10582"/>
                    <a:pt x="7212" y="8787"/>
                    <a:pt x="7994" y="8787"/>
                  </a:cubicBezTo>
                  <a:cubicBezTo>
                    <a:pt x="8008" y="8787"/>
                    <a:pt x="8022" y="8788"/>
                    <a:pt x="8037" y="8789"/>
                  </a:cubicBezTo>
                  <a:cubicBezTo>
                    <a:pt x="8154" y="8789"/>
                    <a:pt x="8271" y="8806"/>
                    <a:pt x="8371" y="8839"/>
                  </a:cubicBezTo>
                  <a:cubicBezTo>
                    <a:pt x="8778" y="8910"/>
                    <a:pt x="9156" y="8945"/>
                    <a:pt x="9493" y="8945"/>
                  </a:cubicBezTo>
                  <a:cubicBezTo>
                    <a:pt x="10110" y="8945"/>
                    <a:pt x="10590" y="8826"/>
                    <a:pt x="10861" y="8588"/>
                  </a:cubicBezTo>
                  <a:cubicBezTo>
                    <a:pt x="11145" y="8354"/>
                    <a:pt x="11278" y="7101"/>
                    <a:pt x="11295" y="6299"/>
                  </a:cubicBezTo>
                  <a:cubicBezTo>
                    <a:pt x="11312" y="5531"/>
                    <a:pt x="12030" y="5464"/>
                    <a:pt x="12047" y="5197"/>
                  </a:cubicBezTo>
                  <a:cubicBezTo>
                    <a:pt x="12064" y="4578"/>
                    <a:pt x="11128" y="5163"/>
                    <a:pt x="11228" y="2573"/>
                  </a:cubicBezTo>
                  <a:cubicBezTo>
                    <a:pt x="11212" y="1136"/>
                    <a:pt x="10944" y="418"/>
                    <a:pt x="1056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1812926" y="2111697"/>
              <a:ext cx="300437" cy="503954"/>
            </a:xfrm>
            <a:custGeom>
              <a:avLst/>
              <a:gdLst/>
              <a:ahLst/>
              <a:cxnLst/>
              <a:rect l="l" t="t" r="r" b="b"/>
              <a:pathLst>
                <a:path w="9374" h="15724" extrusionOk="0">
                  <a:moveTo>
                    <a:pt x="3643" y="1"/>
                  </a:moveTo>
                  <a:cubicBezTo>
                    <a:pt x="3526" y="686"/>
                    <a:pt x="3058" y="820"/>
                    <a:pt x="3058" y="820"/>
                  </a:cubicBezTo>
                  <a:cubicBezTo>
                    <a:pt x="3058" y="820"/>
                    <a:pt x="3425" y="5414"/>
                    <a:pt x="3008" y="6651"/>
                  </a:cubicBezTo>
                  <a:cubicBezTo>
                    <a:pt x="2573" y="7904"/>
                    <a:pt x="1303" y="8589"/>
                    <a:pt x="0" y="9023"/>
                  </a:cubicBezTo>
                  <a:cubicBezTo>
                    <a:pt x="1153" y="11145"/>
                    <a:pt x="5013" y="15038"/>
                    <a:pt x="6734" y="15723"/>
                  </a:cubicBezTo>
                  <a:cubicBezTo>
                    <a:pt x="8004" y="15423"/>
                    <a:pt x="9374" y="9073"/>
                    <a:pt x="9374" y="9073"/>
                  </a:cubicBezTo>
                  <a:cubicBezTo>
                    <a:pt x="9374" y="9073"/>
                    <a:pt x="8538" y="8890"/>
                    <a:pt x="8104" y="8405"/>
                  </a:cubicBezTo>
                  <a:cubicBezTo>
                    <a:pt x="7636" y="7887"/>
                    <a:pt x="7419" y="7202"/>
                    <a:pt x="7469" y="6500"/>
                  </a:cubicBezTo>
                  <a:cubicBezTo>
                    <a:pt x="7485" y="6205"/>
                    <a:pt x="7212" y="4410"/>
                    <a:pt x="7994" y="4410"/>
                  </a:cubicBezTo>
                  <a:cubicBezTo>
                    <a:pt x="8008" y="4410"/>
                    <a:pt x="8022" y="4411"/>
                    <a:pt x="8037" y="4412"/>
                  </a:cubicBezTo>
                  <a:cubicBezTo>
                    <a:pt x="7135" y="4245"/>
                    <a:pt x="4712" y="3576"/>
                    <a:pt x="3843" y="853"/>
                  </a:cubicBezTo>
                  <a:cubicBezTo>
                    <a:pt x="3793" y="669"/>
                    <a:pt x="3709" y="402"/>
                    <a:pt x="364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1878244" y="2047436"/>
              <a:ext cx="41793" cy="69132"/>
            </a:xfrm>
            <a:custGeom>
              <a:avLst/>
              <a:gdLst/>
              <a:ahLst/>
              <a:cxnLst/>
              <a:rect l="l" t="t" r="r" b="b"/>
              <a:pathLst>
                <a:path w="1304" h="2157" extrusionOk="0">
                  <a:moveTo>
                    <a:pt x="288" y="1"/>
                  </a:moveTo>
                  <a:cubicBezTo>
                    <a:pt x="104" y="1"/>
                    <a:pt x="1" y="118"/>
                    <a:pt x="1" y="118"/>
                  </a:cubicBezTo>
                  <a:cubicBezTo>
                    <a:pt x="7" y="118"/>
                    <a:pt x="13" y="118"/>
                    <a:pt x="19" y="118"/>
                  </a:cubicBezTo>
                  <a:cubicBezTo>
                    <a:pt x="687" y="118"/>
                    <a:pt x="769" y="1020"/>
                    <a:pt x="769" y="1020"/>
                  </a:cubicBezTo>
                  <a:cubicBezTo>
                    <a:pt x="686" y="1020"/>
                    <a:pt x="585" y="1037"/>
                    <a:pt x="502" y="1070"/>
                  </a:cubicBezTo>
                  <a:cubicBezTo>
                    <a:pt x="101" y="1170"/>
                    <a:pt x="134" y="2156"/>
                    <a:pt x="719" y="2156"/>
                  </a:cubicBezTo>
                  <a:cubicBezTo>
                    <a:pt x="1304" y="2156"/>
                    <a:pt x="1237" y="569"/>
                    <a:pt x="669" y="151"/>
                  </a:cubicBezTo>
                  <a:cubicBezTo>
                    <a:pt x="519" y="37"/>
                    <a:pt x="391" y="1"/>
                    <a:pt x="2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2091921" y="2035257"/>
              <a:ext cx="51985" cy="25608"/>
            </a:xfrm>
            <a:custGeom>
              <a:avLst/>
              <a:gdLst/>
              <a:ahLst/>
              <a:cxnLst/>
              <a:rect l="l" t="t" r="r" b="b"/>
              <a:pathLst>
                <a:path w="1622" h="799" extrusionOk="0">
                  <a:moveTo>
                    <a:pt x="798" y="1"/>
                  </a:moveTo>
                  <a:cubicBezTo>
                    <a:pt x="456" y="1"/>
                    <a:pt x="117" y="222"/>
                    <a:pt x="0" y="798"/>
                  </a:cubicBezTo>
                  <a:cubicBezTo>
                    <a:pt x="367" y="591"/>
                    <a:pt x="768" y="490"/>
                    <a:pt x="1173" y="490"/>
                  </a:cubicBezTo>
                  <a:cubicBezTo>
                    <a:pt x="1323" y="490"/>
                    <a:pt x="1473" y="504"/>
                    <a:pt x="1621" y="531"/>
                  </a:cubicBezTo>
                  <a:cubicBezTo>
                    <a:pt x="1487" y="222"/>
                    <a:pt x="1141" y="1"/>
                    <a:pt x="79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2109580" y="2082788"/>
              <a:ext cx="33781" cy="33909"/>
            </a:xfrm>
            <a:custGeom>
              <a:avLst/>
              <a:gdLst/>
              <a:ahLst/>
              <a:cxnLst/>
              <a:rect l="l" t="t" r="r" b="b"/>
              <a:pathLst>
                <a:path w="1054" h="1058" extrusionOk="0">
                  <a:moveTo>
                    <a:pt x="535" y="1"/>
                  </a:moveTo>
                  <a:cubicBezTo>
                    <a:pt x="452" y="1"/>
                    <a:pt x="368" y="17"/>
                    <a:pt x="285" y="67"/>
                  </a:cubicBezTo>
                  <a:cubicBezTo>
                    <a:pt x="235" y="101"/>
                    <a:pt x="201" y="117"/>
                    <a:pt x="168" y="151"/>
                  </a:cubicBezTo>
                  <a:cubicBezTo>
                    <a:pt x="101" y="218"/>
                    <a:pt x="51" y="301"/>
                    <a:pt x="17" y="385"/>
                  </a:cubicBezTo>
                  <a:cubicBezTo>
                    <a:pt x="17" y="435"/>
                    <a:pt x="1" y="468"/>
                    <a:pt x="1" y="518"/>
                  </a:cubicBezTo>
                  <a:cubicBezTo>
                    <a:pt x="1" y="803"/>
                    <a:pt x="235" y="1053"/>
                    <a:pt x="519" y="1053"/>
                  </a:cubicBezTo>
                  <a:cubicBezTo>
                    <a:pt x="534" y="1056"/>
                    <a:pt x="550" y="1058"/>
                    <a:pt x="566" y="1058"/>
                  </a:cubicBezTo>
                  <a:cubicBezTo>
                    <a:pt x="638" y="1058"/>
                    <a:pt x="718" y="1030"/>
                    <a:pt x="786" y="1003"/>
                  </a:cubicBezTo>
                  <a:cubicBezTo>
                    <a:pt x="819" y="970"/>
                    <a:pt x="853" y="936"/>
                    <a:pt x="903" y="919"/>
                  </a:cubicBezTo>
                  <a:cubicBezTo>
                    <a:pt x="970" y="853"/>
                    <a:pt x="1020" y="769"/>
                    <a:pt x="1037" y="669"/>
                  </a:cubicBezTo>
                  <a:cubicBezTo>
                    <a:pt x="1053" y="635"/>
                    <a:pt x="1053" y="585"/>
                    <a:pt x="1053" y="535"/>
                  </a:cubicBezTo>
                  <a:cubicBezTo>
                    <a:pt x="1053" y="335"/>
                    <a:pt x="936" y="134"/>
                    <a:pt x="736" y="51"/>
                  </a:cubicBezTo>
                  <a:cubicBezTo>
                    <a:pt x="686" y="17"/>
                    <a:pt x="619" y="1"/>
                    <a:pt x="5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2101568" y="2170605"/>
              <a:ext cx="62145" cy="29710"/>
            </a:xfrm>
            <a:custGeom>
              <a:avLst/>
              <a:gdLst/>
              <a:ahLst/>
              <a:cxnLst/>
              <a:rect l="l" t="t" r="r" b="b"/>
              <a:pathLst>
                <a:path w="1939" h="927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69"/>
                    <a:pt x="401" y="836"/>
                    <a:pt x="869" y="920"/>
                  </a:cubicBezTo>
                  <a:cubicBezTo>
                    <a:pt x="905" y="925"/>
                    <a:pt x="941" y="927"/>
                    <a:pt x="976" y="927"/>
                  </a:cubicBezTo>
                  <a:cubicBezTo>
                    <a:pt x="1539" y="927"/>
                    <a:pt x="1938" y="335"/>
                    <a:pt x="1938" y="335"/>
                  </a:cubicBezTo>
                  <a:cubicBezTo>
                    <a:pt x="1938" y="335"/>
                    <a:pt x="1504" y="301"/>
                    <a:pt x="936" y="235"/>
                  </a:cubicBezTo>
                  <a:cubicBezTo>
                    <a:pt x="618" y="201"/>
                    <a:pt x="301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288996" y="3260369"/>
              <a:ext cx="99611" cy="1893033"/>
            </a:xfrm>
            <a:custGeom>
              <a:avLst/>
              <a:gdLst/>
              <a:ahLst/>
              <a:cxnLst/>
              <a:rect l="l" t="t" r="r" b="b"/>
              <a:pathLst>
                <a:path w="3108" h="59065" extrusionOk="0">
                  <a:moveTo>
                    <a:pt x="0" y="0"/>
                  </a:moveTo>
                  <a:lnTo>
                    <a:pt x="0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4323915" y="3260369"/>
              <a:ext cx="99643" cy="1893033"/>
            </a:xfrm>
            <a:custGeom>
              <a:avLst/>
              <a:gdLst/>
              <a:ahLst/>
              <a:cxnLst/>
              <a:rect l="l" t="t" r="r" b="b"/>
              <a:pathLst>
                <a:path w="3109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186492" y="3260369"/>
              <a:ext cx="99643" cy="1893033"/>
            </a:xfrm>
            <a:custGeom>
              <a:avLst/>
              <a:gdLst/>
              <a:ahLst/>
              <a:cxnLst/>
              <a:rect l="l" t="t" r="r" b="b"/>
              <a:pathLst>
                <a:path w="3109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497089" y="3260369"/>
              <a:ext cx="99099" cy="1893033"/>
            </a:xfrm>
            <a:custGeom>
              <a:avLst/>
              <a:gdLst/>
              <a:ahLst/>
              <a:cxnLst/>
              <a:rect l="l" t="t" r="r" b="b"/>
              <a:pathLst>
                <a:path w="3092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092" y="5906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2388576" y="3212710"/>
              <a:ext cx="1936461" cy="320788"/>
            </a:xfrm>
            <a:custGeom>
              <a:avLst/>
              <a:gdLst/>
              <a:ahLst/>
              <a:cxnLst/>
              <a:rect l="l" t="t" r="r" b="b"/>
              <a:pathLst>
                <a:path w="60420" h="10009" extrusionOk="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783784" y="2690584"/>
              <a:ext cx="615328" cy="491647"/>
            </a:xfrm>
            <a:custGeom>
              <a:avLst/>
              <a:gdLst/>
              <a:ahLst/>
              <a:cxnLst/>
              <a:rect l="l" t="t" r="r" b="b"/>
              <a:pathLst>
                <a:path w="19199" h="15340" extrusionOk="0">
                  <a:moveTo>
                    <a:pt x="5080" y="1"/>
                  </a:moveTo>
                  <a:cubicBezTo>
                    <a:pt x="4679" y="1"/>
                    <a:pt x="4312" y="268"/>
                    <a:pt x="4195" y="669"/>
                  </a:cubicBezTo>
                  <a:lnTo>
                    <a:pt x="1" y="15339"/>
                  </a:lnTo>
                  <a:lnTo>
                    <a:pt x="14821" y="15339"/>
                  </a:lnTo>
                  <a:lnTo>
                    <a:pt x="191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24488" y="2690584"/>
              <a:ext cx="611578" cy="491647"/>
            </a:xfrm>
            <a:custGeom>
              <a:avLst/>
              <a:gdLst/>
              <a:ahLst/>
              <a:cxnLst/>
              <a:rect l="l" t="t" r="r" b="b"/>
              <a:pathLst>
                <a:path w="19082" h="15340" extrusionOk="0">
                  <a:moveTo>
                    <a:pt x="4846" y="1"/>
                  </a:moveTo>
                  <a:cubicBezTo>
                    <a:pt x="4579" y="1"/>
                    <a:pt x="4328" y="184"/>
                    <a:pt x="4261" y="452"/>
                  </a:cubicBezTo>
                  <a:lnTo>
                    <a:pt x="1" y="15339"/>
                  </a:lnTo>
                  <a:lnTo>
                    <a:pt x="14804" y="15339"/>
                  </a:lnTo>
                  <a:lnTo>
                    <a:pt x="18965" y="786"/>
                  </a:lnTo>
                  <a:cubicBezTo>
                    <a:pt x="19082" y="402"/>
                    <a:pt x="18781" y="1"/>
                    <a:pt x="1836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2519244" y="3150053"/>
              <a:ext cx="790449" cy="45543"/>
            </a:xfrm>
            <a:custGeom>
              <a:avLst/>
              <a:gdLst/>
              <a:ahLst/>
              <a:cxnLst/>
              <a:rect l="l" t="t" r="r" b="b"/>
              <a:pathLst>
                <a:path w="24663" h="1421" extrusionOk="0">
                  <a:moveTo>
                    <a:pt x="1" y="1"/>
                  </a:moveTo>
                  <a:cubicBezTo>
                    <a:pt x="1" y="786"/>
                    <a:pt x="636" y="1421"/>
                    <a:pt x="1421" y="1421"/>
                  </a:cubicBezTo>
                  <a:lnTo>
                    <a:pt x="23894" y="1421"/>
                  </a:lnTo>
                  <a:cubicBezTo>
                    <a:pt x="24328" y="1421"/>
                    <a:pt x="24663" y="1070"/>
                    <a:pt x="24663" y="635"/>
                  </a:cubicBezTo>
                  <a:lnTo>
                    <a:pt x="24663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2388576" y="3212710"/>
              <a:ext cx="1936461" cy="320788"/>
            </a:xfrm>
            <a:custGeom>
              <a:avLst/>
              <a:gdLst/>
              <a:ahLst/>
              <a:cxnLst/>
              <a:rect l="l" t="t" r="r" b="b"/>
              <a:pathLst>
                <a:path w="60420" h="10009" extrusionOk="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2259542" y="3188609"/>
              <a:ext cx="2195617" cy="164961"/>
            </a:xfrm>
            <a:custGeom>
              <a:avLst/>
              <a:gdLst/>
              <a:ahLst/>
              <a:cxnLst/>
              <a:rect l="l" t="t" r="r" b="b"/>
              <a:pathLst>
                <a:path w="68506" h="5147" extrusionOk="0">
                  <a:moveTo>
                    <a:pt x="0" y="1"/>
                  </a:moveTo>
                  <a:lnTo>
                    <a:pt x="0" y="5147"/>
                  </a:lnTo>
                  <a:lnTo>
                    <a:pt x="68505" y="5147"/>
                  </a:lnTo>
                  <a:lnTo>
                    <a:pt x="68505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6" name="Conector reto 55"/>
          <p:cNvCxnSpPr/>
          <p:nvPr/>
        </p:nvCxnSpPr>
        <p:spPr>
          <a:xfrm flipH="1">
            <a:off x="5986359" y="2381940"/>
            <a:ext cx="2249819" cy="37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5986359" y="3334881"/>
            <a:ext cx="2249819" cy="37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1528;p58"/>
          <p:cNvSpPr txBox="1">
            <a:spLocks/>
          </p:cNvSpPr>
          <p:nvPr/>
        </p:nvSpPr>
        <p:spPr>
          <a:xfrm>
            <a:off x="1720852" y="155612"/>
            <a:ext cx="1011982" cy="90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l"/>
            <a:r>
              <a:rPr lang="pt-BR" sz="6000" dirty="0" smtClean="0"/>
              <a:t>05</a:t>
            </a:r>
            <a:endParaRPr lang="pt-BR" sz="6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0" name="Google Shape;1780;p63"/>
          <p:cNvGrpSpPr/>
          <p:nvPr/>
        </p:nvGrpSpPr>
        <p:grpSpPr>
          <a:xfrm>
            <a:off x="2772125" y="289957"/>
            <a:ext cx="3893582" cy="4990859"/>
            <a:chOff x="2772125" y="289957"/>
            <a:chExt cx="3893582" cy="4990859"/>
          </a:xfrm>
        </p:grpSpPr>
        <p:grpSp>
          <p:nvGrpSpPr>
            <p:cNvPr id="1781" name="Google Shape;1781;p63"/>
            <p:cNvGrpSpPr/>
            <p:nvPr/>
          </p:nvGrpSpPr>
          <p:grpSpPr>
            <a:xfrm>
              <a:off x="2772125" y="289957"/>
              <a:ext cx="3489773" cy="4321192"/>
              <a:chOff x="2772125" y="289957"/>
              <a:chExt cx="3489773" cy="4321192"/>
            </a:xfrm>
          </p:grpSpPr>
          <p:grpSp>
            <p:nvGrpSpPr>
              <p:cNvPr id="1782" name="Google Shape;1782;p63"/>
              <p:cNvGrpSpPr/>
              <p:nvPr/>
            </p:nvGrpSpPr>
            <p:grpSpPr>
              <a:xfrm>
                <a:off x="2772125" y="664600"/>
                <a:ext cx="3489773" cy="3946549"/>
                <a:chOff x="2772125" y="664600"/>
                <a:chExt cx="3489773" cy="3946549"/>
              </a:xfrm>
            </p:grpSpPr>
            <p:sp>
              <p:nvSpPr>
                <p:cNvPr id="1783" name="Google Shape;1783;p63"/>
                <p:cNvSpPr/>
                <p:nvPr/>
              </p:nvSpPr>
              <p:spPr>
                <a:xfrm>
                  <a:off x="2772125" y="664600"/>
                  <a:ext cx="3489773" cy="394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16" h="180827" extrusionOk="0">
                      <a:moveTo>
                        <a:pt x="1790" y="0"/>
                      </a:moveTo>
                      <a:cubicBezTo>
                        <a:pt x="778" y="0"/>
                        <a:pt x="0" y="856"/>
                        <a:pt x="0" y="1868"/>
                      </a:cubicBezTo>
                      <a:lnTo>
                        <a:pt x="0" y="179036"/>
                      </a:lnTo>
                      <a:cubicBezTo>
                        <a:pt x="0" y="180048"/>
                        <a:pt x="778" y="180826"/>
                        <a:pt x="1790" y="180826"/>
                      </a:cubicBezTo>
                      <a:lnTo>
                        <a:pt x="139025" y="180826"/>
                      </a:lnTo>
                      <a:cubicBezTo>
                        <a:pt x="140037" y="180826"/>
                        <a:pt x="140816" y="180048"/>
                        <a:pt x="140816" y="179036"/>
                      </a:cubicBezTo>
                      <a:lnTo>
                        <a:pt x="140816" y="1868"/>
                      </a:lnTo>
                      <a:cubicBezTo>
                        <a:pt x="140816" y="856"/>
                        <a:pt x="140037" y="0"/>
                        <a:pt x="1390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63"/>
                <p:cNvSpPr/>
                <p:nvPr/>
              </p:nvSpPr>
              <p:spPr>
                <a:xfrm>
                  <a:off x="3042180" y="914319"/>
                  <a:ext cx="2949638" cy="3448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21" h="158020" extrusionOk="0">
                      <a:moveTo>
                        <a:pt x="1" y="1"/>
                      </a:moveTo>
                      <a:lnTo>
                        <a:pt x="1" y="158020"/>
                      </a:lnTo>
                      <a:lnTo>
                        <a:pt x="119021" y="158020"/>
                      </a:lnTo>
                      <a:lnTo>
                        <a:pt x="1190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85" name="Google Shape;1785;p63"/>
              <p:cNvSpPr/>
              <p:nvPr/>
            </p:nvSpPr>
            <p:spPr>
              <a:xfrm>
                <a:off x="3746327" y="289957"/>
                <a:ext cx="1541372" cy="488067"/>
              </a:xfrm>
              <a:custGeom>
                <a:avLst/>
                <a:gdLst/>
                <a:ahLst/>
                <a:cxnLst/>
                <a:rect l="l" t="t" r="r" b="b"/>
                <a:pathLst>
                  <a:path w="62196" h="19694" extrusionOk="0">
                    <a:moveTo>
                      <a:pt x="31115" y="3929"/>
                    </a:moveTo>
                    <a:cubicBezTo>
                      <a:pt x="33197" y="3929"/>
                      <a:pt x="35185" y="5547"/>
                      <a:pt x="35185" y="8018"/>
                    </a:cubicBezTo>
                    <a:cubicBezTo>
                      <a:pt x="35185" y="10275"/>
                      <a:pt x="33394" y="12143"/>
                      <a:pt x="31137" y="12143"/>
                    </a:cubicBezTo>
                    <a:cubicBezTo>
                      <a:pt x="27478" y="12143"/>
                      <a:pt x="25610" y="7706"/>
                      <a:pt x="28257" y="5138"/>
                    </a:cubicBezTo>
                    <a:cubicBezTo>
                      <a:pt x="29091" y="4303"/>
                      <a:pt x="30114" y="3929"/>
                      <a:pt x="31115" y="3929"/>
                    </a:cubicBezTo>
                    <a:close/>
                    <a:moveTo>
                      <a:pt x="31137" y="0"/>
                    </a:moveTo>
                    <a:cubicBezTo>
                      <a:pt x="26544" y="0"/>
                      <a:pt x="22808" y="3736"/>
                      <a:pt x="22808" y="8329"/>
                    </a:cubicBezTo>
                    <a:cubicBezTo>
                      <a:pt x="22808" y="8796"/>
                      <a:pt x="22808" y="9185"/>
                      <a:pt x="22886" y="9652"/>
                    </a:cubicBezTo>
                    <a:lnTo>
                      <a:pt x="1557" y="9652"/>
                    </a:lnTo>
                    <a:cubicBezTo>
                      <a:pt x="701" y="9652"/>
                      <a:pt x="0" y="10353"/>
                      <a:pt x="0" y="11209"/>
                    </a:cubicBezTo>
                    <a:lnTo>
                      <a:pt x="0" y="18059"/>
                    </a:lnTo>
                    <a:cubicBezTo>
                      <a:pt x="0" y="18916"/>
                      <a:pt x="701" y="19616"/>
                      <a:pt x="1557" y="19694"/>
                    </a:cubicBezTo>
                    <a:lnTo>
                      <a:pt x="60639" y="19694"/>
                    </a:lnTo>
                    <a:cubicBezTo>
                      <a:pt x="61495" y="19616"/>
                      <a:pt x="62196" y="18916"/>
                      <a:pt x="62196" y="18059"/>
                    </a:cubicBezTo>
                    <a:lnTo>
                      <a:pt x="62196" y="11209"/>
                    </a:lnTo>
                    <a:cubicBezTo>
                      <a:pt x="62196" y="10353"/>
                      <a:pt x="61495" y="9652"/>
                      <a:pt x="60639" y="9652"/>
                    </a:cubicBezTo>
                    <a:lnTo>
                      <a:pt x="39310" y="9652"/>
                    </a:lnTo>
                    <a:cubicBezTo>
                      <a:pt x="39388" y="9185"/>
                      <a:pt x="39388" y="8796"/>
                      <a:pt x="39466" y="8329"/>
                    </a:cubicBezTo>
                    <a:cubicBezTo>
                      <a:pt x="39466" y="3736"/>
                      <a:pt x="35729" y="0"/>
                      <a:pt x="311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6" name="Google Shape;1786;p63"/>
            <p:cNvGrpSpPr/>
            <p:nvPr/>
          </p:nvGrpSpPr>
          <p:grpSpPr>
            <a:xfrm>
              <a:off x="4612307" y="3076644"/>
              <a:ext cx="2053401" cy="2204172"/>
              <a:chOff x="4612307" y="3076644"/>
              <a:chExt cx="2053401" cy="2204172"/>
            </a:xfrm>
          </p:grpSpPr>
          <p:sp>
            <p:nvSpPr>
              <p:cNvPr id="1787" name="Google Shape;1787;p63"/>
              <p:cNvSpPr/>
              <p:nvPr/>
            </p:nvSpPr>
            <p:spPr>
              <a:xfrm rot="1751529">
                <a:off x="5034588" y="3186841"/>
                <a:ext cx="968457" cy="1983779"/>
              </a:xfrm>
              <a:custGeom>
                <a:avLst/>
                <a:gdLst/>
                <a:ahLst/>
                <a:cxnLst/>
                <a:rect l="l" t="t" r="r" b="b"/>
                <a:pathLst>
                  <a:path w="39078" h="80047" extrusionOk="0">
                    <a:moveTo>
                      <a:pt x="33799" y="1"/>
                    </a:moveTo>
                    <a:cubicBezTo>
                      <a:pt x="33120" y="1"/>
                      <a:pt x="32467" y="383"/>
                      <a:pt x="32227" y="1041"/>
                    </a:cubicBezTo>
                    <a:lnTo>
                      <a:pt x="312" y="76314"/>
                    </a:lnTo>
                    <a:cubicBezTo>
                      <a:pt x="1" y="77093"/>
                      <a:pt x="390" y="78105"/>
                      <a:pt x="1246" y="78494"/>
                    </a:cubicBezTo>
                    <a:lnTo>
                      <a:pt x="4671" y="79895"/>
                    </a:lnTo>
                    <a:cubicBezTo>
                      <a:pt x="4897" y="79998"/>
                      <a:pt x="5129" y="80046"/>
                      <a:pt x="5354" y="80046"/>
                    </a:cubicBezTo>
                    <a:cubicBezTo>
                      <a:pt x="5983" y="80046"/>
                      <a:pt x="6564" y="79669"/>
                      <a:pt x="6851" y="79039"/>
                    </a:cubicBezTo>
                    <a:lnTo>
                      <a:pt x="38688" y="3766"/>
                    </a:lnTo>
                    <a:cubicBezTo>
                      <a:pt x="39077" y="2910"/>
                      <a:pt x="38688" y="1976"/>
                      <a:pt x="37832" y="1586"/>
                    </a:cubicBezTo>
                    <a:lnTo>
                      <a:pt x="34407" y="107"/>
                    </a:lnTo>
                    <a:cubicBezTo>
                      <a:pt x="34209" y="35"/>
                      <a:pt x="34003" y="1"/>
                      <a:pt x="337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3"/>
              <p:cNvSpPr/>
              <p:nvPr/>
            </p:nvSpPr>
            <p:spPr>
              <a:xfrm rot="1751529">
                <a:off x="6020815" y="3222050"/>
                <a:ext cx="490028" cy="762637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0773" extrusionOk="0">
                    <a:moveTo>
                      <a:pt x="12539" y="1"/>
                    </a:moveTo>
                    <a:cubicBezTo>
                      <a:pt x="11892" y="1"/>
                      <a:pt x="11284" y="378"/>
                      <a:pt x="11054" y="1008"/>
                    </a:cubicBezTo>
                    <a:lnTo>
                      <a:pt x="390" y="26229"/>
                    </a:lnTo>
                    <a:cubicBezTo>
                      <a:pt x="1" y="27085"/>
                      <a:pt x="390" y="28019"/>
                      <a:pt x="1246" y="28408"/>
                    </a:cubicBezTo>
                    <a:lnTo>
                      <a:pt x="6617" y="30666"/>
                    </a:lnTo>
                    <a:cubicBezTo>
                      <a:pt x="6797" y="30738"/>
                      <a:pt x="6990" y="30772"/>
                      <a:pt x="7183" y="30772"/>
                    </a:cubicBezTo>
                    <a:cubicBezTo>
                      <a:pt x="7826" y="30772"/>
                      <a:pt x="8480" y="30390"/>
                      <a:pt x="8719" y="29732"/>
                    </a:cubicBezTo>
                    <a:lnTo>
                      <a:pt x="19383" y="4589"/>
                    </a:lnTo>
                    <a:cubicBezTo>
                      <a:pt x="19773" y="3732"/>
                      <a:pt x="19383" y="2721"/>
                      <a:pt x="18527" y="2409"/>
                    </a:cubicBezTo>
                    <a:lnTo>
                      <a:pt x="13234" y="152"/>
                    </a:lnTo>
                    <a:cubicBezTo>
                      <a:pt x="13008" y="49"/>
                      <a:pt x="12771" y="1"/>
                      <a:pt x="125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9" name="Google Shape;1789;p63"/>
            <p:cNvSpPr/>
            <p:nvPr/>
          </p:nvSpPr>
          <p:spPr>
            <a:xfrm>
              <a:off x="5050407" y="1130631"/>
              <a:ext cx="478426" cy="478426"/>
            </a:xfrm>
            <a:custGeom>
              <a:avLst/>
              <a:gdLst/>
              <a:ahLst/>
              <a:cxnLst/>
              <a:rect l="l" t="t" r="r" b="b"/>
              <a:pathLst>
                <a:path w="19305" h="19305" extrusionOk="0">
                  <a:moveTo>
                    <a:pt x="7551" y="0"/>
                  </a:moveTo>
                  <a:cubicBezTo>
                    <a:pt x="7084" y="0"/>
                    <a:pt x="6694" y="311"/>
                    <a:pt x="6694" y="778"/>
                  </a:cubicBezTo>
                  <a:lnTo>
                    <a:pt x="6694" y="6694"/>
                  </a:lnTo>
                  <a:lnTo>
                    <a:pt x="778" y="6694"/>
                  </a:lnTo>
                  <a:cubicBezTo>
                    <a:pt x="389" y="6694"/>
                    <a:pt x="0" y="7084"/>
                    <a:pt x="0" y="7551"/>
                  </a:cubicBezTo>
                  <a:lnTo>
                    <a:pt x="0" y="11754"/>
                  </a:lnTo>
                  <a:cubicBezTo>
                    <a:pt x="0" y="12221"/>
                    <a:pt x="389" y="12533"/>
                    <a:pt x="778" y="12533"/>
                  </a:cubicBezTo>
                  <a:lnTo>
                    <a:pt x="6694" y="12533"/>
                  </a:lnTo>
                  <a:lnTo>
                    <a:pt x="6694" y="18449"/>
                  </a:lnTo>
                  <a:cubicBezTo>
                    <a:pt x="6694" y="18916"/>
                    <a:pt x="7084" y="19305"/>
                    <a:pt x="7551" y="19305"/>
                  </a:cubicBezTo>
                  <a:lnTo>
                    <a:pt x="11754" y="19305"/>
                  </a:lnTo>
                  <a:cubicBezTo>
                    <a:pt x="12221" y="19305"/>
                    <a:pt x="12533" y="18916"/>
                    <a:pt x="12533" y="18449"/>
                  </a:cubicBezTo>
                  <a:lnTo>
                    <a:pt x="12533" y="12533"/>
                  </a:lnTo>
                  <a:lnTo>
                    <a:pt x="18449" y="12533"/>
                  </a:lnTo>
                  <a:cubicBezTo>
                    <a:pt x="18916" y="12533"/>
                    <a:pt x="19305" y="12221"/>
                    <a:pt x="19305" y="11754"/>
                  </a:cubicBezTo>
                  <a:lnTo>
                    <a:pt x="19305" y="7551"/>
                  </a:lnTo>
                  <a:cubicBezTo>
                    <a:pt x="19305" y="7084"/>
                    <a:pt x="18916" y="6694"/>
                    <a:pt x="18449" y="6694"/>
                  </a:cubicBezTo>
                  <a:lnTo>
                    <a:pt x="12610" y="6694"/>
                  </a:lnTo>
                  <a:lnTo>
                    <a:pt x="12610" y="778"/>
                  </a:lnTo>
                  <a:cubicBezTo>
                    <a:pt x="12533" y="389"/>
                    <a:pt x="12221" y="0"/>
                    <a:pt x="1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3216650" y="1881304"/>
            <a:ext cx="2649300" cy="1232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Obrigado pela</a:t>
            </a:r>
            <a:br>
              <a:rPr lang="pt-BR" dirty="0" smtClean="0"/>
            </a:br>
            <a:r>
              <a:rPr lang="pt-BR" dirty="0" smtClean="0"/>
              <a:t>Atenção!</a:t>
            </a:r>
            <a:endParaRPr dirty="0"/>
          </a:p>
        </p:txBody>
      </p:sp>
      <p:grpSp>
        <p:nvGrpSpPr>
          <p:cNvPr id="15" name="Google Shape;1899;p66"/>
          <p:cNvGrpSpPr/>
          <p:nvPr/>
        </p:nvGrpSpPr>
        <p:grpSpPr>
          <a:xfrm>
            <a:off x="30406" y="2201089"/>
            <a:ext cx="3099009" cy="3799444"/>
            <a:chOff x="1927175" y="358950"/>
            <a:chExt cx="3727650" cy="5095875"/>
          </a:xfrm>
        </p:grpSpPr>
        <p:sp>
          <p:nvSpPr>
            <p:cNvPr id="18" name="Google Shape;1902;p66"/>
            <p:cNvSpPr/>
            <p:nvPr/>
          </p:nvSpPr>
          <p:spPr>
            <a:xfrm>
              <a:off x="1942075" y="1048875"/>
              <a:ext cx="654925" cy="818025"/>
            </a:xfrm>
            <a:custGeom>
              <a:avLst/>
              <a:gdLst/>
              <a:ahLst/>
              <a:cxnLst/>
              <a:rect l="l" t="t" r="r" b="b"/>
              <a:pathLst>
                <a:path w="26197" h="32721" extrusionOk="0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03;p66"/>
            <p:cNvSpPr/>
            <p:nvPr/>
          </p:nvSpPr>
          <p:spPr>
            <a:xfrm>
              <a:off x="3276725" y="1051200"/>
              <a:ext cx="361400" cy="865725"/>
            </a:xfrm>
            <a:custGeom>
              <a:avLst/>
              <a:gdLst/>
              <a:ahLst/>
              <a:cxnLst/>
              <a:rect l="l" t="t" r="r" b="b"/>
              <a:pathLst>
                <a:path w="14456" h="34629" extrusionOk="0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04;p66"/>
            <p:cNvSpPr/>
            <p:nvPr/>
          </p:nvSpPr>
          <p:spPr>
            <a:xfrm>
              <a:off x="3260175" y="5137550"/>
              <a:ext cx="805000" cy="317275"/>
            </a:xfrm>
            <a:custGeom>
              <a:avLst/>
              <a:gdLst/>
              <a:ahLst/>
              <a:cxnLst/>
              <a:rect l="l" t="t" r="r" b="b"/>
              <a:pathLst>
                <a:path w="32200" h="12691" extrusionOk="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5;p66"/>
            <p:cNvSpPr/>
            <p:nvPr/>
          </p:nvSpPr>
          <p:spPr>
            <a:xfrm>
              <a:off x="3282250" y="5284300"/>
              <a:ext cx="782925" cy="170525"/>
            </a:xfrm>
            <a:custGeom>
              <a:avLst/>
              <a:gdLst/>
              <a:ahLst/>
              <a:cxnLst/>
              <a:rect l="l" t="t" r="r" b="b"/>
              <a:pathLst>
                <a:path w="31317" h="6821" extrusionOk="0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06;p66"/>
            <p:cNvSpPr/>
            <p:nvPr/>
          </p:nvSpPr>
          <p:spPr>
            <a:xfrm>
              <a:off x="2942925" y="2502450"/>
              <a:ext cx="727750" cy="2829325"/>
            </a:xfrm>
            <a:custGeom>
              <a:avLst/>
              <a:gdLst/>
              <a:ahLst/>
              <a:cxnLst/>
              <a:rect l="l" t="t" r="r" b="b"/>
              <a:pathLst>
                <a:path w="29110" h="11317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07;p66"/>
            <p:cNvSpPr/>
            <p:nvPr/>
          </p:nvSpPr>
          <p:spPr>
            <a:xfrm>
              <a:off x="2942925" y="2502450"/>
              <a:ext cx="512575" cy="189825"/>
            </a:xfrm>
            <a:custGeom>
              <a:avLst/>
              <a:gdLst/>
              <a:ahLst/>
              <a:cxnLst/>
              <a:rect l="l" t="t" r="r" b="b"/>
              <a:pathLst>
                <a:path w="20503" h="759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08;p66"/>
            <p:cNvSpPr/>
            <p:nvPr/>
          </p:nvSpPr>
          <p:spPr>
            <a:xfrm>
              <a:off x="2112000" y="5137550"/>
              <a:ext cx="772475" cy="317275"/>
            </a:xfrm>
            <a:custGeom>
              <a:avLst/>
              <a:gdLst/>
              <a:ahLst/>
              <a:cxnLst/>
              <a:rect l="l" t="t" r="r" b="b"/>
              <a:pathLst>
                <a:path w="30899" h="12691" extrusionOk="0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09;p66"/>
            <p:cNvSpPr/>
            <p:nvPr/>
          </p:nvSpPr>
          <p:spPr>
            <a:xfrm>
              <a:off x="2112000" y="5284300"/>
              <a:ext cx="766950" cy="170525"/>
            </a:xfrm>
            <a:custGeom>
              <a:avLst/>
              <a:gdLst/>
              <a:ahLst/>
              <a:cxnLst/>
              <a:rect l="l" t="t" r="r" b="b"/>
              <a:pathLst>
                <a:path w="30678" h="6821" extrusionOk="0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10;p66"/>
            <p:cNvSpPr/>
            <p:nvPr/>
          </p:nvSpPr>
          <p:spPr>
            <a:xfrm>
              <a:off x="2411050" y="2502450"/>
              <a:ext cx="560025" cy="2829325"/>
            </a:xfrm>
            <a:custGeom>
              <a:avLst/>
              <a:gdLst/>
              <a:ahLst/>
              <a:cxnLst/>
              <a:rect l="l" t="t" r="r" b="b"/>
              <a:pathLst>
                <a:path w="22401" h="113173" extrusionOk="0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1;p66"/>
            <p:cNvSpPr/>
            <p:nvPr/>
          </p:nvSpPr>
          <p:spPr>
            <a:xfrm>
              <a:off x="2411050" y="2502450"/>
              <a:ext cx="500450" cy="189825"/>
            </a:xfrm>
            <a:custGeom>
              <a:avLst/>
              <a:gdLst/>
              <a:ahLst/>
              <a:cxnLst/>
              <a:rect l="l" t="t" r="r" b="b"/>
              <a:pathLst>
                <a:path w="20018" h="7593" extrusionOk="0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12;p66"/>
            <p:cNvSpPr/>
            <p:nvPr/>
          </p:nvSpPr>
          <p:spPr>
            <a:xfrm>
              <a:off x="2346500" y="974125"/>
              <a:ext cx="1157550" cy="1572475"/>
            </a:xfrm>
            <a:custGeom>
              <a:avLst/>
              <a:gdLst/>
              <a:ahLst/>
              <a:cxnLst/>
              <a:rect l="l" t="t" r="r" b="b"/>
              <a:pathLst>
                <a:path w="46302" h="62899" extrusionOk="0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13;p66"/>
            <p:cNvSpPr/>
            <p:nvPr/>
          </p:nvSpPr>
          <p:spPr>
            <a:xfrm>
              <a:off x="3073675" y="2140500"/>
              <a:ext cx="235625" cy="269800"/>
            </a:xfrm>
            <a:custGeom>
              <a:avLst/>
              <a:gdLst/>
              <a:ahLst/>
              <a:cxnLst/>
              <a:rect l="l" t="t" r="r" b="b"/>
              <a:pathLst>
                <a:path w="9425" h="10792" extrusionOk="0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14;p66"/>
            <p:cNvSpPr/>
            <p:nvPr/>
          </p:nvSpPr>
          <p:spPr>
            <a:xfrm>
              <a:off x="2529675" y="2140500"/>
              <a:ext cx="235050" cy="269800"/>
            </a:xfrm>
            <a:custGeom>
              <a:avLst/>
              <a:gdLst/>
              <a:ahLst/>
              <a:cxnLst/>
              <a:rect l="l" t="t" r="r" b="b"/>
              <a:pathLst>
                <a:path w="9402" h="10792" extrusionOk="0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15;p66"/>
            <p:cNvSpPr/>
            <p:nvPr/>
          </p:nvSpPr>
          <p:spPr>
            <a:xfrm>
              <a:off x="2656575" y="974125"/>
              <a:ext cx="473400" cy="299625"/>
            </a:xfrm>
            <a:custGeom>
              <a:avLst/>
              <a:gdLst/>
              <a:ahLst/>
              <a:cxnLst/>
              <a:rect l="l" t="t" r="r" b="b"/>
              <a:pathLst>
                <a:path w="18936" h="11985" extrusionOk="0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16;p66"/>
            <p:cNvSpPr/>
            <p:nvPr/>
          </p:nvSpPr>
          <p:spPr>
            <a:xfrm>
              <a:off x="3183475" y="1337175"/>
              <a:ext cx="128575" cy="113675"/>
            </a:xfrm>
            <a:custGeom>
              <a:avLst/>
              <a:gdLst/>
              <a:ahLst/>
              <a:cxnLst/>
              <a:rect l="l" t="t" r="r" b="b"/>
              <a:pathLst>
                <a:path w="5143" h="4547" extrusionOk="0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17;p66"/>
            <p:cNvSpPr/>
            <p:nvPr/>
          </p:nvSpPr>
          <p:spPr>
            <a:xfrm>
              <a:off x="3011900" y="1168000"/>
              <a:ext cx="268150" cy="204900"/>
            </a:xfrm>
            <a:custGeom>
              <a:avLst/>
              <a:gdLst/>
              <a:ahLst/>
              <a:cxnLst/>
              <a:rect l="l" t="t" r="r" b="b"/>
              <a:pathLst>
                <a:path w="10726" h="8196" extrusionOk="0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E19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18;p66"/>
            <p:cNvSpPr/>
            <p:nvPr/>
          </p:nvSpPr>
          <p:spPr>
            <a:xfrm>
              <a:off x="3031750" y="1111325"/>
              <a:ext cx="78375" cy="321900"/>
            </a:xfrm>
            <a:custGeom>
              <a:avLst/>
              <a:gdLst/>
              <a:ahLst/>
              <a:cxnLst/>
              <a:rect l="l" t="t" r="r" b="b"/>
              <a:pathLst>
                <a:path w="3135" h="12876" extrusionOk="0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19;p66"/>
            <p:cNvSpPr/>
            <p:nvPr/>
          </p:nvSpPr>
          <p:spPr>
            <a:xfrm>
              <a:off x="3029550" y="1183225"/>
              <a:ext cx="217950" cy="174425"/>
            </a:xfrm>
            <a:custGeom>
              <a:avLst/>
              <a:gdLst/>
              <a:ahLst/>
              <a:cxnLst/>
              <a:rect l="l" t="t" r="r" b="b"/>
              <a:pathLst>
                <a:path w="8718" h="6977" extrusionOk="0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E19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20;p66"/>
            <p:cNvSpPr/>
            <p:nvPr/>
          </p:nvSpPr>
          <p:spPr>
            <a:xfrm>
              <a:off x="3045550" y="1224625"/>
              <a:ext cx="112025" cy="66775"/>
            </a:xfrm>
            <a:custGeom>
              <a:avLst/>
              <a:gdLst/>
              <a:ahLst/>
              <a:cxnLst/>
              <a:rect l="l" t="t" r="r" b="b"/>
              <a:pathLst>
                <a:path w="4481" h="2671" extrusionOk="0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21;p66"/>
            <p:cNvSpPr/>
            <p:nvPr/>
          </p:nvSpPr>
          <p:spPr>
            <a:xfrm>
              <a:off x="3072025" y="1267650"/>
              <a:ext cx="97675" cy="47850"/>
            </a:xfrm>
            <a:custGeom>
              <a:avLst/>
              <a:gdLst/>
              <a:ahLst/>
              <a:cxnLst/>
              <a:rect l="l" t="t" r="r" b="b"/>
              <a:pathLst>
                <a:path w="3907" h="1914" extrusionOk="0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22;p66"/>
            <p:cNvSpPr/>
            <p:nvPr/>
          </p:nvSpPr>
          <p:spPr>
            <a:xfrm>
              <a:off x="3117275" y="1312350"/>
              <a:ext cx="64575" cy="36975"/>
            </a:xfrm>
            <a:custGeom>
              <a:avLst/>
              <a:gdLst/>
              <a:ahLst/>
              <a:cxnLst/>
              <a:rect l="l" t="t" r="r" b="b"/>
              <a:pathLst>
                <a:path w="2583" h="1479" extrusionOk="0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23;p66"/>
            <p:cNvSpPr/>
            <p:nvPr/>
          </p:nvSpPr>
          <p:spPr>
            <a:xfrm>
              <a:off x="3136025" y="1330550"/>
              <a:ext cx="512050" cy="599400"/>
            </a:xfrm>
            <a:custGeom>
              <a:avLst/>
              <a:gdLst/>
              <a:ahLst/>
              <a:cxnLst/>
              <a:rect l="l" t="t" r="r" b="b"/>
              <a:pathLst>
                <a:path w="20482" h="23976" extrusionOk="0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24;p66"/>
            <p:cNvSpPr/>
            <p:nvPr/>
          </p:nvSpPr>
          <p:spPr>
            <a:xfrm>
              <a:off x="2579325" y="1325600"/>
              <a:ext cx="614100" cy="706225"/>
            </a:xfrm>
            <a:custGeom>
              <a:avLst/>
              <a:gdLst/>
              <a:ahLst/>
              <a:cxnLst/>
              <a:rect l="l" t="t" r="r" b="b"/>
              <a:pathLst>
                <a:path w="24564" h="28249" extrusionOk="0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dirty="0" smtClean="0">
                  <a:latin typeface="Informal Roman" panose="030604020304060B0204" pitchFamily="66" charset="0"/>
                </a:rPr>
                <a:t>flow</a:t>
              </a:r>
              <a:endParaRPr sz="900" dirty="0">
                <a:latin typeface="Informal Roman" panose="030604020304060B0204" pitchFamily="66" charset="0"/>
              </a:endParaRPr>
            </a:p>
          </p:txBody>
        </p:sp>
        <p:sp>
          <p:nvSpPr>
            <p:cNvPr id="41" name="Google Shape;1925;p66"/>
            <p:cNvSpPr/>
            <p:nvPr/>
          </p:nvSpPr>
          <p:spPr>
            <a:xfrm>
              <a:off x="2433675" y="1429600"/>
              <a:ext cx="185950" cy="253425"/>
            </a:xfrm>
            <a:custGeom>
              <a:avLst/>
              <a:gdLst/>
              <a:ahLst/>
              <a:cxnLst/>
              <a:rect l="l" t="t" r="r" b="b"/>
              <a:pathLst>
                <a:path w="7438" h="10137" extrusionOk="0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E19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26;p66"/>
            <p:cNvSpPr/>
            <p:nvPr/>
          </p:nvSpPr>
          <p:spPr>
            <a:xfrm>
              <a:off x="2555050" y="1430475"/>
              <a:ext cx="156175" cy="207575"/>
            </a:xfrm>
            <a:custGeom>
              <a:avLst/>
              <a:gdLst/>
              <a:ahLst/>
              <a:cxnLst/>
              <a:rect l="l" t="t" r="r" b="b"/>
              <a:pathLst>
                <a:path w="6247" h="8303" extrusionOk="0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E19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27;p66"/>
            <p:cNvSpPr/>
            <p:nvPr/>
          </p:nvSpPr>
          <p:spPr>
            <a:xfrm>
              <a:off x="2599750" y="1466675"/>
              <a:ext cx="91050" cy="63625"/>
            </a:xfrm>
            <a:custGeom>
              <a:avLst/>
              <a:gdLst/>
              <a:ahLst/>
              <a:cxnLst/>
              <a:rect l="l" t="t" r="r" b="b"/>
              <a:pathLst>
                <a:path w="3642" h="2545" extrusionOk="0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28;p66"/>
            <p:cNvSpPr/>
            <p:nvPr/>
          </p:nvSpPr>
          <p:spPr>
            <a:xfrm>
              <a:off x="2578775" y="1554550"/>
              <a:ext cx="103750" cy="69550"/>
            </a:xfrm>
            <a:custGeom>
              <a:avLst/>
              <a:gdLst/>
              <a:ahLst/>
              <a:cxnLst/>
              <a:rect l="l" t="t" r="r" b="b"/>
              <a:pathLst>
                <a:path w="4150" h="2782" extrusionOk="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29;p66"/>
            <p:cNvSpPr/>
            <p:nvPr/>
          </p:nvSpPr>
          <p:spPr>
            <a:xfrm>
              <a:off x="1927175" y="1550150"/>
              <a:ext cx="599200" cy="366400"/>
            </a:xfrm>
            <a:custGeom>
              <a:avLst/>
              <a:gdLst/>
              <a:ahLst/>
              <a:cxnLst/>
              <a:rect l="l" t="t" r="r" b="b"/>
              <a:pathLst>
                <a:path w="23968" h="14656" extrusionOk="0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32;p66"/>
            <p:cNvSpPr/>
            <p:nvPr/>
          </p:nvSpPr>
          <p:spPr>
            <a:xfrm>
              <a:off x="2699600" y="745150"/>
              <a:ext cx="391775" cy="473975"/>
            </a:xfrm>
            <a:custGeom>
              <a:avLst/>
              <a:gdLst/>
              <a:ahLst/>
              <a:cxnLst/>
              <a:rect l="l" t="t" r="r" b="b"/>
              <a:pathLst>
                <a:path w="15671" h="18959" extrusionOk="0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E19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33;p66"/>
            <p:cNvSpPr/>
            <p:nvPr/>
          </p:nvSpPr>
          <p:spPr>
            <a:xfrm>
              <a:off x="2701825" y="358950"/>
              <a:ext cx="402775" cy="459625"/>
            </a:xfrm>
            <a:custGeom>
              <a:avLst/>
              <a:gdLst/>
              <a:ahLst/>
              <a:cxnLst/>
              <a:rect l="l" t="t" r="r" b="b"/>
              <a:pathLst>
                <a:path w="16111" h="18385" extrusionOk="0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34;p66"/>
            <p:cNvSpPr/>
            <p:nvPr/>
          </p:nvSpPr>
          <p:spPr>
            <a:xfrm>
              <a:off x="281657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5;p66"/>
            <p:cNvSpPr/>
            <p:nvPr/>
          </p:nvSpPr>
          <p:spPr>
            <a:xfrm>
              <a:off x="294402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36;p66"/>
            <p:cNvSpPr/>
            <p:nvPr/>
          </p:nvSpPr>
          <p:spPr>
            <a:xfrm>
              <a:off x="2800575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37;p66"/>
            <p:cNvSpPr/>
            <p:nvPr/>
          </p:nvSpPr>
          <p:spPr>
            <a:xfrm>
              <a:off x="2932450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38;p66"/>
            <p:cNvSpPr/>
            <p:nvPr/>
          </p:nvSpPr>
          <p:spPr>
            <a:xfrm>
              <a:off x="2860725" y="657425"/>
              <a:ext cx="113125" cy="55300"/>
            </a:xfrm>
            <a:custGeom>
              <a:avLst/>
              <a:gdLst/>
              <a:ahLst/>
              <a:cxnLst/>
              <a:rect l="l" t="t" r="r" b="b"/>
              <a:pathLst>
                <a:path w="4525" h="2212" extrusionOk="0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39;p66"/>
            <p:cNvSpPr/>
            <p:nvPr/>
          </p:nvSpPr>
          <p:spPr>
            <a:xfrm>
              <a:off x="2871750" y="492125"/>
              <a:ext cx="43050" cy="145025"/>
            </a:xfrm>
            <a:custGeom>
              <a:avLst/>
              <a:gdLst/>
              <a:ahLst/>
              <a:cxnLst/>
              <a:rect l="l" t="t" r="r" b="b"/>
              <a:pathLst>
                <a:path w="1722" h="5801" extrusionOk="0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40;p66"/>
            <p:cNvSpPr/>
            <p:nvPr/>
          </p:nvSpPr>
          <p:spPr>
            <a:xfrm>
              <a:off x="2700150" y="505800"/>
              <a:ext cx="405300" cy="327425"/>
            </a:xfrm>
            <a:custGeom>
              <a:avLst/>
              <a:gdLst/>
              <a:ahLst/>
              <a:cxnLst/>
              <a:rect l="l" t="t" r="r" b="b"/>
              <a:pathLst>
                <a:path w="16212" h="13097" extrusionOk="0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41;p66"/>
            <p:cNvSpPr/>
            <p:nvPr/>
          </p:nvSpPr>
          <p:spPr>
            <a:xfrm>
              <a:off x="3439475" y="5142500"/>
              <a:ext cx="760875" cy="312325"/>
            </a:xfrm>
            <a:custGeom>
              <a:avLst/>
              <a:gdLst/>
              <a:ahLst/>
              <a:cxnLst/>
              <a:rect l="l" t="t" r="r" b="b"/>
              <a:pathLst>
                <a:path w="30435" h="12493" extrusionOk="0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42;p66"/>
            <p:cNvSpPr/>
            <p:nvPr/>
          </p:nvSpPr>
          <p:spPr>
            <a:xfrm>
              <a:off x="3439475" y="5287075"/>
              <a:ext cx="755350" cy="167750"/>
            </a:xfrm>
            <a:custGeom>
              <a:avLst/>
              <a:gdLst/>
              <a:ahLst/>
              <a:cxnLst/>
              <a:rect l="l" t="t" r="r" b="b"/>
              <a:pathLst>
                <a:path w="30214" h="6710" extrusionOk="0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43;p66"/>
            <p:cNvSpPr/>
            <p:nvPr/>
          </p:nvSpPr>
          <p:spPr>
            <a:xfrm>
              <a:off x="3734100" y="2547675"/>
              <a:ext cx="551225" cy="2785750"/>
            </a:xfrm>
            <a:custGeom>
              <a:avLst/>
              <a:gdLst/>
              <a:ahLst/>
              <a:cxnLst/>
              <a:rect l="l" t="t" r="r" b="b"/>
              <a:pathLst>
                <a:path w="22049" h="111430" extrusionOk="0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44;p66"/>
            <p:cNvSpPr/>
            <p:nvPr/>
          </p:nvSpPr>
          <p:spPr>
            <a:xfrm>
              <a:off x="3734100" y="2547675"/>
              <a:ext cx="493300" cy="186525"/>
            </a:xfrm>
            <a:custGeom>
              <a:avLst/>
              <a:gdLst/>
              <a:ahLst/>
              <a:cxnLst/>
              <a:rect l="l" t="t" r="r" b="b"/>
              <a:pathLst>
                <a:path w="19732" h="7461" extrusionOk="0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45;p66"/>
            <p:cNvSpPr/>
            <p:nvPr/>
          </p:nvSpPr>
          <p:spPr>
            <a:xfrm>
              <a:off x="4570550" y="5142500"/>
              <a:ext cx="792850" cy="312325"/>
            </a:xfrm>
            <a:custGeom>
              <a:avLst/>
              <a:gdLst/>
              <a:ahLst/>
              <a:cxnLst/>
              <a:rect l="l" t="t" r="r" b="b"/>
              <a:pathLst>
                <a:path w="31714" h="12493" extrusionOk="0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46;p66"/>
            <p:cNvSpPr/>
            <p:nvPr/>
          </p:nvSpPr>
          <p:spPr>
            <a:xfrm>
              <a:off x="4592050" y="5287075"/>
              <a:ext cx="771350" cy="167750"/>
            </a:xfrm>
            <a:custGeom>
              <a:avLst/>
              <a:gdLst/>
              <a:ahLst/>
              <a:cxnLst/>
              <a:rect l="l" t="t" r="r" b="b"/>
              <a:pathLst>
                <a:path w="30854" h="6710" extrusionOk="0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47;p66"/>
            <p:cNvSpPr/>
            <p:nvPr/>
          </p:nvSpPr>
          <p:spPr>
            <a:xfrm>
              <a:off x="4257700" y="2547675"/>
              <a:ext cx="717300" cy="2785750"/>
            </a:xfrm>
            <a:custGeom>
              <a:avLst/>
              <a:gdLst/>
              <a:ahLst/>
              <a:cxnLst/>
              <a:rect l="l" t="t" r="r" b="b"/>
              <a:pathLst>
                <a:path w="28692" h="111430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48;p66"/>
            <p:cNvSpPr/>
            <p:nvPr/>
          </p:nvSpPr>
          <p:spPr>
            <a:xfrm>
              <a:off x="4257700" y="2547675"/>
              <a:ext cx="504875" cy="186525"/>
            </a:xfrm>
            <a:custGeom>
              <a:avLst/>
              <a:gdLst/>
              <a:ahLst/>
              <a:cxnLst/>
              <a:rect l="l" t="t" r="r" b="b"/>
              <a:pathLst>
                <a:path w="20195" h="7461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49;p66"/>
            <p:cNvSpPr/>
            <p:nvPr/>
          </p:nvSpPr>
          <p:spPr>
            <a:xfrm>
              <a:off x="3401975" y="1086600"/>
              <a:ext cx="585950" cy="820775"/>
            </a:xfrm>
            <a:custGeom>
              <a:avLst/>
              <a:gdLst/>
              <a:ahLst/>
              <a:cxnLst/>
              <a:rect l="l" t="t" r="r" b="b"/>
              <a:pathLst>
                <a:path w="23438" h="32831" extrusionOk="0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50;p66"/>
            <p:cNvSpPr/>
            <p:nvPr/>
          </p:nvSpPr>
          <p:spPr>
            <a:xfrm>
              <a:off x="5351800" y="1130400"/>
              <a:ext cx="157325" cy="106825"/>
            </a:xfrm>
            <a:custGeom>
              <a:avLst/>
              <a:gdLst/>
              <a:ahLst/>
              <a:cxnLst/>
              <a:rect l="l" t="t" r="r" b="b"/>
              <a:pathLst>
                <a:path w="6293" h="4273" extrusionOk="0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8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51;p66"/>
            <p:cNvSpPr/>
            <p:nvPr/>
          </p:nvSpPr>
          <p:spPr>
            <a:xfrm>
              <a:off x="5525750" y="1063900"/>
              <a:ext cx="78275" cy="169675"/>
            </a:xfrm>
            <a:custGeom>
              <a:avLst/>
              <a:gdLst/>
              <a:ahLst/>
              <a:cxnLst/>
              <a:rect l="l" t="t" r="r" b="b"/>
              <a:pathLst>
                <a:path w="3131" h="6787" extrusionOk="0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8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52;p66"/>
            <p:cNvSpPr/>
            <p:nvPr/>
          </p:nvSpPr>
          <p:spPr>
            <a:xfrm>
              <a:off x="5196775" y="1089475"/>
              <a:ext cx="458050" cy="327725"/>
            </a:xfrm>
            <a:custGeom>
              <a:avLst/>
              <a:gdLst/>
              <a:ahLst/>
              <a:cxnLst/>
              <a:rect l="l" t="t" r="r" b="b"/>
              <a:pathLst>
                <a:path w="18322" h="13109" extrusionOk="0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8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53;p66"/>
            <p:cNvSpPr/>
            <p:nvPr/>
          </p:nvSpPr>
          <p:spPr>
            <a:xfrm>
              <a:off x="4420125" y="1093700"/>
              <a:ext cx="974725" cy="754850"/>
            </a:xfrm>
            <a:custGeom>
              <a:avLst/>
              <a:gdLst/>
              <a:ahLst/>
              <a:cxnLst/>
              <a:rect l="l" t="t" r="r" b="b"/>
              <a:pathLst>
                <a:path w="38989" h="30194" extrusionOk="0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54;p66"/>
            <p:cNvSpPr/>
            <p:nvPr/>
          </p:nvSpPr>
          <p:spPr>
            <a:xfrm>
              <a:off x="3670650" y="1042000"/>
              <a:ext cx="1140475" cy="1548750"/>
            </a:xfrm>
            <a:custGeom>
              <a:avLst/>
              <a:gdLst/>
              <a:ahLst/>
              <a:cxnLst/>
              <a:rect l="l" t="t" r="r" b="b"/>
              <a:pathLst>
                <a:path w="45619" h="61950" extrusionOk="0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55;p66"/>
            <p:cNvSpPr/>
            <p:nvPr/>
          </p:nvSpPr>
          <p:spPr>
            <a:xfrm>
              <a:off x="438682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56;p66"/>
            <p:cNvSpPr/>
            <p:nvPr/>
          </p:nvSpPr>
          <p:spPr>
            <a:xfrm>
              <a:off x="385107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57;p66"/>
            <p:cNvSpPr/>
            <p:nvPr/>
          </p:nvSpPr>
          <p:spPr>
            <a:xfrm>
              <a:off x="3976325" y="1042000"/>
              <a:ext cx="466250" cy="295200"/>
            </a:xfrm>
            <a:custGeom>
              <a:avLst/>
              <a:gdLst/>
              <a:ahLst/>
              <a:cxnLst/>
              <a:rect l="l" t="t" r="r" b="b"/>
              <a:pathLst>
                <a:path w="18650" h="11808" extrusionOk="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58;p66"/>
            <p:cNvSpPr/>
            <p:nvPr/>
          </p:nvSpPr>
          <p:spPr>
            <a:xfrm>
              <a:off x="3718675" y="2228775"/>
              <a:ext cx="232300" cy="231725"/>
            </a:xfrm>
            <a:custGeom>
              <a:avLst/>
              <a:gdLst/>
              <a:ahLst/>
              <a:cxnLst/>
              <a:rect l="l" t="t" r="r" b="b"/>
              <a:pathLst>
                <a:path w="9292" h="9269" extrusionOk="0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59;p66"/>
            <p:cNvSpPr/>
            <p:nvPr/>
          </p:nvSpPr>
          <p:spPr>
            <a:xfrm>
              <a:off x="3397550" y="1657575"/>
              <a:ext cx="523625" cy="762700"/>
            </a:xfrm>
            <a:custGeom>
              <a:avLst/>
              <a:gdLst/>
              <a:ahLst/>
              <a:cxnLst/>
              <a:rect l="l" t="t" r="r" b="b"/>
              <a:pathLst>
                <a:path w="20945" h="30508" extrusionOk="0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60;p66"/>
            <p:cNvSpPr/>
            <p:nvPr/>
          </p:nvSpPr>
          <p:spPr>
            <a:xfrm>
              <a:off x="3982400" y="2327050"/>
              <a:ext cx="158375" cy="142450"/>
            </a:xfrm>
            <a:custGeom>
              <a:avLst/>
              <a:gdLst/>
              <a:ahLst/>
              <a:cxnLst/>
              <a:rect l="l" t="t" r="r" b="b"/>
              <a:pathLst>
                <a:path w="6335" h="5698" extrusionOk="0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61;p66"/>
            <p:cNvSpPr/>
            <p:nvPr/>
          </p:nvSpPr>
          <p:spPr>
            <a:xfrm>
              <a:off x="3810550" y="2318975"/>
              <a:ext cx="287175" cy="217825"/>
            </a:xfrm>
            <a:custGeom>
              <a:avLst/>
              <a:gdLst/>
              <a:ahLst/>
              <a:cxnLst/>
              <a:rect l="l" t="t" r="r" b="b"/>
              <a:pathLst>
                <a:path w="11487" h="8713" extrusionOk="0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62;p66"/>
            <p:cNvSpPr/>
            <p:nvPr/>
          </p:nvSpPr>
          <p:spPr>
            <a:xfrm>
              <a:off x="3968050" y="2363950"/>
              <a:ext cx="100450" cy="142750"/>
            </a:xfrm>
            <a:custGeom>
              <a:avLst/>
              <a:gdLst/>
              <a:ahLst/>
              <a:cxnLst/>
              <a:rect l="l" t="t" r="r" b="b"/>
              <a:pathLst>
                <a:path w="4018" h="5710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63;p66"/>
            <p:cNvSpPr/>
            <p:nvPr/>
          </p:nvSpPr>
          <p:spPr>
            <a:xfrm>
              <a:off x="3927225" y="2409200"/>
              <a:ext cx="91600" cy="117000"/>
            </a:xfrm>
            <a:custGeom>
              <a:avLst/>
              <a:gdLst/>
              <a:ahLst/>
              <a:cxnLst/>
              <a:rect l="l" t="t" r="r" b="b"/>
              <a:pathLst>
                <a:path w="3664" h="4680" extrusionOk="0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64;p66"/>
            <p:cNvSpPr/>
            <p:nvPr/>
          </p:nvSpPr>
          <p:spPr>
            <a:xfrm>
              <a:off x="3886400" y="2457200"/>
              <a:ext cx="65125" cy="77825"/>
            </a:xfrm>
            <a:custGeom>
              <a:avLst/>
              <a:gdLst/>
              <a:ahLst/>
              <a:cxnLst/>
              <a:rect l="l" t="t" r="r" b="b"/>
              <a:pathLst>
                <a:path w="2605" h="31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66;p66"/>
            <p:cNvSpPr/>
            <p:nvPr/>
          </p:nvSpPr>
          <p:spPr>
            <a:xfrm>
              <a:off x="3928875" y="563025"/>
              <a:ext cx="162225" cy="162000"/>
            </a:xfrm>
            <a:custGeom>
              <a:avLst/>
              <a:gdLst/>
              <a:ahLst/>
              <a:cxnLst/>
              <a:rect l="l" t="t" r="r" b="b"/>
              <a:pathLst>
                <a:path w="6489" h="6480" extrusionOk="0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67;p66"/>
            <p:cNvSpPr/>
            <p:nvPr/>
          </p:nvSpPr>
          <p:spPr>
            <a:xfrm>
              <a:off x="4341575" y="574650"/>
              <a:ext cx="162225" cy="162450"/>
            </a:xfrm>
            <a:custGeom>
              <a:avLst/>
              <a:gdLst/>
              <a:ahLst/>
              <a:cxnLst/>
              <a:rect l="l" t="t" r="r" b="b"/>
              <a:pathLst>
                <a:path w="6489" h="6498" extrusionOk="0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68;p66"/>
            <p:cNvSpPr/>
            <p:nvPr/>
          </p:nvSpPr>
          <p:spPr>
            <a:xfrm>
              <a:off x="4018800" y="816875"/>
              <a:ext cx="385150" cy="466800"/>
            </a:xfrm>
            <a:custGeom>
              <a:avLst/>
              <a:gdLst/>
              <a:ahLst/>
              <a:cxnLst/>
              <a:rect l="l" t="t" r="r" b="b"/>
              <a:pathLst>
                <a:path w="15406" h="18672" extrusionOk="0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8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69;p66"/>
            <p:cNvSpPr/>
            <p:nvPr/>
          </p:nvSpPr>
          <p:spPr>
            <a:xfrm>
              <a:off x="4027075" y="488050"/>
              <a:ext cx="387350" cy="401150"/>
            </a:xfrm>
            <a:custGeom>
              <a:avLst/>
              <a:gdLst/>
              <a:ahLst/>
              <a:cxnLst/>
              <a:rect l="l" t="t" r="r" b="b"/>
              <a:pathLst>
                <a:path w="15494" h="16046" extrusionOk="0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70;p66"/>
            <p:cNvSpPr/>
            <p:nvPr/>
          </p:nvSpPr>
          <p:spPr>
            <a:xfrm>
              <a:off x="4133575" y="607775"/>
              <a:ext cx="38650" cy="38650"/>
            </a:xfrm>
            <a:custGeom>
              <a:avLst/>
              <a:gdLst/>
              <a:ahLst/>
              <a:cxnLst/>
              <a:rect l="l" t="t" r="r" b="b"/>
              <a:pathLst>
                <a:path w="1546" h="1546" extrusionOk="0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71;p66"/>
            <p:cNvSpPr/>
            <p:nvPr/>
          </p:nvSpPr>
          <p:spPr>
            <a:xfrm>
              <a:off x="4266525" y="609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524" h="1524" extrusionOk="0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72;p66"/>
            <p:cNvSpPr/>
            <p:nvPr/>
          </p:nvSpPr>
          <p:spPr>
            <a:xfrm>
              <a:off x="4177150" y="730275"/>
              <a:ext cx="111475" cy="54725"/>
            </a:xfrm>
            <a:custGeom>
              <a:avLst/>
              <a:gdLst/>
              <a:ahLst/>
              <a:cxnLst/>
              <a:rect l="l" t="t" r="r" b="b"/>
              <a:pathLst>
                <a:path w="4459" h="2189" extrusionOk="0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73;p66"/>
            <p:cNvSpPr/>
            <p:nvPr/>
          </p:nvSpPr>
          <p:spPr>
            <a:xfrm>
              <a:off x="4188200" y="567700"/>
              <a:ext cx="41950" cy="142850"/>
            </a:xfrm>
            <a:custGeom>
              <a:avLst/>
              <a:gdLst/>
              <a:ahLst/>
              <a:cxnLst/>
              <a:rect l="l" t="t" r="r" b="b"/>
              <a:pathLst>
                <a:path w="1678" h="5714" extrusionOk="0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74;p66"/>
            <p:cNvSpPr/>
            <p:nvPr/>
          </p:nvSpPr>
          <p:spPr>
            <a:xfrm>
              <a:off x="4017750" y="552600"/>
              <a:ext cx="407725" cy="146900"/>
            </a:xfrm>
            <a:custGeom>
              <a:avLst/>
              <a:gdLst/>
              <a:ahLst/>
              <a:cxnLst/>
              <a:rect l="l" t="t" r="r" b="b"/>
              <a:pathLst>
                <a:path w="16309" h="5876" extrusionOk="0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1" r="34600" b="44431"/>
          <a:stretch/>
        </p:blipFill>
        <p:spPr>
          <a:xfrm rot="1113369">
            <a:off x="1461562" y="1955123"/>
            <a:ext cx="972761" cy="8427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t="2963" r="9978" b="22424"/>
          <a:stretch/>
        </p:blipFill>
        <p:spPr>
          <a:xfrm>
            <a:off x="573006" y="1984146"/>
            <a:ext cx="506226" cy="7172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58"/>
          <p:cNvSpPr txBox="1">
            <a:spLocks noGrp="1"/>
          </p:cNvSpPr>
          <p:nvPr>
            <p:ph type="title"/>
          </p:nvPr>
        </p:nvSpPr>
        <p:spPr>
          <a:xfrm>
            <a:off x="4752713" y="1198880"/>
            <a:ext cx="3993600" cy="699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Introdução</a:t>
            </a:r>
            <a:endParaRPr sz="4000" dirty="0"/>
          </a:p>
        </p:txBody>
      </p:sp>
      <p:sp>
        <p:nvSpPr>
          <p:cNvPr id="1529" name="Google Shape;1529;p58"/>
          <p:cNvSpPr txBox="1">
            <a:spLocks noGrp="1"/>
          </p:cNvSpPr>
          <p:nvPr>
            <p:ph type="title" idx="2"/>
          </p:nvPr>
        </p:nvSpPr>
        <p:spPr>
          <a:xfrm>
            <a:off x="3583759" y="917087"/>
            <a:ext cx="1168954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1530" name="Google Shape;1530;p58"/>
          <p:cNvSpPr txBox="1">
            <a:spLocks noGrp="1"/>
          </p:cNvSpPr>
          <p:nvPr>
            <p:ph type="subTitle" idx="1"/>
          </p:nvPr>
        </p:nvSpPr>
        <p:spPr>
          <a:xfrm>
            <a:off x="4495208" y="2207047"/>
            <a:ext cx="3993600" cy="1844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BR" sz="1600" dirty="0"/>
              <a:t>O sistema visa digitalizar a gestão de pacientes e melhorar a eficiência do atendimento, cumprindo as exigências do Ministério da Saúde e contribuindo para a segurança e a eficácia no armazenamento e manipulação de dados sensíveis.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31" name="Google Shape;1531;p58"/>
          <p:cNvGrpSpPr/>
          <p:nvPr/>
        </p:nvGrpSpPr>
        <p:grpSpPr>
          <a:xfrm flipH="1">
            <a:off x="200593" y="1767415"/>
            <a:ext cx="2798689" cy="3376085"/>
            <a:chOff x="6530856" y="2008041"/>
            <a:chExt cx="2598838" cy="3135003"/>
          </a:xfrm>
        </p:grpSpPr>
        <p:sp>
          <p:nvSpPr>
            <p:cNvPr id="1532" name="Google Shape;1532;p58"/>
            <p:cNvSpPr/>
            <p:nvPr/>
          </p:nvSpPr>
          <p:spPr>
            <a:xfrm>
              <a:off x="8155599" y="2181752"/>
              <a:ext cx="319186" cy="823653"/>
            </a:xfrm>
            <a:custGeom>
              <a:avLst/>
              <a:gdLst/>
              <a:ahLst/>
              <a:cxnLst/>
              <a:rect l="l" t="t" r="r" b="b"/>
              <a:pathLst>
                <a:path w="9959" h="25699" extrusionOk="0">
                  <a:moveTo>
                    <a:pt x="8304" y="1"/>
                  </a:moveTo>
                  <a:lnTo>
                    <a:pt x="0" y="25164"/>
                  </a:lnTo>
                  <a:lnTo>
                    <a:pt x="1654" y="25699"/>
                  </a:lnTo>
                  <a:lnTo>
                    <a:pt x="9958" y="536"/>
                  </a:lnTo>
                  <a:lnTo>
                    <a:pt x="830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8"/>
            <p:cNvSpPr/>
            <p:nvPr/>
          </p:nvSpPr>
          <p:spPr>
            <a:xfrm>
              <a:off x="8754293" y="2379372"/>
              <a:ext cx="319731" cy="824166"/>
            </a:xfrm>
            <a:custGeom>
              <a:avLst/>
              <a:gdLst/>
              <a:ahLst/>
              <a:cxnLst/>
              <a:rect l="l" t="t" r="r" b="b"/>
              <a:pathLst>
                <a:path w="9976" h="25715" extrusionOk="0">
                  <a:moveTo>
                    <a:pt x="8321" y="0"/>
                  </a:moveTo>
                  <a:lnTo>
                    <a:pt x="0" y="25163"/>
                  </a:lnTo>
                  <a:lnTo>
                    <a:pt x="1671" y="25715"/>
                  </a:lnTo>
                  <a:lnTo>
                    <a:pt x="9975" y="552"/>
                  </a:lnTo>
                  <a:lnTo>
                    <a:pt x="832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8"/>
            <p:cNvSpPr/>
            <p:nvPr/>
          </p:nvSpPr>
          <p:spPr>
            <a:xfrm>
              <a:off x="7796254" y="3473944"/>
              <a:ext cx="588021" cy="1613525"/>
            </a:xfrm>
            <a:custGeom>
              <a:avLst/>
              <a:gdLst/>
              <a:ahLst/>
              <a:cxnLst/>
              <a:rect l="l" t="t" r="r" b="b"/>
              <a:pathLst>
                <a:path w="18347" h="50344" extrusionOk="0">
                  <a:moveTo>
                    <a:pt x="16408" y="1"/>
                  </a:moveTo>
                  <a:lnTo>
                    <a:pt x="1" y="49708"/>
                  </a:lnTo>
                  <a:lnTo>
                    <a:pt x="1939" y="50343"/>
                  </a:lnTo>
                  <a:lnTo>
                    <a:pt x="18347" y="635"/>
                  </a:lnTo>
                  <a:lnTo>
                    <a:pt x="1640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8"/>
            <p:cNvSpPr/>
            <p:nvPr/>
          </p:nvSpPr>
          <p:spPr>
            <a:xfrm>
              <a:off x="8420652" y="2008041"/>
              <a:ext cx="709042" cy="389023"/>
            </a:xfrm>
            <a:custGeom>
              <a:avLst/>
              <a:gdLst/>
              <a:ahLst/>
              <a:cxnLst/>
              <a:rect l="l" t="t" r="r" b="b"/>
              <a:pathLst>
                <a:path w="22123" h="12138" extrusionOk="0">
                  <a:moveTo>
                    <a:pt x="2586" y="0"/>
                  </a:moveTo>
                  <a:cubicBezTo>
                    <a:pt x="2121" y="0"/>
                    <a:pt x="1672" y="342"/>
                    <a:pt x="1505" y="859"/>
                  </a:cubicBezTo>
                  <a:lnTo>
                    <a:pt x="1" y="5404"/>
                  </a:lnTo>
                  <a:lnTo>
                    <a:pt x="485" y="5571"/>
                  </a:lnTo>
                  <a:lnTo>
                    <a:pt x="19934" y="11987"/>
                  </a:lnTo>
                  <a:lnTo>
                    <a:pt x="20419" y="12138"/>
                  </a:lnTo>
                  <a:lnTo>
                    <a:pt x="21906" y="7610"/>
                  </a:lnTo>
                  <a:cubicBezTo>
                    <a:pt x="22123" y="6975"/>
                    <a:pt x="21856" y="6323"/>
                    <a:pt x="21321" y="6139"/>
                  </a:cubicBezTo>
                  <a:cubicBezTo>
                    <a:pt x="21231" y="6111"/>
                    <a:pt x="21140" y="6098"/>
                    <a:pt x="21049" y="6098"/>
                  </a:cubicBezTo>
                  <a:cubicBezTo>
                    <a:pt x="20595" y="6098"/>
                    <a:pt x="20148" y="6430"/>
                    <a:pt x="19968" y="6958"/>
                  </a:cubicBezTo>
                  <a:lnTo>
                    <a:pt x="19483" y="8512"/>
                  </a:lnTo>
                  <a:lnTo>
                    <a:pt x="2942" y="3065"/>
                  </a:lnTo>
                  <a:lnTo>
                    <a:pt x="3443" y="1511"/>
                  </a:lnTo>
                  <a:cubicBezTo>
                    <a:pt x="3660" y="876"/>
                    <a:pt x="3393" y="225"/>
                    <a:pt x="2858" y="41"/>
                  </a:cubicBezTo>
                  <a:cubicBezTo>
                    <a:pt x="2768" y="13"/>
                    <a:pt x="2677" y="0"/>
                    <a:pt x="25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8"/>
            <p:cNvSpPr/>
            <p:nvPr/>
          </p:nvSpPr>
          <p:spPr>
            <a:xfrm>
              <a:off x="8149157" y="2975470"/>
              <a:ext cx="222267" cy="552221"/>
            </a:xfrm>
            <a:custGeom>
              <a:avLst/>
              <a:gdLst/>
              <a:ahLst/>
              <a:cxnLst/>
              <a:rect l="l" t="t" r="r" b="b"/>
              <a:pathLst>
                <a:path w="6935" h="17230" extrusionOk="0">
                  <a:moveTo>
                    <a:pt x="903" y="0"/>
                  </a:moveTo>
                  <a:cubicBezTo>
                    <a:pt x="796" y="0"/>
                    <a:pt x="687" y="26"/>
                    <a:pt x="585" y="81"/>
                  </a:cubicBezTo>
                  <a:cubicBezTo>
                    <a:pt x="184" y="299"/>
                    <a:pt x="1" y="767"/>
                    <a:pt x="151" y="1201"/>
                  </a:cubicBezTo>
                  <a:lnTo>
                    <a:pt x="5397" y="16757"/>
                  </a:lnTo>
                  <a:cubicBezTo>
                    <a:pt x="5482" y="17045"/>
                    <a:pt x="5747" y="17230"/>
                    <a:pt x="6027" y="17230"/>
                  </a:cubicBezTo>
                  <a:cubicBezTo>
                    <a:pt x="6136" y="17230"/>
                    <a:pt x="6247" y="17202"/>
                    <a:pt x="6350" y="17141"/>
                  </a:cubicBezTo>
                  <a:cubicBezTo>
                    <a:pt x="6751" y="16924"/>
                    <a:pt x="6935" y="16456"/>
                    <a:pt x="6784" y="16021"/>
                  </a:cubicBezTo>
                  <a:lnTo>
                    <a:pt x="1538" y="482"/>
                  </a:lnTo>
                  <a:cubicBezTo>
                    <a:pt x="1453" y="180"/>
                    <a:pt x="1184" y="0"/>
                    <a:pt x="90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8"/>
            <p:cNvSpPr/>
            <p:nvPr/>
          </p:nvSpPr>
          <p:spPr>
            <a:xfrm>
              <a:off x="8323733" y="3175719"/>
              <a:ext cx="485750" cy="353896"/>
            </a:xfrm>
            <a:custGeom>
              <a:avLst/>
              <a:gdLst/>
              <a:ahLst/>
              <a:cxnLst/>
              <a:rect l="l" t="t" r="r" b="b"/>
              <a:pathLst>
                <a:path w="15156" h="11042" extrusionOk="0">
                  <a:moveTo>
                    <a:pt x="14381" y="0"/>
                  </a:moveTo>
                  <a:cubicBezTo>
                    <a:pt x="14245" y="0"/>
                    <a:pt x="14105" y="43"/>
                    <a:pt x="13986" y="133"/>
                  </a:cubicBezTo>
                  <a:lnTo>
                    <a:pt x="502" y="9506"/>
                  </a:lnTo>
                  <a:cubicBezTo>
                    <a:pt x="134" y="9757"/>
                    <a:pt x="1" y="10241"/>
                    <a:pt x="184" y="10659"/>
                  </a:cubicBezTo>
                  <a:cubicBezTo>
                    <a:pt x="292" y="10905"/>
                    <a:pt x="529" y="11042"/>
                    <a:pt x="774" y="11042"/>
                  </a:cubicBezTo>
                  <a:cubicBezTo>
                    <a:pt x="911" y="11042"/>
                    <a:pt x="1050" y="10999"/>
                    <a:pt x="1170" y="10910"/>
                  </a:cubicBezTo>
                  <a:lnTo>
                    <a:pt x="14654" y="1553"/>
                  </a:lnTo>
                  <a:cubicBezTo>
                    <a:pt x="15022" y="1285"/>
                    <a:pt x="15155" y="801"/>
                    <a:pt x="14971" y="383"/>
                  </a:cubicBezTo>
                  <a:cubicBezTo>
                    <a:pt x="14864" y="137"/>
                    <a:pt x="14626" y="0"/>
                    <a:pt x="1438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8"/>
            <p:cNvSpPr/>
            <p:nvPr/>
          </p:nvSpPr>
          <p:spPr>
            <a:xfrm>
              <a:off x="8144606" y="2977297"/>
              <a:ext cx="656288" cy="254797"/>
            </a:xfrm>
            <a:custGeom>
              <a:avLst/>
              <a:gdLst/>
              <a:ahLst/>
              <a:cxnLst/>
              <a:rect l="l" t="t" r="r" b="b"/>
              <a:pathLst>
                <a:path w="20477" h="7950" extrusionOk="0">
                  <a:moveTo>
                    <a:pt x="1470" y="1"/>
                  </a:moveTo>
                  <a:cubicBezTo>
                    <a:pt x="422" y="1"/>
                    <a:pt x="1" y="1671"/>
                    <a:pt x="1212" y="2029"/>
                  </a:cubicBezTo>
                  <a:lnTo>
                    <a:pt x="18973" y="7894"/>
                  </a:lnTo>
                  <a:cubicBezTo>
                    <a:pt x="19086" y="7932"/>
                    <a:pt x="19201" y="7950"/>
                    <a:pt x="19314" y="7950"/>
                  </a:cubicBezTo>
                  <a:cubicBezTo>
                    <a:pt x="19749" y="7950"/>
                    <a:pt x="20151" y="7681"/>
                    <a:pt x="20310" y="7243"/>
                  </a:cubicBezTo>
                  <a:cubicBezTo>
                    <a:pt x="20477" y="6708"/>
                    <a:pt x="20159" y="6123"/>
                    <a:pt x="19608" y="5939"/>
                  </a:cubicBezTo>
                  <a:lnTo>
                    <a:pt x="1864" y="75"/>
                  </a:lnTo>
                  <a:cubicBezTo>
                    <a:pt x="1725" y="24"/>
                    <a:pt x="1593" y="1"/>
                    <a:pt x="1470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8"/>
            <p:cNvSpPr/>
            <p:nvPr/>
          </p:nvSpPr>
          <p:spPr>
            <a:xfrm>
              <a:off x="7762537" y="5010966"/>
              <a:ext cx="130155" cy="132078"/>
            </a:xfrm>
            <a:custGeom>
              <a:avLst/>
              <a:gdLst/>
              <a:ahLst/>
              <a:cxnLst/>
              <a:rect l="l" t="t" r="r" b="b"/>
              <a:pathLst>
                <a:path w="4061" h="4121" extrusionOk="0">
                  <a:moveTo>
                    <a:pt x="1287" y="1"/>
                  </a:moveTo>
                  <a:cubicBezTo>
                    <a:pt x="1126" y="1"/>
                    <a:pt x="966" y="95"/>
                    <a:pt x="902" y="248"/>
                  </a:cubicBezTo>
                  <a:lnTo>
                    <a:pt x="50" y="2854"/>
                  </a:lnTo>
                  <a:cubicBezTo>
                    <a:pt x="0" y="3071"/>
                    <a:pt x="134" y="3289"/>
                    <a:pt x="351" y="3339"/>
                  </a:cubicBezTo>
                  <a:lnTo>
                    <a:pt x="2607" y="4091"/>
                  </a:lnTo>
                  <a:cubicBezTo>
                    <a:pt x="2659" y="4111"/>
                    <a:pt x="2712" y="4120"/>
                    <a:pt x="2764" y="4120"/>
                  </a:cubicBezTo>
                  <a:cubicBezTo>
                    <a:pt x="2928" y="4120"/>
                    <a:pt x="3078" y="4026"/>
                    <a:pt x="3141" y="3873"/>
                  </a:cubicBezTo>
                  <a:lnTo>
                    <a:pt x="3993" y="1284"/>
                  </a:lnTo>
                  <a:cubicBezTo>
                    <a:pt x="4060" y="1066"/>
                    <a:pt x="3927" y="832"/>
                    <a:pt x="3709" y="782"/>
                  </a:cubicBezTo>
                  <a:lnTo>
                    <a:pt x="1437" y="30"/>
                  </a:lnTo>
                  <a:cubicBezTo>
                    <a:pt x="1389" y="10"/>
                    <a:pt x="1338" y="1"/>
                    <a:pt x="128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8"/>
            <p:cNvSpPr/>
            <p:nvPr/>
          </p:nvSpPr>
          <p:spPr>
            <a:xfrm>
              <a:off x="7480850" y="2425941"/>
              <a:ext cx="520556" cy="735836"/>
            </a:xfrm>
            <a:custGeom>
              <a:avLst/>
              <a:gdLst/>
              <a:ahLst/>
              <a:cxnLst/>
              <a:rect l="l" t="t" r="r" b="b"/>
              <a:pathLst>
                <a:path w="16242" h="22959" extrusionOk="0">
                  <a:moveTo>
                    <a:pt x="14787" y="1"/>
                  </a:moveTo>
                  <a:lnTo>
                    <a:pt x="0" y="21989"/>
                  </a:lnTo>
                  <a:lnTo>
                    <a:pt x="1454" y="22958"/>
                  </a:lnTo>
                  <a:lnTo>
                    <a:pt x="16241" y="970"/>
                  </a:lnTo>
                  <a:lnTo>
                    <a:pt x="1478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8"/>
            <p:cNvSpPr/>
            <p:nvPr/>
          </p:nvSpPr>
          <p:spPr>
            <a:xfrm>
              <a:off x="8004579" y="2777786"/>
              <a:ext cx="520011" cy="736349"/>
            </a:xfrm>
            <a:custGeom>
              <a:avLst/>
              <a:gdLst/>
              <a:ahLst/>
              <a:cxnLst/>
              <a:rect l="l" t="t" r="r" b="b"/>
              <a:pathLst>
                <a:path w="16225" h="22975" extrusionOk="0">
                  <a:moveTo>
                    <a:pt x="14787" y="0"/>
                  </a:moveTo>
                  <a:lnTo>
                    <a:pt x="0" y="21989"/>
                  </a:lnTo>
                  <a:lnTo>
                    <a:pt x="1454" y="22975"/>
                  </a:lnTo>
                  <a:lnTo>
                    <a:pt x="16224" y="970"/>
                  </a:lnTo>
                  <a:lnTo>
                    <a:pt x="1478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8"/>
            <p:cNvSpPr/>
            <p:nvPr/>
          </p:nvSpPr>
          <p:spPr>
            <a:xfrm>
              <a:off x="6574764" y="3643713"/>
              <a:ext cx="990185" cy="1428757"/>
            </a:xfrm>
            <a:custGeom>
              <a:avLst/>
              <a:gdLst/>
              <a:ahLst/>
              <a:cxnLst/>
              <a:rect l="l" t="t" r="r" b="b"/>
              <a:pathLst>
                <a:path w="30895" h="44579" extrusionOk="0">
                  <a:moveTo>
                    <a:pt x="29207" y="0"/>
                  </a:moveTo>
                  <a:lnTo>
                    <a:pt x="0" y="43442"/>
                  </a:lnTo>
                  <a:lnTo>
                    <a:pt x="1705" y="44578"/>
                  </a:lnTo>
                  <a:lnTo>
                    <a:pt x="30895" y="1136"/>
                  </a:lnTo>
                  <a:lnTo>
                    <a:pt x="2920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8"/>
            <p:cNvSpPr/>
            <p:nvPr/>
          </p:nvSpPr>
          <p:spPr>
            <a:xfrm>
              <a:off x="7953684" y="2279601"/>
              <a:ext cx="669428" cy="529819"/>
            </a:xfrm>
            <a:custGeom>
              <a:avLst/>
              <a:gdLst/>
              <a:ahLst/>
              <a:cxnLst/>
              <a:rect l="l" t="t" r="r" b="b"/>
              <a:pathLst>
                <a:path w="20887" h="16531" extrusionOk="0">
                  <a:moveTo>
                    <a:pt x="3678" y="1"/>
                  </a:moveTo>
                  <a:cubicBezTo>
                    <a:pt x="3308" y="1"/>
                    <a:pt x="2920" y="205"/>
                    <a:pt x="2674" y="574"/>
                  </a:cubicBezTo>
                  <a:lnTo>
                    <a:pt x="1" y="4550"/>
                  </a:lnTo>
                  <a:lnTo>
                    <a:pt x="435" y="4834"/>
                  </a:lnTo>
                  <a:lnTo>
                    <a:pt x="17428" y="16246"/>
                  </a:lnTo>
                  <a:lnTo>
                    <a:pt x="17846" y="16530"/>
                  </a:lnTo>
                  <a:lnTo>
                    <a:pt x="20519" y="12570"/>
                  </a:lnTo>
                  <a:cubicBezTo>
                    <a:pt x="20887" y="12019"/>
                    <a:pt x="20803" y="11317"/>
                    <a:pt x="20335" y="11000"/>
                  </a:cubicBezTo>
                  <a:cubicBezTo>
                    <a:pt x="20180" y="10895"/>
                    <a:pt x="20001" y="10844"/>
                    <a:pt x="19818" y="10844"/>
                  </a:cubicBezTo>
                  <a:cubicBezTo>
                    <a:pt x="19448" y="10844"/>
                    <a:pt x="19061" y="11049"/>
                    <a:pt x="18815" y="11417"/>
                  </a:cubicBezTo>
                  <a:lnTo>
                    <a:pt x="17913" y="12788"/>
                  </a:lnTo>
                  <a:lnTo>
                    <a:pt x="3460" y="3080"/>
                  </a:lnTo>
                  <a:lnTo>
                    <a:pt x="4379" y="1727"/>
                  </a:lnTo>
                  <a:cubicBezTo>
                    <a:pt x="4746" y="1175"/>
                    <a:pt x="4663" y="473"/>
                    <a:pt x="4195" y="156"/>
                  </a:cubicBezTo>
                  <a:cubicBezTo>
                    <a:pt x="4040" y="51"/>
                    <a:pt x="3861" y="1"/>
                    <a:pt x="3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8"/>
            <p:cNvSpPr/>
            <p:nvPr/>
          </p:nvSpPr>
          <p:spPr>
            <a:xfrm>
              <a:off x="7471748" y="3123669"/>
              <a:ext cx="78202" cy="577958"/>
            </a:xfrm>
            <a:custGeom>
              <a:avLst/>
              <a:gdLst/>
              <a:ahLst/>
              <a:cxnLst/>
              <a:rect l="l" t="t" r="r" b="b"/>
              <a:pathLst>
                <a:path w="2440" h="18033" extrusionOk="0">
                  <a:moveTo>
                    <a:pt x="892" y="0"/>
                  </a:moveTo>
                  <a:cubicBezTo>
                    <a:pt x="840" y="0"/>
                    <a:pt x="788" y="6"/>
                    <a:pt x="735" y="19"/>
                  </a:cubicBezTo>
                  <a:cubicBezTo>
                    <a:pt x="301" y="136"/>
                    <a:pt x="0" y="537"/>
                    <a:pt x="17" y="988"/>
                  </a:cubicBezTo>
                  <a:lnTo>
                    <a:pt x="886" y="17379"/>
                  </a:lnTo>
                  <a:cubicBezTo>
                    <a:pt x="886" y="17744"/>
                    <a:pt x="1192" y="18033"/>
                    <a:pt x="1548" y="18033"/>
                  </a:cubicBezTo>
                  <a:cubicBezTo>
                    <a:pt x="1600" y="18033"/>
                    <a:pt x="1652" y="18027"/>
                    <a:pt x="1705" y="18014"/>
                  </a:cubicBezTo>
                  <a:cubicBezTo>
                    <a:pt x="2139" y="17897"/>
                    <a:pt x="2440" y="17496"/>
                    <a:pt x="2423" y="17045"/>
                  </a:cubicBezTo>
                  <a:lnTo>
                    <a:pt x="1554" y="654"/>
                  </a:lnTo>
                  <a:cubicBezTo>
                    <a:pt x="1554" y="289"/>
                    <a:pt x="1248" y="0"/>
                    <a:pt x="892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8"/>
            <p:cNvSpPr/>
            <p:nvPr/>
          </p:nvSpPr>
          <p:spPr>
            <a:xfrm>
              <a:off x="7503862" y="3480033"/>
              <a:ext cx="549465" cy="225087"/>
            </a:xfrm>
            <a:custGeom>
              <a:avLst/>
              <a:gdLst/>
              <a:ahLst/>
              <a:cxnLst/>
              <a:rect l="l" t="t" r="r" b="b"/>
              <a:pathLst>
                <a:path w="17144" h="7023" extrusionOk="0">
                  <a:moveTo>
                    <a:pt x="16425" y="0"/>
                  </a:moveTo>
                  <a:cubicBezTo>
                    <a:pt x="16347" y="0"/>
                    <a:pt x="16268" y="15"/>
                    <a:pt x="16191" y="44"/>
                  </a:cubicBezTo>
                  <a:lnTo>
                    <a:pt x="686" y="5441"/>
                  </a:lnTo>
                  <a:cubicBezTo>
                    <a:pt x="251" y="5592"/>
                    <a:pt x="1" y="6026"/>
                    <a:pt x="68" y="6461"/>
                  </a:cubicBezTo>
                  <a:cubicBezTo>
                    <a:pt x="121" y="6795"/>
                    <a:pt x="410" y="7022"/>
                    <a:pt x="721" y="7022"/>
                  </a:cubicBezTo>
                  <a:cubicBezTo>
                    <a:pt x="798" y="7022"/>
                    <a:pt x="877" y="7008"/>
                    <a:pt x="953" y="6979"/>
                  </a:cubicBezTo>
                  <a:lnTo>
                    <a:pt x="16459" y="1598"/>
                  </a:lnTo>
                  <a:cubicBezTo>
                    <a:pt x="16893" y="1431"/>
                    <a:pt x="17144" y="997"/>
                    <a:pt x="17077" y="562"/>
                  </a:cubicBezTo>
                  <a:cubicBezTo>
                    <a:pt x="17037" y="228"/>
                    <a:pt x="16739" y="0"/>
                    <a:pt x="16425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8"/>
            <p:cNvSpPr/>
            <p:nvPr/>
          </p:nvSpPr>
          <p:spPr>
            <a:xfrm>
              <a:off x="7462101" y="3129278"/>
              <a:ext cx="585329" cy="401683"/>
            </a:xfrm>
            <a:custGeom>
              <a:avLst/>
              <a:gdLst/>
              <a:ahLst/>
              <a:cxnLst/>
              <a:rect l="l" t="t" r="r" b="b"/>
              <a:pathLst>
                <a:path w="18263" h="12533" extrusionOk="0">
                  <a:moveTo>
                    <a:pt x="1508" y="0"/>
                  </a:moveTo>
                  <a:cubicBezTo>
                    <a:pt x="619" y="0"/>
                    <a:pt x="1" y="1300"/>
                    <a:pt x="986" y="1916"/>
                  </a:cubicBezTo>
                  <a:lnTo>
                    <a:pt x="16492" y="12342"/>
                  </a:lnTo>
                  <a:cubicBezTo>
                    <a:pt x="16679" y="12471"/>
                    <a:pt x="16892" y="12533"/>
                    <a:pt x="17100" y="12533"/>
                  </a:cubicBezTo>
                  <a:cubicBezTo>
                    <a:pt x="17431" y="12533"/>
                    <a:pt x="17751" y="12378"/>
                    <a:pt x="17946" y="12091"/>
                  </a:cubicBezTo>
                  <a:cubicBezTo>
                    <a:pt x="18263" y="11607"/>
                    <a:pt x="18129" y="10955"/>
                    <a:pt x="17645" y="10638"/>
                  </a:cubicBezTo>
                  <a:lnTo>
                    <a:pt x="2122" y="211"/>
                  </a:lnTo>
                  <a:cubicBezTo>
                    <a:pt x="1914" y="63"/>
                    <a:pt x="1704" y="0"/>
                    <a:pt x="150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8"/>
            <p:cNvSpPr/>
            <p:nvPr/>
          </p:nvSpPr>
          <p:spPr>
            <a:xfrm>
              <a:off x="6530856" y="4983563"/>
              <a:ext cx="142462" cy="140988"/>
            </a:xfrm>
            <a:custGeom>
              <a:avLst/>
              <a:gdLst/>
              <a:ahLst/>
              <a:cxnLst/>
              <a:rect l="l" t="t" r="r" b="b"/>
              <a:pathLst>
                <a:path w="4445" h="4399" extrusionOk="0">
                  <a:moveTo>
                    <a:pt x="1954" y="1"/>
                  </a:moveTo>
                  <a:cubicBezTo>
                    <a:pt x="1833" y="1"/>
                    <a:pt x="1716" y="53"/>
                    <a:pt x="1638" y="150"/>
                  </a:cubicBezTo>
                  <a:lnTo>
                    <a:pt x="101" y="2423"/>
                  </a:lnTo>
                  <a:cubicBezTo>
                    <a:pt x="0" y="2623"/>
                    <a:pt x="67" y="2874"/>
                    <a:pt x="251" y="2974"/>
                  </a:cubicBezTo>
                  <a:lnTo>
                    <a:pt x="2239" y="4311"/>
                  </a:lnTo>
                  <a:cubicBezTo>
                    <a:pt x="2319" y="4369"/>
                    <a:pt x="2411" y="4398"/>
                    <a:pt x="2501" y="4398"/>
                  </a:cubicBezTo>
                  <a:cubicBezTo>
                    <a:pt x="2619" y="4398"/>
                    <a:pt x="2732" y="4348"/>
                    <a:pt x="2807" y="4244"/>
                  </a:cubicBezTo>
                  <a:lnTo>
                    <a:pt x="4345" y="1971"/>
                  </a:lnTo>
                  <a:cubicBezTo>
                    <a:pt x="4445" y="1771"/>
                    <a:pt x="4378" y="1537"/>
                    <a:pt x="4177" y="1420"/>
                  </a:cubicBezTo>
                  <a:lnTo>
                    <a:pt x="2206" y="83"/>
                  </a:lnTo>
                  <a:cubicBezTo>
                    <a:pt x="2129" y="28"/>
                    <a:pt x="2041" y="1"/>
                    <a:pt x="195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58"/>
          <p:cNvGrpSpPr/>
          <p:nvPr/>
        </p:nvGrpSpPr>
        <p:grpSpPr>
          <a:xfrm rot="-9899886" flipH="1">
            <a:off x="7468929" y="-290081"/>
            <a:ext cx="1438691" cy="1903923"/>
            <a:chOff x="780975" y="321469"/>
            <a:chExt cx="1772521" cy="2345704"/>
          </a:xfrm>
        </p:grpSpPr>
        <p:sp>
          <p:nvSpPr>
            <p:cNvPr id="1549" name="Google Shape;1549;p58"/>
            <p:cNvSpPr/>
            <p:nvPr/>
          </p:nvSpPr>
          <p:spPr>
            <a:xfrm>
              <a:off x="780975" y="524825"/>
              <a:ext cx="1772521" cy="2142348"/>
            </a:xfrm>
            <a:custGeom>
              <a:avLst/>
              <a:gdLst/>
              <a:ahLst/>
              <a:cxnLst/>
              <a:rect l="l" t="t" r="r" b="b"/>
              <a:pathLst>
                <a:path w="140816" h="180827" extrusionOk="0">
                  <a:moveTo>
                    <a:pt x="1790" y="0"/>
                  </a:moveTo>
                  <a:cubicBezTo>
                    <a:pt x="778" y="0"/>
                    <a:pt x="0" y="856"/>
                    <a:pt x="0" y="1868"/>
                  </a:cubicBezTo>
                  <a:lnTo>
                    <a:pt x="0" y="179036"/>
                  </a:lnTo>
                  <a:cubicBezTo>
                    <a:pt x="0" y="180048"/>
                    <a:pt x="778" y="180826"/>
                    <a:pt x="1790" y="180826"/>
                  </a:cubicBezTo>
                  <a:lnTo>
                    <a:pt x="139025" y="180826"/>
                  </a:lnTo>
                  <a:cubicBezTo>
                    <a:pt x="140037" y="180826"/>
                    <a:pt x="140816" y="180048"/>
                    <a:pt x="140816" y="179036"/>
                  </a:cubicBezTo>
                  <a:lnTo>
                    <a:pt x="140816" y="1868"/>
                  </a:lnTo>
                  <a:cubicBezTo>
                    <a:pt x="140816" y="856"/>
                    <a:pt x="140037" y="0"/>
                    <a:pt x="139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8"/>
            <p:cNvSpPr/>
            <p:nvPr/>
          </p:nvSpPr>
          <p:spPr>
            <a:xfrm>
              <a:off x="992163" y="751089"/>
              <a:ext cx="1349996" cy="1781280"/>
            </a:xfrm>
            <a:custGeom>
              <a:avLst/>
              <a:gdLst/>
              <a:ahLst/>
              <a:cxnLst/>
              <a:rect l="l" t="t" r="r" b="b"/>
              <a:pathLst>
                <a:path w="119021" h="158020" extrusionOk="0">
                  <a:moveTo>
                    <a:pt x="1" y="1"/>
                  </a:moveTo>
                  <a:lnTo>
                    <a:pt x="1" y="158020"/>
                  </a:lnTo>
                  <a:lnTo>
                    <a:pt x="119021" y="158020"/>
                  </a:lnTo>
                  <a:lnTo>
                    <a:pt x="11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8"/>
            <p:cNvSpPr/>
            <p:nvPr/>
          </p:nvSpPr>
          <p:spPr>
            <a:xfrm>
              <a:off x="1248809" y="321469"/>
              <a:ext cx="836692" cy="264934"/>
            </a:xfrm>
            <a:custGeom>
              <a:avLst/>
              <a:gdLst/>
              <a:ahLst/>
              <a:cxnLst/>
              <a:rect l="l" t="t" r="r" b="b"/>
              <a:pathLst>
                <a:path w="62196" h="19694" extrusionOk="0">
                  <a:moveTo>
                    <a:pt x="31115" y="3929"/>
                  </a:moveTo>
                  <a:cubicBezTo>
                    <a:pt x="33197" y="3929"/>
                    <a:pt x="35185" y="5547"/>
                    <a:pt x="35185" y="8018"/>
                  </a:cubicBezTo>
                  <a:cubicBezTo>
                    <a:pt x="35185" y="10275"/>
                    <a:pt x="33394" y="12143"/>
                    <a:pt x="31137" y="12143"/>
                  </a:cubicBezTo>
                  <a:cubicBezTo>
                    <a:pt x="27478" y="12143"/>
                    <a:pt x="25610" y="7706"/>
                    <a:pt x="28257" y="5138"/>
                  </a:cubicBezTo>
                  <a:cubicBezTo>
                    <a:pt x="29091" y="4303"/>
                    <a:pt x="30114" y="3929"/>
                    <a:pt x="31115" y="3929"/>
                  </a:cubicBezTo>
                  <a:close/>
                  <a:moveTo>
                    <a:pt x="31137" y="0"/>
                  </a:moveTo>
                  <a:cubicBezTo>
                    <a:pt x="26544" y="0"/>
                    <a:pt x="22808" y="3736"/>
                    <a:pt x="22808" y="8329"/>
                  </a:cubicBezTo>
                  <a:cubicBezTo>
                    <a:pt x="22808" y="8796"/>
                    <a:pt x="22808" y="9185"/>
                    <a:pt x="22886" y="9652"/>
                  </a:cubicBezTo>
                  <a:lnTo>
                    <a:pt x="1557" y="9652"/>
                  </a:lnTo>
                  <a:cubicBezTo>
                    <a:pt x="701" y="9652"/>
                    <a:pt x="0" y="10353"/>
                    <a:pt x="0" y="11209"/>
                  </a:cubicBezTo>
                  <a:lnTo>
                    <a:pt x="0" y="18059"/>
                  </a:lnTo>
                  <a:cubicBezTo>
                    <a:pt x="0" y="18916"/>
                    <a:pt x="701" y="19616"/>
                    <a:pt x="1557" y="19694"/>
                  </a:cubicBezTo>
                  <a:lnTo>
                    <a:pt x="60639" y="19694"/>
                  </a:lnTo>
                  <a:cubicBezTo>
                    <a:pt x="61495" y="19616"/>
                    <a:pt x="62196" y="18916"/>
                    <a:pt x="62196" y="18059"/>
                  </a:cubicBezTo>
                  <a:lnTo>
                    <a:pt x="62196" y="11209"/>
                  </a:lnTo>
                  <a:cubicBezTo>
                    <a:pt x="62196" y="10353"/>
                    <a:pt x="61495" y="9652"/>
                    <a:pt x="60639" y="9652"/>
                  </a:cubicBezTo>
                  <a:lnTo>
                    <a:pt x="39310" y="9652"/>
                  </a:lnTo>
                  <a:cubicBezTo>
                    <a:pt x="39388" y="9185"/>
                    <a:pt x="39388" y="8796"/>
                    <a:pt x="39466" y="8329"/>
                  </a:cubicBezTo>
                  <a:cubicBezTo>
                    <a:pt x="39466" y="3736"/>
                    <a:pt x="35729" y="0"/>
                    <a:pt x="3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/>
          <p:nvPr/>
        </p:nvSpPr>
        <p:spPr>
          <a:xfrm>
            <a:off x="4464750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8" name="Google Shape;578;p40"/>
          <p:cNvCxnSpPr/>
          <p:nvPr/>
        </p:nvCxnSpPr>
        <p:spPr>
          <a:xfrm>
            <a:off x="4572000" y="31861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40"/>
          <p:cNvSpPr/>
          <p:nvPr/>
        </p:nvSpPr>
        <p:spPr>
          <a:xfrm>
            <a:off x="7069063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40"/>
          <p:cNvCxnSpPr/>
          <p:nvPr/>
        </p:nvCxnSpPr>
        <p:spPr>
          <a:xfrm>
            <a:off x="7176313" y="31860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0"/>
          <p:cNvSpPr/>
          <p:nvPr/>
        </p:nvSpPr>
        <p:spPr>
          <a:xfrm>
            <a:off x="1860438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2855843" y="357956"/>
            <a:ext cx="4320470" cy="629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Organização das atividades</a:t>
            </a:r>
            <a:endParaRPr dirty="0"/>
          </a:p>
        </p:txBody>
      </p:sp>
      <p:sp>
        <p:nvSpPr>
          <p:cNvPr id="585" name="Google Shape;585;p40"/>
          <p:cNvSpPr txBox="1">
            <a:spLocks noGrp="1"/>
          </p:cNvSpPr>
          <p:nvPr>
            <p:ph type="subTitle" idx="2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Reunião</a:t>
            </a:r>
            <a:endParaRPr lang="pt-B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Via Google Meet</a:t>
            </a:r>
            <a:endParaRPr dirty="0"/>
          </a:p>
        </p:txBody>
      </p:sp>
      <p:sp>
        <p:nvSpPr>
          <p:cNvPr id="587" name="Google Shape;587;p40"/>
          <p:cNvSpPr txBox="1">
            <a:spLocks noGrp="1"/>
          </p:cNvSpPr>
          <p:nvPr>
            <p:ph type="subTitle" idx="4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Documentação com as respostas e exigências do cliente</a:t>
            </a:r>
            <a:endParaRPr dirty="0"/>
          </a:p>
        </p:txBody>
      </p:sp>
      <p:sp>
        <p:nvSpPr>
          <p:cNvPr id="589" name="Google Shape;589;p40"/>
          <p:cNvSpPr txBox="1">
            <a:spLocks noGrp="1"/>
          </p:cNvSpPr>
          <p:nvPr>
            <p:ph type="subTitle" idx="6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Definição e organização das tarefas a serem realizadas</a:t>
            </a:r>
            <a:endParaRPr dirty="0"/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550" y="1310049"/>
            <a:ext cx="2352900" cy="1861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Google Meet: 8 simple tips and tricks for a seamless video cha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2"/>
          <a:stretch/>
        </p:blipFill>
        <p:spPr bwMode="auto">
          <a:xfrm>
            <a:off x="791238" y="1310049"/>
            <a:ext cx="2352900" cy="1861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1528;p58"/>
          <p:cNvSpPr txBox="1">
            <a:spLocks/>
          </p:cNvSpPr>
          <p:nvPr/>
        </p:nvSpPr>
        <p:spPr>
          <a:xfrm>
            <a:off x="1967688" y="82657"/>
            <a:ext cx="1011982" cy="90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l"/>
            <a:r>
              <a:rPr lang="pt-BR" sz="6000" dirty="0" smtClean="0"/>
              <a:t>02</a:t>
            </a:r>
            <a:endParaRPr lang="pt-BR" sz="6000" dirty="0"/>
          </a:p>
        </p:txBody>
      </p:sp>
      <p:pic>
        <p:nvPicPr>
          <p:cNvPr id="2052" name="Picture 4" descr="Miro Raises $400M in Series C Funding Round to Accelerate Innovation  Through Visual Collaboration in the New Hybrid Workplace | Business Wir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8" r="9003"/>
          <a:stretch/>
        </p:blipFill>
        <p:spPr bwMode="auto">
          <a:xfrm>
            <a:off x="5999862" y="1324550"/>
            <a:ext cx="2352900" cy="184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791238" y="1310049"/>
            <a:ext cx="2352900" cy="1861501"/>
          </a:xfrm>
          <a:prstGeom prst="rect">
            <a:avLst/>
          </a:prstGeom>
          <a:noFill/>
          <a:ln>
            <a:solidFill>
              <a:srgbClr val="4AA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2" name="Google Shape;582;p40"/>
          <p:cNvCxnSpPr>
            <a:stCxn id="4" idx="2"/>
          </p:cNvCxnSpPr>
          <p:nvPr/>
        </p:nvCxnSpPr>
        <p:spPr>
          <a:xfrm>
            <a:off x="1967688" y="3171550"/>
            <a:ext cx="0" cy="504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Retângulo 40"/>
          <p:cNvSpPr/>
          <p:nvPr/>
        </p:nvSpPr>
        <p:spPr>
          <a:xfrm>
            <a:off x="3395550" y="1310049"/>
            <a:ext cx="2352900" cy="1861501"/>
          </a:xfrm>
          <a:prstGeom prst="rect">
            <a:avLst/>
          </a:prstGeom>
          <a:noFill/>
          <a:ln>
            <a:solidFill>
              <a:srgbClr val="4AA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999862" y="1310049"/>
            <a:ext cx="2352900" cy="1861501"/>
          </a:xfrm>
          <a:prstGeom prst="rect">
            <a:avLst/>
          </a:prstGeom>
          <a:noFill/>
          <a:ln>
            <a:solidFill>
              <a:srgbClr val="4AA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68"/>
          <p:cNvSpPr txBox="1">
            <a:spLocks noGrp="1"/>
          </p:cNvSpPr>
          <p:nvPr>
            <p:ph type="title"/>
          </p:nvPr>
        </p:nvSpPr>
        <p:spPr>
          <a:xfrm>
            <a:off x="790858" y="400852"/>
            <a:ext cx="6948412" cy="5086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Para quem não conhece o Miro (Kanban)</a:t>
            </a:r>
            <a:endParaRPr dirty="0"/>
          </a:p>
        </p:txBody>
      </p:sp>
      <p:sp>
        <p:nvSpPr>
          <p:cNvPr id="2154" name="Google Shape;2154;p68"/>
          <p:cNvSpPr txBox="1">
            <a:spLocks noGrp="1"/>
          </p:cNvSpPr>
          <p:nvPr>
            <p:ph type="subTitle" idx="4294967295"/>
          </p:nvPr>
        </p:nvSpPr>
        <p:spPr>
          <a:xfrm>
            <a:off x="551174" y="1058507"/>
            <a:ext cx="5856251" cy="1253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pt-BR" dirty="0">
                <a:latin typeface="Pompiere"/>
                <a:ea typeface="Pompiere"/>
                <a:cs typeface="Pompiere"/>
                <a:sym typeface="Pompiere"/>
              </a:rPr>
              <a:t>O Miro é uma ferramenta de colaboração online que oferece um quadro branco digital para </a:t>
            </a:r>
            <a:r>
              <a:rPr lang="pt-BR" dirty="0" smtClean="0">
                <a:latin typeface="Pompiere"/>
                <a:ea typeface="Pompiere"/>
                <a:cs typeface="Pompiere"/>
                <a:sym typeface="Pompiere"/>
              </a:rPr>
              <a:t>ideação, </a:t>
            </a:r>
            <a:r>
              <a:rPr lang="pt-BR" dirty="0">
                <a:latin typeface="Pompiere"/>
                <a:ea typeface="Pompiere"/>
                <a:cs typeface="Pompiere"/>
                <a:sym typeface="Pompiere"/>
              </a:rPr>
              <a:t>planejamento e mapeamento de processos, permitindo a colaboração em tempo real e integração com outras plataformas</a:t>
            </a:r>
            <a:endParaRPr dirty="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74" name="Google Shape;1231;p74"/>
          <p:cNvSpPr/>
          <p:nvPr/>
        </p:nvSpPr>
        <p:spPr>
          <a:xfrm>
            <a:off x="6478283" y="2360663"/>
            <a:ext cx="2429407" cy="2071739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6573080" y="2466242"/>
            <a:ext cx="2246242" cy="1418996"/>
          </a:xfrm>
          <a:prstGeom prst="rect">
            <a:avLst/>
          </a:prstGeom>
          <a:solidFill>
            <a:srgbClr val="F8F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Miro Logo PNG Vector (SVG)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68" y="2823510"/>
            <a:ext cx="784000" cy="67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11" y="2555461"/>
            <a:ext cx="1256890" cy="1256890"/>
          </a:xfrm>
          <a:prstGeom prst="rect">
            <a:avLst/>
          </a:prstGeom>
        </p:spPr>
      </p:pic>
      <p:pic>
        <p:nvPicPr>
          <p:cNvPr id="78" name="Picture 2" descr="Miro Logo PNG Vector (SVG) Free Downloa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5" t="-6773" r="24525" b="43551"/>
          <a:stretch/>
        </p:blipFill>
        <p:spPr bwMode="auto">
          <a:xfrm>
            <a:off x="8360699" y="2705423"/>
            <a:ext cx="243792" cy="23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/>
          <a:srcRect l="1714" t="4270" r="4042"/>
          <a:stretch/>
        </p:blipFill>
        <p:spPr>
          <a:xfrm>
            <a:off x="478288" y="2312504"/>
            <a:ext cx="5248800" cy="2485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3" name="Google Shape;1528;p58"/>
          <p:cNvSpPr txBox="1">
            <a:spLocks/>
          </p:cNvSpPr>
          <p:nvPr/>
        </p:nvSpPr>
        <p:spPr>
          <a:xfrm>
            <a:off x="598157" y="50686"/>
            <a:ext cx="1011982" cy="90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l"/>
            <a:r>
              <a:rPr lang="pt-BR" sz="6000" dirty="0" smtClean="0"/>
              <a:t>02</a:t>
            </a:r>
            <a:endParaRPr lang="pt-BR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61"/>
          <p:cNvSpPr/>
          <p:nvPr/>
        </p:nvSpPr>
        <p:spPr>
          <a:xfrm rot="5400000">
            <a:off x="6640638" y="297190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1" name="Google Shape;1711;p61"/>
          <p:cNvCxnSpPr>
            <a:stCxn id="1710" idx="4"/>
          </p:cNvCxnSpPr>
          <p:nvPr/>
        </p:nvCxnSpPr>
        <p:spPr>
          <a:xfrm rot="10800000">
            <a:off x="5552838" y="3030853"/>
            <a:ext cx="1087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2" name="Google Shape;1712;p61"/>
          <p:cNvSpPr/>
          <p:nvPr/>
        </p:nvSpPr>
        <p:spPr>
          <a:xfrm rot="5400000">
            <a:off x="6068936" y="1836076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61"/>
          <p:cNvSpPr/>
          <p:nvPr/>
        </p:nvSpPr>
        <p:spPr>
          <a:xfrm>
            <a:off x="4980988" y="1898925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735" name="Google Shape;1735;p61"/>
          <p:cNvCxnSpPr>
            <a:stCxn id="1736" idx="4"/>
          </p:cNvCxnSpPr>
          <p:nvPr/>
        </p:nvCxnSpPr>
        <p:spPr>
          <a:xfrm>
            <a:off x="2503063" y="3030853"/>
            <a:ext cx="108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7" name="Google Shape;1737;p61"/>
          <p:cNvSpPr/>
          <p:nvPr/>
        </p:nvSpPr>
        <p:spPr>
          <a:xfrm rot="-5400000" flipH="1">
            <a:off x="2957164" y="1836075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61"/>
          <p:cNvSpPr/>
          <p:nvPr/>
        </p:nvSpPr>
        <p:spPr>
          <a:xfrm flipH="1">
            <a:off x="3075107" y="1898925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6" name="Google Shape;1736;p61"/>
          <p:cNvSpPr/>
          <p:nvPr/>
        </p:nvSpPr>
        <p:spPr>
          <a:xfrm rot="-5400000" flipH="1">
            <a:off x="2385163" y="297190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Diagrama de Casos de Uso</a:t>
            </a:r>
            <a:endParaRPr dirty="0"/>
          </a:p>
        </p:txBody>
      </p:sp>
      <p:sp>
        <p:nvSpPr>
          <p:cNvPr id="1742" name="Google Shape;1742;p61"/>
          <p:cNvSpPr txBox="1">
            <a:spLocks noGrp="1"/>
          </p:cNvSpPr>
          <p:nvPr>
            <p:ph type="subTitle" idx="1"/>
          </p:nvPr>
        </p:nvSpPr>
        <p:spPr>
          <a:xfrm>
            <a:off x="853440" y="1695069"/>
            <a:ext cx="2183086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Cadastrar operador</a:t>
            </a:r>
            <a:endParaRPr dirty="0"/>
          </a:p>
        </p:txBody>
      </p:sp>
      <p:sp>
        <p:nvSpPr>
          <p:cNvPr id="1744" name="Google Shape;1744;p61"/>
          <p:cNvSpPr txBox="1">
            <a:spLocks noGrp="1"/>
          </p:cNvSpPr>
          <p:nvPr>
            <p:ph type="subTitle" idx="3"/>
          </p:nvPr>
        </p:nvSpPr>
        <p:spPr>
          <a:xfrm>
            <a:off x="578930" y="3394626"/>
            <a:ext cx="1585112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Exibir dados</a:t>
            </a:r>
            <a:endParaRPr dirty="0"/>
          </a:p>
        </p:txBody>
      </p:sp>
      <p:sp>
        <p:nvSpPr>
          <p:cNvPr id="1747" name="Google Shape;1747;p61"/>
          <p:cNvSpPr txBox="1">
            <a:spLocks noGrp="1"/>
          </p:cNvSpPr>
          <p:nvPr>
            <p:ph type="subTitle" idx="5"/>
          </p:nvPr>
        </p:nvSpPr>
        <p:spPr>
          <a:xfrm>
            <a:off x="524256" y="2832519"/>
            <a:ext cx="1999085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Cadastrar paciente</a:t>
            </a:r>
            <a:endParaRPr dirty="0"/>
          </a:p>
        </p:txBody>
      </p:sp>
      <p:sp>
        <p:nvSpPr>
          <p:cNvPr id="1748" name="Google Shape;1748;p61"/>
          <p:cNvSpPr txBox="1">
            <a:spLocks noGrp="1"/>
          </p:cNvSpPr>
          <p:nvPr>
            <p:ph type="subTitle" idx="7"/>
          </p:nvPr>
        </p:nvSpPr>
        <p:spPr>
          <a:xfrm flipH="1">
            <a:off x="6283016" y="1707762"/>
            <a:ext cx="2653719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Listar usuários</a:t>
            </a:r>
            <a:endParaRPr dirty="0"/>
          </a:p>
        </p:txBody>
      </p:sp>
      <p:sp>
        <p:nvSpPr>
          <p:cNvPr id="1753" name="Google Shape;1753;p61"/>
          <p:cNvSpPr txBox="1">
            <a:spLocks noGrp="1"/>
          </p:cNvSpPr>
          <p:nvPr>
            <p:ph type="subTitle" idx="14"/>
          </p:nvPr>
        </p:nvSpPr>
        <p:spPr>
          <a:xfrm flipH="1">
            <a:off x="6860495" y="2832519"/>
            <a:ext cx="1893359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Atualizar dados</a:t>
            </a:r>
            <a:endParaRPr dirty="0"/>
          </a:p>
        </p:txBody>
      </p:sp>
      <p:grpSp>
        <p:nvGrpSpPr>
          <p:cNvPr id="46" name="Google Shape;614;p41"/>
          <p:cNvGrpSpPr/>
          <p:nvPr/>
        </p:nvGrpSpPr>
        <p:grpSpPr>
          <a:xfrm>
            <a:off x="3517752" y="1389516"/>
            <a:ext cx="2106424" cy="5400169"/>
            <a:chOff x="2778525" y="238100"/>
            <a:chExt cx="2039725" cy="5229175"/>
          </a:xfrm>
        </p:grpSpPr>
        <p:sp>
          <p:nvSpPr>
            <p:cNvPr id="47" name="Google Shape;615;p41"/>
            <p:cNvSpPr/>
            <p:nvPr/>
          </p:nvSpPr>
          <p:spPr>
            <a:xfrm>
              <a:off x="2778525" y="1206200"/>
              <a:ext cx="748575" cy="1186050"/>
            </a:xfrm>
            <a:custGeom>
              <a:avLst/>
              <a:gdLst/>
              <a:ahLst/>
              <a:cxnLst/>
              <a:rect l="l" t="t" r="r" b="b"/>
              <a:pathLst>
                <a:path w="29943" h="47442" extrusionOk="0">
                  <a:moveTo>
                    <a:pt x="22746" y="0"/>
                  </a:moveTo>
                  <a:cubicBezTo>
                    <a:pt x="21410" y="0"/>
                    <a:pt x="19713" y="1019"/>
                    <a:pt x="19079" y="2173"/>
                  </a:cubicBezTo>
                  <a:cubicBezTo>
                    <a:pt x="15232" y="9234"/>
                    <a:pt x="0" y="37502"/>
                    <a:pt x="657" y="40534"/>
                  </a:cubicBezTo>
                  <a:cubicBezTo>
                    <a:pt x="1326" y="43616"/>
                    <a:pt x="3447" y="47442"/>
                    <a:pt x="8518" y="47442"/>
                  </a:cubicBezTo>
                  <a:cubicBezTo>
                    <a:pt x="9108" y="47442"/>
                    <a:pt x="9738" y="47390"/>
                    <a:pt x="10411" y="47279"/>
                  </a:cubicBezTo>
                  <a:cubicBezTo>
                    <a:pt x="16884" y="46238"/>
                    <a:pt x="24375" y="24013"/>
                    <a:pt x="25891" y="20709"/>
                  </a:cubicBezTo>
                  <a:cubicBezTo>
                    <a:pt x="27385" y="17404"/>
                    <a:pt x="29942" y="8080"/>
                    <a:pt x="27838" y="2829"/>
                  </a:cubicBezTo>
                  <a:cubicBezTo>
                    <a:pt x="26715" y="54"/>
                    <a:pt x="24986" y="2"/>
                    <a:pt x="23296" y="2"/>
                  </a:cubicBezTo>
                  <a:cubicBezTo>
                    <a:pt x="23230" y="2"/>
                    <a:pt x="23164" y="2"/>
                    <a:pt x="23099" y="2"/>
                  </a:cubicBezTo>
                  <a:cubicBezTo>
                    <a:pt x="22981" y="2"/>
                    <a:pt x="22863" y="2"/>
                    <a:pt x="227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;p41"/>
            <p:cNvSpPr/>
            <p:nvPr/>
          </p:nvSpPr>
          <p:spPr>
            <a:xfrm>
              <a:off x="4375975" y="2751400"/>
              <a:ext cx="247075" cy="455400"/>
            </a:xfrm>
            <a:custGeom>
              <a:avLst/>
              <a:gdLst/>
              <a:ahLst/>
              <a:cxnLst/>
              <a:rect l="l" t="t" r="r" b="b"/>
              <a:pathLst>
                <a:path w="9883" h="18216" extrusionOk="0">
                  <a:moveTo>
                    <a:pt x="2075" y="0"/>
                  </a:moveTo>
                  <a:lnTo>
                    <a:pt x="2867" y="6179"/>
                  </a:lnTo>
                  <a:cubicBezTo>
                    <a:pt x="988" y="7243"/>
                    <a:pt x="423" y="9529"/>
                    <a:pt x="196" y="10298"/>
                  </a:cubicBezTo>
                  <a:cubicBezTo>
                    <a:pt x="0" y="11038"/>
                    <a:pt x="181" y="13978"/>
                    <a:pt x="861" y="13978"/>
                  </a:cubicBezTo>
                  <a:cubicBezTo>
                    <a:pt x="887" y="13978"/>
                    <a:pt x="915" y="13974"/>
                    <a:pt x="943" y="13964"/>
                  </a:cubicBezTo>
                  <a:cubicBezTo>
                    <a:pt x="1690" y="13716"/>
                    <a:pt x="1871" y="10683"/>
                    <a:pt x="1871" y="10683"/>
                  </a:cubicBezTo>
                  <a:lnTo>
                    <a:pt x="2527" y="9325"/>
                  </a:lnTo>
                  <a:cubicBezTo>
                    <a:pt x="2527" y="9325"/>
                    <a:pt x="2573" y="16816"/>
                    <a:pt x="3387" y="17291"/>
                  </a:cubicBezTo>
                  <a:cubicBezTo>
                    <a:pt x="3435" y="17319"/>
                    <a:pt x="3479" y="17333"/>
                    <a:pt x="3521" y="17333"/>
                  </a:cubicBezTo>
                  <a:cubicBezTo>
                    <a:pt x="4383" y="17333"/>
                    <a:pt x="4024" y="11632"/>
                    <a:pt x="4395" y="11632"/>
                  </a:cubicBezTo>
                  <a:cubicBezTo>
                    <a:pt x="4399" y="11632"/>
                    <a:pt x="4402" y="11632"/>
                    <a:pt x="4406" y="11633"/>
                  </a:cubicBezTo>
                  <a:cubicBezTo>
                    <a:pt x="4791" y="11769"/>
                    <a:pt x="4179" y="17110"/>
                    <a:pt x="4655" y="17857"/>
                  </a:cubicBezTo>
                  <a:cubicBezTo>
                    <a:pt x="4820" y="18109"/>
                    <a:pt x="4966" y="18216"/>
                    <a:pt x="5095" y="18216"/>
                  </a:cubicBezTo>
                  <a:cubicBezTo>
                    <a:pt x="5337" y="18216"/>
                    <a:pt x="5518" y="17839"/>
                    <a:pt x="5651" y="17337"/>
                  </a:cubicBezTo>
                  <a:cubicBezTo>
                    <a:pt x="5877" y="16590"/>
                    <a:pt x="5786" y="11656"/>
                    <a:pt x="6148" y="11543"/>
                  </a:cubicBezTo>
                  <a:cubicBezTo>
                    <a:pt x="6153" y="11541"/>
                    <a:pt x="6157" y="11541"/>
                    <a:pt x="6161" y="11541"/>
                  </a:cubicBezTo>
                  <a:cubicBezTo>
                    <a:pt x="6519" y="11541"/>
                    <a:pt x="5886" y="17565"/>
                    <a:pt x="6737" y="17744"/>
                  </a:cubicBezTo>
                  <a:cubicBezTo>
                    <a:pt x="6748" y="17747"/>
                    <a:pt x="6760" y="17748"/>
                    <a:pt x="6771" y="17748"/>
                  </a:cubicBezTo>
                  <a:cubicBezTo>
                    <a:pt x="7571" y="17748"/>
                    <a:pt x="7444" y="11473"/>
                    <a:pt x="7868" y="11362"/>
                  </a:cubicBezTo>
                  <a:cubicBezTo>
                    <a:pt x="7872" y="11361"/>
                    <a:pt x="7876" y="11360"/>
                    <a:pt x="7879" y="11360"/>
                  </a:cubicBezTo>
                  <a:cubicBezTo>
                    <a:pt x="8263" y="11360"/>
                    <a:pt x="7437" y="17084"/>
                    <a:pt x="8062" y="17084"/>
                  </a:cubicBezTo>
                  <a:cubicBezTo>
                    <a:pt x="8092" y="17084"/>
                    <a:pt x="8126" y="17070"/>
                    <a:pt x="8163" y="17042"/>
                  </a:cubicBezTo>
                  <a:cubicBezTo>
                    <a:pt x="8593" y="16726"/>
                    <a:pt x="9883" y="11181"/>
                    <a:pt x="9204" y="8918"/>
                  </a:cubicBezTo>
                  <a:lnTo>
                    <a:pt x="9249" y="476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7;p41"/>
            <p:cNvSpPr/>
            <p:nvPr/>
          </p:nvSpPr>
          <p:spPr>
            <a:xfrm>
              <a:off x="4018750" y="1178950"/>
              <a:ext cx="688050" cy="1669225"/>
            </a:xfrm>
            <a:custGeom>
              <a:avLst/>
              <a:gdLst/>
              <a:ahLst/>
              <a:cxnLst/>
              <a:rect l="l" t="t" r="r" b="b"/>
              <a:pathLst>
                <a:path w="27522" h="66769" extrusionOk="0">
                  <a:moveTo>
                    <a:pt x="7442" y="0"/>
                  </a:moveTo>
                  <a:cubicBezTo>
                    <a:pt x="7279" y="0"/>
                    <a:pt x="7122" y="24"/>
                    <a:pt x="6971" y="72"/>
                  </a:cubicBezTo>
                  <a:cubicBezTo>
                    <a:pt x="2377" y="1543"/>
                    <a:pt x="1" y="5255"/>
                    <a:pt x="1268" y="11795"/>
                  </a:cubicBezTo>
                  <a:cubicBezTo>
                    <a:pt x="2536" y="18336"/>
                    <a:pt x="11294" y="35808"/>
                    <a:pt x="11294" y="35808"/>
                  </a:cubicBezTo>
                  <a:lnTo>
                    <a:pt x="13897" y="65976"/>
                  </a:lnTo>
                  <a:lnTo>
                    <a:pt x="25847" y="66769"/>
                  </a:lnTo>
                  <a:cubicBezTo>
                    <a:pt x="25847" y="66769"/>
                    <a:pt x="27521" y="41602"/>
                    <a:pt x="26322" y="34043"/>
                  </a:cubicBezTo>
                  <a:cubicBezTo>
                    <a:pt x="25157" y="26723"/>
                    <a:pt x="12934" y="0"/>
                    <a:pt x="74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18;p41"/>
            <p:cNvSpPr/>
            <p:nvPr/>
          </p:nvSpPr>
          <p:spPr>
            <a:xfrm>
              <a:off x="4071950" y="5173025"/>
              <a:ext cx="746300" cy="294250"/>
            </a:xfrm>
            <a:custGeom>
              <a:avLst/>
              <a:gdLst/>
              <a:ahLst/>
              <a:cxnLst/>
              <a:rect l="l" t="t" r="r" b="b"/>
              <a:pathLst>
                <a:path w="29852" h="11770" extrusionOk="0">
                  <a:moveTo>
                    <a:pt x="11248" y="1"/>
                  </a:moveTo>
                  <a:lnTo>
                    <a:pt x="0" y="861"/>
                  </a:lnTo>
                  <a:lnTo>
                    <a:pt x="815" y="6473"/>
                  </a:lnTo>
                  <a:lnTo>
                    <a:pt x="1607" y="11769"/>
                  </a:lnTo>
                  <a:lnTo>
                    <a:pt x="29852" y="11769"/>
                  </a:lnTo>
                  <a:cubicBezTo>
                    <a:pt x="28290" y="9438"/>
                    <a:pt x="25869" y="7809"/>
                    <a:pt x="23130" y="7265"/>
                  </a:cubicBezTo>
                  <a:cubicBezTo>
                    <a:pt x="21093" y="6835"/>
                    <a:pt x="19102" y="6224"/>
                    <a:pt x="17200" y="5432"/>
                  </a:cubicBezTo>
                  <a:cubicBezTo>
                    <a:pt x="11429" y="2943"/>
                    <a:pt x="11248" y="1"/>
                    <a:pt x="11248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19;p41"/>
            <p:cNvSpPr/>
            <p:nvPr/>
          </p:nvSpPr>
          <p:spPr>
            <a:xfrm>
              <a:off x="4092300" y="5308825"/>
              <a:ext cx="725950" cy="157875"/>
            </a:xfrm>
            <a:custGeom>
              <a:avLst/>
              <a:gdLst/>
              <a:ahLst/>
              <a:cxnLst/>
              <a:rect l="l" t="t" r="r" b="b"/>
              <a:pathLst>
                <a:path w="29038" h="6315" extrusionOk="0">
                  <a:moveTo>
                    <a:pt x="16386" y="0"/>
                  </a:moveTo>
                  <a:cubicBezTo>
                    <a:pt x="15278" y="1200"/>
                    <a:pt x="14146" y="2694"/>
                    <a:pt x="13625" y="4165"/>
                  </a:cubicBezTo>
                  <a:cubicBezTo>
                    <a:pt x="6836" y="3576"/>
                    <a:pt x="2694" y="1811"/>
                    <a:pt x="1" y="1041"/>
                  </a:cubicBezTo>
                  <a:lnTo>
                    <a:pt x="1" y="1041"/>
                  </a:lnTo>
                  <a:lnTo>
                    <a:pt x="793" y="6315"/>
                  </a:lnTo>
                  <a:lnTo>
                    <a:pt x="29038" y="6315"/>
                  </a:lnTo>
                  <a:cubicBezTo>
                    <a:pt x="27476" y="4006"/>
                    <a:pt x="25055" y="2377"/>
                    <a:pt x="22316" y="1833"/>
                  </a:cubicBezTo>
                  <a:cubicBezTo>
                    <a:pt x="20279" y="1403"/>
                    <a:pt x="18288" y="792"/>
                    <a:pt x="163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20;p41"/>
            <p:cNvSpPr/>
            <p:nvPr/>
          </p:nvSpPr>
          <p:spPr>
            <a:xfrm>
              <a:off x="3777725" y="2730475"/>
              <a:ext cx="674450" cy="2621925"/>
            </a:xfrm>
            <a:custGeom>
              <a:avLst/>
              <a:gdLst/>
              <a:ahLst/>
              <a:cxnLst/>
              <a:rect l="l" t="t" r="r" b="b"/>
              <a:pathLst>
                <a:path w="26978" h="104877" extrusionOk="0">
                  <a:moveTo>
                    <a:pt x="18378" y="0"/>
                  </a:moveTo>
                  <a:lnTo>
                    <a:pt x="0" y="204"/>
                  </a:lnTo>
                  <a:lnTo>
                    <a:pt x="612" y="7039"/>
                  </a:lnTo>
                  <a:lnTo>
                    <a:pt x="9257" y="104877"/>
                  </a:lnTo>
                  <a:lnTo>
                    <a:pt x="26978" y="98721"/>
                  </a:lnTo>
                  <a:lnTo>
                    <a:pt x="18989" y="7039"/>
                  </a:lnTo>
                  <a:lnTo>
                    <a:pt x="1837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21;p41"/>
            <p:cNvSpPr/>
            <p:nvPr/>
          </p:nvSpPr>
          <p:spPr>
            <a:xfrm>
              <a:off x="3007675" y="5173025"/>
              <a:ext cx="716325" cy="294250"/>
            </a:xfrm>
            <a:custGeom>
              <a:avLst/>
              <a:gdLst/>
              <a:ahLst/>
              <a:cxnLst/>
              <a:rect l="l" t="t" r="r" b="b"/>
              <a:pathLst>
                <a:path w="28653" h="11770" extrusionOk="0">
                  <a:moveTo>
                    <a:pt x="17291" y="1"/>
                  </a:moveTo>
                  <a:lnTo>
                    <a:pt x="17291" y="1"/>
                  </a:lnTo>
                  <a:cubicBezTo>
                    <a:pt x="17291" y="1"/>
                    <a:pt x="17427" y="2943"/>
                    <a:pt x="11950" y="5432"/>
                  </a:cubicBezTo>
                  <a:cubicBezTo>
                    <a:pt x="10094" y="6224"/>
                    <a:pt x="8170" y="6835"/>
                    <a:pt x="6201" y="7265"/>
                  </a:cubicBezTo>
                  <a:cubicBezTo>
                    <a:pt x="1607" y="8261"/>
                    <a:pt x="0" y="11769"/>
                    <a:pt x="0" y="11769"/>
                  </a:cubicBezTo>
                  <a:lnTo>
                    <a:pt x="28245" y="11769"/>
                  </a:lnTo>
                  <a:lnTo>
                    <a:pt x="28426" y="6473"/>
                  </a:lnTo>
                  <a:lnTo>
                    <a:pt x="28652" y="861"/>
                  </a:lnTo>
                  <a:lnTo>
                    <a:pt x="17291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22;p41"/>
            <p:cNvSpPr/>
            <p:nvPr/>
          </p:nvSpPr>
          <p:spPr>
            <a:xfrm>
              <a:off x="3007675" y="5308825"/>
              <a:ext cx="710675" cy="157875"/>
            </a:xfrm>
            <a:custGeom>
              <a:avLst/>
              <a:gdLst/>
              <a:ahLst/>
              <a:cxnLst/>
              <a:rect l="l" t="t" r="r" b="b"/>
              <a:pathLst>
                <a:path w="28427" h="6315" extrusionOk="0">
                  <a:moveTo>
                    <a:pt x="11950" y="0"/>
                  </a:moveTo>
                  <a:cubicBezTo>
                    <a:pt x="10094" y="792"/>
                    <a:pt x="8170" y="1403"/>
                    <a:pt x="6201" y="1833"/>
                  </a:cubicBezTo>
                  <a:cubicBezTo>
                    <a:pt x="1607" y="2829"/>
                    <a:pt x="0" y="6315"/>
                    <a:pt x="0" y="6315"/>
                  </a:cubicBezTo>
                  <a:lnTo>
                    <a:pt x="28245" y="6315"/>
                  </a:lnTo>
                  <a:lnTo>
                    <a:pt x="28426" y="1041"/>
                  </a:lnTo>
                  <a:lnTo>
                    <a:pt x="28426" y="1041"/>
                  </a:lnTo>
                  <a:cubicBezTo>
                    <a:pt x="25846" y="1811"/>
                    <a:pt x="21863" y="3576"/>
                    <a:pt x="15164" y="4165"/>
                  </a:cubicBezTo>
                  <a:cubicBezTo>
                    <a:pt x="14462" y="2694"/>
                    <a:pt x="13172" y="1200"/>
                    <a:pt x="119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23;p41"/>
            <p:cNvSpPr/>
            <p:nvPr/>
          </p:nvSpPr>
          <p:spPr>
            <a:xfrm>
              <a:off x="3284900" y="2730475"/>
              <a:ext cx="518875" cy="2621925"/>
            </a:xfrm>
            <a:custGeom>
              <a:avLst/>
              <a:gdLst/>
              <a:ahLst/>
              <a:cxnLst/>
              <a:rect l="l" t="t" r="r" b="b"/>
              <a:pathLst>
                <a:path w="20755" h="104877" extrusionOk="0">
                  <a:moveTo>
                    <a:pt x="1" y="0"/>
                  </a:moveTo>
                  <a:lnTo>
                    <a:pt x="159" y="7039"/>
                  </a:lnTo>
                  <a:lnTo>
                    <a:pt x="2332" y="98721"/>
                  </a:lnTo>
                  <a:lnTo>
                    <a:pt x="20755" y="104877"/>
                  </a:lnTo>
                  <a:lnTo>
                    <a:pt x="18559" y="7039"/>
                  </a:lnTo>
                  <a:lnTo>
                    <a:pt x="18401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24;p41"/>
            <p:cNvSpPr/>
            <p:nvPr/>
          </p:nvSpPr>
          <p:spPr>
            <a:xfrm>
              <a:off x="3515200" y="365400"/>
              <a:ext cx="574875" cy="1005600"/>
            </a:xfrm>
            <a:custGeom>
              <a:avLst/>
              <a:gdLst/>
              <a:ahLst/>
              <a:cxnLst/>
              <a:rect l="l" t="t" r="r" b="b"/>
              <a:pathLst>
                <a:path w="22995" h="40224" extrusionOk="0">
                  <a:moveTo>
                    <a:pt x="12950" y="0"/>
                  </a:moveTo>
                  <a:cubicBezTo>
                    <a:pt x="12336" y="0"/>
                    <a:pt x="11720" y="61"/>
                    <a:pt x="11113" y="182"/>
                  </a:cubicBezTo>
                  <a:cubicBezTo>
                    <a:pt x="10592" y="295"/>
                    <a:pt x="10071" y="409"/>
                    <a:pt x="9551" y="544"/>
                  </a:cubicBezTo>
                  <a:cubicBezTo>
                    <a:pt x="6654" y="1291"/>
                    <a:pt x="4685" y="3079"/>
                    <a:pt x="3508" y="5818"/>
                  </a:cubicBezTo>
                  <a:cubicBezTo>
                    <a:pt x="2829" y="7470"/>
                    <a:pt x="2444" y="9235"/>
                    <a:pt x="2354" y="11023"/>
                  </a:cubicBezTo>
                  <a:cubicBezTo>
                    <a:pt x="2309" y="11747"/>
                    <a:pt x="2196" y="12358"/>
                    <a:pt x="1336" y="12517"/>
                  </a:cubicBezTo>
                  <a:cubicBezTo>
                    <a:pt x="1222" y="12562"/>
                    <a:pt x="1109" y="12653"/>
                    <a:pt x="1019" y="12743"/>
                  </a:cubicBezTo>
                  <a:cubicBezTo>
                    <a:pt x="91" y="13513"/>
                    <a:pt x="0" y="15663"/>
                    <a:pt x="1403" y="15957"/>
                  </a:cubicBezTo>
                  <a:cubicBezTo>
                    <a:pt x="2331" y="16138"/>
                    <a:pt x="2377" y="16704"/>
                    <a:pt x="2444" y="17360"/>
                  </a:cubicBezTo>
                  <a:cubicBezTo>
                    <a:pt x="2467" y="17586"/>
                    <a:pt x="2490" y="17813"/>
                    <a:pt x="2512" y="18039"/>
                  </a:cubicBezTo>
                  <a:cubicBezTo>
                    <a:pt x="2626" y="18831"/>
                    <a:pt x="2807" y="19623"/>
                    <a:pt x="3078" y="20393"/>
                  </a:cubicBezTo>
                  <a:cubicBezTo>
                    <a:pt x="3372" y="21207"/>
                    <a:pt x="4300" y="22045"/>
                    <a:pt x="5296" y="22520"/>
                  </a:cubicBezTo>
                  <a:cubicBezTo>
                    <a:pt x="5703" y="22724"/>
                    <a:pt x="5794" y="23244"/>
                    <a:pt x="5771" y="23720"/>
                  </a:cubicBezTo>
                  <a:cubicBezTo>
                    <a:pt x="5749" y="25055"/>
                    <a:pt x="5771" y="28110"/>
                    <a:pt x="5771" y="29445"/>
                  </a:cubicBezTo>
                  <a:cubicBezTo>
                    <a:pt x="5749" y="30124"/>
                    <a:pt x="5658" y="30192"/>
                    <a:pt x="5047" y="30396"/>
                  </a:cubicBezTo>
                  <a:cubicBezTo>
                    <a:pt x="4323" y="30622"/>
                    <a:pt x="2739" y="30803"/>
                    <a:pt x="2014" y="31075"/>
                  </a:cubicBezTo>
                  <a:cubicBezTo>
                    <a:pt x="1471" y="31256"/>
                    <a:pt x="1426" y="31709"/>
                    <a:pt x="1856" y="32116"/>
                  </a:cubicBezTo>
                  <a:cubicBezTo>
                    <a:pt x="1992" y="32229"/>
                    <a:pt x="2128" y="32342"/>
                    <a:pt x="2286" y="32433"/>
                  </a:cubicBezTo>
                  <a:cubicBezTo>
                    <a:pt x="5477" y="34809"/>
                    <a:pt x="8668" y="37186"/>
                    <a:pt x="11859" y="39562"/>
                  </a:cubicBezTo>
                  <a:cubicBezTo>
                    <a:pt x="12086" y="39720"/>
                    <a:pt x="12289" y="39901"/>
                    <a:pt x="12538" y="40037"/>
                  </a:cubicBezTo>
                  <a:cubicBezTo>
                    <a:pt x="12733" y="40160"/>
                    <a:pt x="12896" y="40223"/>
                    <a:pt x="13051" y="40223"/>
                  </a:cubicBezTo>
                  <a:cubicBezTo>
                    <a:pt x="13238" y="40223"/>
                    <a:pt x="13414" y="40132"/>
                    <a:pt x="13625" y="39947"/>
                  </a:cubicBezTo>
                  <a:cubicBezTo>
                    <a:pt x="13738" y="39811"/>
                    <a:pt x="13874" y="39698"/>
                    <a:pt x="13987" y="39562"/>
                  </a:cubicBezTo>
                  <a:cubicBezTo>
                    <a:pt x="16137" y="37072"/>
                    <a:pt x="18468" y="34787"/>
                    <a:pt x="20731" y="32433"/>
                  </a:cubicBezTo>
                  <a:cubicBezTo>
                    <a:pt x="21139" y="32026"/>
                    <a:pt x="21523" y="31573"/>
                    <a:pt x="21885" y="31120"/>
                  </a:cubicBezTo>
                  <a:cubicBezTo>
                    <a:pt x="22248" y="30690"/>
                    <a:pt x="22134" y="30419"/>
                    <a:pt x="21569" y="30283"/>
                  </a:cubicBezTo>
                  <a:cubicBezTo>
                    <a:pt x="19829" y="29911"/>
                    <a:pt x="18832" y="29726"/>
                    <a:pt x="18768" y="29726"/>
                  </a:cubicBezTo>
                  <a:cubicBezTo>
                    <a:pt x="18757" y="29726"/>
                    <a:pt x="18770" y="29730"/>
                    <a:pt x="18807" y="29740"/>
                  </a:cubicBezTo>
                  <a:cubicBezTo>
                    <a:pt x="18151" y="29604"/>
                    <a:pt x="16974" y="29581"/>
                    <a:pt x="16997" y="28970"/>
                  </a:cubicBezTo>
                  <a:cubicBezTo>
                    <a:pt x="17042" y="27590"/>
                    <a:pt x="17133" y="24512"/>
                    <a:pt x="17201" y="23131"/>
                  </a:cubicBezTo>
                  <a:cubicBezTo>
                    <a:pt x="17201" y="22814"/>
                    <a:pt x="17223" y="22452"/>
                    <a:pt x="17472" y="22248"/>
                  </a:cubicBezTo>
                  <a:cubicBezTo>
                    <a:pt x="18445" y="21479"/>
                    <a:pt x="19690" y="20008"/>
                    <a:pt x="19984" y="18786"/>
                  </a:cubicBezTo>
                  <a:cubicBezTo>
                    <a:pt x="20233" y="17722"/>
                    <a:pt x="20460" y="16681"/>
                    <a:pt x="20663" y="15640"/>
                  </a:cubicBezTo>
                  <a:cubicBezTo>
                    <a:pt x="20731" y="15233"/>
                    <a:pt x="20890" y="14961"/>
                    <a:pt x="21320" y="14893"/>
                  </a:cubicBezTo>
                  <a:cubicBezTo>
                    <a:pt x="21410" y="14870"/>
                    <a:pt x="21478" y="14848"/>
                    <a:pt x="21569" y="14803"/>
                  </a:cubicBezTo>
                  <a:cubicBezTo>
                    <a:pt x="22859" y="14191"/>
                    <a:pt x="22994" y="12404"/>
                    <a:pt x="21817" y="11611"/>
                  </a:cubicBezTo>
                  <a:cubicBezTo>
                    <a:pt x="21591" y="11453"/>
                    <a:pt x="21342" y="11317"/>
                    <a:pt x="21116" y="11204"/>
                  </a:cubicBezTo>
                  <a:cubicBezTo>
                    <a:pt x="21093" y="10955"/>
                    <a:pt x="21071" y="10751"/>
                    <a:pt x="21071" y="10525"/>
                  </a:cubicBezTo>
                  <a:cubicBezTo>
                    <a:pt x="21093" y="9212"/>
                    <a:pt x="20980" y="7922"/>
                    <a:pt x="20776" y="6632"/>
                  </a:cubicBezTo>
                  <a:cubicBezTo>
                    <a:pt x="20573" y="5320"/>
                    <a:pt x="20075" y="4052"/>
                    <a:pt x="19305" y="2921"/>
                  </a:cubicBezTo>
                  <a:cubicBezTo>
                    <a:pt x="18626" y="1902"/>
                    <a:pt x="17653" y="1133"/>
                    <a:pt x="16522" y="703"/>
                  </a:cubicBezTo>
                  <a:cubicBezTo>
                    <a:pt x="15379" y="237"/>
                    <a:pt x="14166" y="0"/>
                    <a:pt x="12950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25;p41"/>
            <p:cNvSpPr/>
            <p:nvPr/>
          </p:nvSpPr>
          <p:spPr>
            <a:xfrm>
              <a:off x="3478425" y="238100"/>
              <a:ext cx="574300" cy="420175"/>
            </a:xfrm>
            <a:custGeom>
              <a:avLst/>
              <a:gdLst/>
              <a:ahLst/>
              <a:cxnLst/>
              <a:rect l="l" t="t" r="r" b="b"/>
              <a:pathLst>
                <a:path w="22972" h="16807" extrusionOk="0">
                  <a:moveTo>
                    <a:pt x="6971" y="0"/>
                  </a:moveTo>
                  <a:cubicBezTo>
                    <a:pt x="6619" y="0"/>
                    <a:pt x="6265" y="56"/>
                    <a:pt x="5907" y="182"/>
                  </a:cubicBezTo>
                  <a:cubicBezTo>
                    <a:pt x="5228" y="408"/>
                    <a:pt x="4594" y="770"/>
                    <a:pt x="4051" y="1246"/>
                  </a:cubicBezTo>
                  <a:cubicBezTo>
                    <a:pt x="2648" y="2491"/>
                    <a:pt x="2309" y="3848"/>
                    <a:pt x="2739" y="5659"/>
                  </a:cubicBezTo>
                  <a:cubicBezTo>
                    <a:pt x="2784" y="5750"/>
                    <a:pt x="2807" y="5840"/>
                    <a:pt x="2829" y="5931"/>
                  </a:cubicBezTo>
                  <a:cubicBezTo>
                    <a:pt x="2852" y="6112"/>
                    <a:pt x="2761" y="6270"/>
                    <a:pt x="2603" y="6338"/>
                  </a:cubicBezTo>
                  <a:cubicBezTo>
                    <a:pt x="2399" y="6428"/>
                    <a:pt x="2195" y="6519"/>
                    <a:pt x="2014" y="6632"/>
                  </a:cubicBezTo>
                  <a:cubicBezTo>
                    <a:pt x="226" y="7854"/>
                    <a:pt x="0" y="9778"/>
                    <a:pt x="1403" y="11362"/>
                  </a:cubicBezTo>
                  <a:cubicBezTo>
                    <a:pt x="1765" y="11770"/>
                    <a:pt x="2218" y="12109"/>
                    <a:pt x="2716" y="12335"/>
                  </a:cubicBezTo>
                  <a:cubicBezTo>
                    <a:pt x="3214" y="12584"/>
                    <a:pt x="3508" y="13105"/>
                    <a:pt x="3440" y="13625"/>
                  </a:cubicBezTo>
                  <a:cubicBezTo>
                    <a:pt x="3440" y="14259"/>
                    <a:pt x="3440" y="14870"/>
                    <a:pt x="3485" y="15504"/>
                  </a:cubicBezTo>
                  <a:cubicBezTo>
                    <a:pt x="3463" y="15776"/>
                    <a:pt x="3485" y="16047"/>
                    <a:pt x="3508" y="16319"/>
                  </a:cubicBezTo>
                  <a:cubicBezTo>
                    <a:pt x="3548" y="16597"/>
                    <a:pt x="3780" y="16806"/>
                    <a:pt x="4051" y="16806"/>
                  </a:cubicBezTo>
                  <a:cubicBezTo>
                    <a:pt x="4088" y="16806"/>
                    <a:pt x="4126" y="16802"/>
                    <a:pt x="4164" y="16794"/>
                  </a:cubicBezTo>
                  <a:cubicBezTo>
                    <a:pt x="4527" y="16794"/>
                    <a:pt x="4843" y="16545"/>
                    <a:pt x="4957" y="16206"/>
                  </a:cubicBezTo>
                  <a:cubicBezTo>
                    <a:pt x="5070" y="15776"/>
                    <a:pt x="5138" y="15346"/>
                    <a:pt x="5138" y="14893"/>
                  </a:cubicBezTo>
                  <a:cubicBezTo>
                    <a:pt x="5183" y="14463"/>
                    <a:pt x="5183" y="14010"/>
                    <a:pt x="5251" y="13580"/>
                  </a:cubicBezTo>
                  <a:cubicBezTo>
                    <a:pt x="5271" y="13380"/>
                    <a:pt x="5432" y="13233"/>
                    <a:pt x="5626" y="13233"/>
                  </a:cubicBezTo>
                  <a:cubicBezTo>
                    <a:pt x="5651" y="13233"/>
                    <a:pt x="5677" y="13236"/>
                    <a:pt x="5703" y="13241"/>
                  </a:cubicBezTo>
                  <a:cubicBezTo>
                    <a:pt x="5794" y="13241"/>
                    <a:pt x="5884" y="13241"/>
                    <a:pt x="5975" y="13263"/>
                  </a:cubicBezTo>
                  <a:cubicBezTo>
                    <a:pt x="6390" y="13297"/>
                    <a:pt x="6806" y="13313"/>
                    <a:pt x="7221" y="13313"/>
                  </a:cubicBezTo>
                  <a:cubicBezTo>
                    <a:pt x="9071" y="13313"/>
                    <a:pt x="10914" y="12986"/>
                    <a:pt x="12651" y="12358"/>
                  </a:cubicBezTo>
                  <a:cubicBezTo>
                    <a:pt x="13851" y="11951"/>
                    <a:pt x="14937" y="11385"/>
                    <a:pt x="16092" y="10887"/>
                  </a:cubicBezTo>
                  <a:cubicBezTo>
                    <a:pt x="16612" y="10638"/>
                    <a:pt x="17110" y="10366"/>
                    <a:pt x="17653" y="10140"/>
                  </a:cubicBezTo>
                  <a:cubicBezTo>
                    <a:pt x="17732" y="10100"/>
                    <a:pt x="17816" y="10082"/>
                    <a:pt x="17897" y="10082"/>
                  </a:cubicBezTo>
                  <a:cubicBezTo>
                    <a:pt x="18092" y="10082"/>
                    <a:pt x="18275" y="10190"/>
                    <a:pt x="18355" y="10366"/>
                  </a:cubicBezTo>
                  <a:cubicBezTo>
                    <a:pt x="18785" y="10955"/>
                    <a:pt x="19283" y="11453"/>
                    <a:pt x="19871" y="11860"/>
                  </a:cubicBezTo>
                  <a:cubicBezTo>
                    <a:pt x="20527" y="12358"/>
                    <a:pt x="20957" y="13082"/>
                    <a:pt x="21093" y="13897"/>
                  </a:cubicBezTo>
                  <a:cubicBezTo>
                    <a:pt x="21161" y="14327"/>
                    <a:pt x="21206" y="14734"/>
                    <a:pt x="21297" y="15164"/>
                  </a:cubicBezTo>
                  <a:cubicBezTo>
                    <a:pt x="21297" y="15523"/>
                    <a:pt x="21592" y="15803"/>
                    <a:pt x="21925" y="15803"/>
                  </a:cubicBezTo>
                  <a:cubicBezTo>
                    <a:pt x="21949" y="15803"/>
                    <a:pt x="21974" y="15801"/>
                    <a:pt x="21998" y="15798"/>
                  </a:cubicBezTo>
                  <a:cubicBezTo>
                    <a:pt x="22089" y="15798"/>
                    <a:pt x="22180" y="15798"/>
                    <a:pt x="22270" y="15776"/>
                  </a:cubicBezTo>
                  <a:cubicBezTo>
                    <a:pt x="22655" y="15776"/>
                    <a:pt x="22949" y="15481"/>
                    <a:pt x="22949" y="15097"/>
                  </a:cubicBezTo>
                  <a:cubicBezTo>
                    <a:pt x="22972" y="14780"/>
                    <a:pt x="22972" y="14440"/>
                    <a:pt x="22949" y="14101"/>
                  </a:cubicBezTo>
                  <a:cubicBezTo>
                    <a:pt x="22926" y="13082"/>
                    <a:pt x="22858" y="12064"/>
                    <a:pt x="22813" y="11023"/>
                  </a:cubicBezTo>
                  <a:lnTo>
                    <a:pt x="22813" y="11023"/>
                  </a:lnTo>
                  <a:cubicBezTo>
                    <a:pt x="22813" y="11023"/>
                    <a:pt x="22823" y="11033"/>
                    <a:pt x="22830" y="11033"/>
                  </a:cubicBezTo>
                  <a:cubicBezTo>
                    <a:pt x="22833" y="11033"/>
                    <a:pt x="22836" y="11030"/>
                    <a:pt x="22836" y="11023"/>
                  </a:cubicBezTo>
                  <a:cubicBezTo>
                    <a:pt x="22813" y="9936"/>
                    <a:pt x="22858" y="8760"/>
                    <a:pt x="22791" y="7696"/>
                  </a:cubicBezTo>
                  <a:cubicBezTo>
                    <a:pt x="22700" y="6202"/>
                    <a:pt x="22496" y="4912"/>
                    <a:pt x="21863" y="3554"/>
                  </a:cubicBezTo>
                  <a:cubicBezTo>
                    <a:pt x="21268" y="2293"/>
                    <a:pt x="20330" y="1606"/>
                    <a:pt x="19093" y="1606"/>
                  </a:cubicBezTo>
                  <a:cubicBezTo>
                    <a:pt x="18776" y="1606"/>
                    <a:pt x="18439" y="1651"/>
                    <a:pt x="18083" y="1744"/>
                  </a:cubicBezTo>
                  <a:cubicBezTo>
                    <a:pt x="17936" y="1787"/>
                    <a:pt x="17808" y="1814"/>
                    <a:pt x="17691" y="1814"/>
                  </a:cubicBezTo>
                  <a:cubicBezTo>
                    <a:pt x="17501" y="1814"/>
                    <a:pt x="17337" y="1744"/>
                    <a:pt x="17155" y="1563"/>
                  </a:cubicBezTo>
                  <a:cubicBezTo>
                    <a:pt x="17033" y="1441"/>
                    <a:pt x="16910" y="1389"/>
                    <a:pt x="16783" y="1389"/>
                  </a:cubicBezTo>
                  <a:cubicBezTo>
                    <a:pt x="16043" y="1389"/>
                    <a:pt x="15219" y="3172"/>
                    <a:pt x="14252" y="3172"/>
                  </a:cubicBezTo>
                  <a:cubicBezTo>
                    <a:pt x="14187" y="3172"/>
                    <a:pt x="14121" y="3164"/>
                    <a:pt x="14055" y="3147"/>
                  </a:cubicBezTo>
                  <a:cubicBezTo>
                    <a:pt x="11592" y="2516"/>
                    <a:pt x="9336" y="0"/>
                    <a:pt x="6971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26;p41"/>
            <p:cNvSpPr/>
            <p:nvPr/>
          </p:nvSpPr>
          <p:spPr>
            <a:xfrm>
              <a:off x="3021250" y="2089800"/>
              <a:ext cx="226900" cy="92400"/>
            </a:xfrm>
            <a:custGeom>
              <a:avLst/>
              <a:gdLst/>
              <a:ahLst/>
              <a:cxnLst/>
              <a:rect l="l" t="t" r="r" b="b"/>
              <a:pathLst>
                <a:path w="9076" h="3696" extrusionOk="0">
                  <a:moveTo>
                    <a:pt x="2676" y="0"/>
                  </a:moveTo>
                  <a:cubicBezTo>
                    <a:pt x="2628" y="0"/>
                    <a:pt x="2581" y="3"/>
                    <a:pt x="2535" y="8"/>
                  </a:cubicBezTo>
                  <a:cubicBezTo>
                    <a:pt x="1336" y="143"/>
                    <a:pt x="46" y="3289"/>
                    <a:pt x="0" y="3629"/>
                  </a:cubicBezTo>
                  <a:cubicBezTo>
                    <a:pt x="0" y="3629"/>
                    <a:pt x="3000" y="3696"/>
                    <a:pt x="4972" y="3696"/>
                  </a:cubicBezTo>
                  <a:cubicBezTo>
                    <a:pt x="5563" y="3696"/>
                    <a:pt x="6062" y="3690"/>
                    <a:pt x="6360" y="3674"/>
                  </a:cubicBezTo>
                  <a:cubicBezTo>
                    <a:pt x="7650" y="3584"/>
                    <a:pt x="9076" y="2271"/>
                    <a:pt x="8646" y="1569"/>
                  </a:cubicBezTo>
                  <a:cubicBezTo>
                    <a:pt x="8518" y="1350"/>
                    <a:pt x="8238" y="1274"/>
                    <a:pt x="7912" y="1274"/>
                  </a:cubicBezTo>
                  <a:cubicBezTo>
                    <a:pt x="7198" y="1274"/>
                    <a:pt x="6270" y="1637"/>
                    <a:pt x="6270" y="1637"/>
                  </a:cubicBezTo>
                  <a:cubicBezTo>
                    <a:pt x="6270" y="1637"/>
                    <a:pt x="3940" y="0"/>
                    <a:pt x="2676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27;p41"/>
            <p:cNvSpPr/>
            <p:nvPr/>
          </p:nvSpPr>
          <p:spPr>
            <a:xfrm>
              <a:off x="3196650" y="1118675"/>
              <a:ext cx="1122575" cy="2087300"/>
            </a:xfrm>
            <a:custGeom>
              <a:avLst/>
              <a:gdLst/>
              <a:ahLst/>
              <a:cxnLst/>
              <a:rect l="l" t="t" r="r" b="b"/>
              <a:pathLst>
                <a:path w="44903" h="83492" extrusionOk="0">
                  <a:moveTo>
                    <a:pt x="35049" y="1"/>
                  </a:moveTo>
                  <a:cubicBezTo>
                    <a:pt x="34640" y="1"/>
                    <a:pt x="34318" y="182"/>
                    <a:pt x="34016" y="605"/>
                  </a:cubicBezTo>
                  <a:cubicBezTo>
                    <a:pt x="33881" y="786"/>
                    <a:pt x="33699" y="944"/>
                    <a:pt x="33564" y="1102"/>
                  </a:cubicBezTo>
                  <a:cubicBezTo>
                    <a:pt x="31278" y="3773"/>
                    <a:pt x="28675" y="6104"/>
                    <a:pt x="26299" y="8662"/>
                  </a:cubicBezTo>
                  <a:cubicBezTo>
                    <a:pt x="26089" y="8882"/>
                    <a:pt x="25958" y="8990"/>
                    <a:pt x="25809" y="8990"/>
                  </a:cubicBezTo>
                  <a:cubicBezTo>
                    <a:pt x="25668" y="8990"/>
                    <a:pt x="25511" y="8894"/>
                    <a:pt x="25258" y="8707"/>
                  </a:cubicBezTo>
                  <a:cubicBezTo>
                    <a:pt x="23900" y="7711"/>
                    <a:pt x="22519" y="6693"/>
                    <a:pt x="21161" y="5651"/>
                  </a:cubicBezTo>
                  <a:cubicBezTo>
                    <a:pt x="19328" y="4248"/>
                    <a:pt x="17495" y="2800"/>
                    <a:pt x="15684" y="1329"/>
                  </a:cubicBezTo>
                  <a:cubicBezTo>
                    <a:pt x="15347" y="1008"/>
                    <a:pt x="14884" y="839"/>
                    <a:pt x="14417" y="839"/>
                  </a:cubicBezTo>
                  <a:cubicBezTo>
                    <a:pt x="14257" y="839"/>
                    <a:pt x="14097" y="858"/>
                    <a:pt x="13942" y="899"/>
                  </a:cubicBezTo>
                  <a:cubicBezTo>
                    <a:pt x="12086" y="1419"/>
                    <a:pt x="10366" y="1691"/>
                    <a:pt x="8555" y="2370"/>
                  </a:cubicBezTo>
                  <a:cubicBezTo>
                    <a:pt x="8012" y="2573"/>
                    <a:pt x="4889" y="3230"/>
                    <a:pt x="4889" y="4927"/>
                  </a:cubicBezTo>
                  <a:cubicBezTo>
                    <a:pt x="4889" y="9182"/>
                    <a:pt x="4844" y="13957"/>
                    <a:pt x="4595" y="18212"/>
                  </a:cubicBezTo>
                  <a:cubicBezTo>
                    <a:pt x="4300" y="23599"/>
                    <a:pt x="4730" y="29325"/>
                    <a:pt x="4300" y="34688"/>
                  </a:cubicBezTo>
                  <a:cubicBezTo>
                    <a:pt x="4165" y="36159"/>
                    <a:pt x="3984" y="37631"/>
                    <a:pt x="3735" y="39079"/>
                  </a:cubicBezTo>
                  <a:cubicBezTo>
                    <a:pt x="3214" y="42044"/>
                    <a:pt x="3146" y="44692"/>
                    <a:pt x="2626" y="47634"/>
                  </a:cubicBezTo>
                  <a:cubicBezTo>
                    <a:pt x="2083" y="50553"/>
                    <a:pt x="3282" y="54016"/>
                    <a:pt x="2784" y="56936"/>
                  </a:cubicBezTo>
                  <a:cubicBezTo>
                    <a:pt x="2490" y="58791"/>
                    <a:pt x="2286" y="60670"/>
                    <a:pt x="1969" y="62526"/>
                  </a:cubicBezTo>
                  <a:cubicBezTo>
                    <a:pt x="1155" y="67256"/>
                    <a:pt x="589" y="72009"/>
                    <a:pt x="227" y="76784"/>
                  </a:cubicBezTo>
                  <a:cubicBezTo>
                    <a:pt x="136" y="77780"/>
                    <a:pt x="136" y="78753"/>
                    <a:pt x="68" y="79749"/>
                  </a:cubicBezTo>
                  <a:cubicBezTo>
                    <a:pt x="0" y="80405"/>
                    <a:pt x="385" y="81016"/>
                    <a:pt x="996" y="81220"/>
                  </a:cubicBezTo>
                  <a:cubicBezTo>
                    <a:pt x="1381" y="81378"/>
                    <a:pt x="1766" y="81491"/>
                    <a:pt x="2150" y="81582"/>
                  </a:cubicBezTo>
                  <a:cubicBezTo>
                    <a:pt x="4685" y="82148"/>
                    <a:pt x="7265" y="82487"/>
                    <a:pt x="9868" y="82668"/>
                  </a:cubicBezTo>
                  <a:cubicBezTo>
                    <a:pt x="11973" y="82804"/>
                    <a:pt x="14055" y="82962"/>
                    <a:pt x="16160" y="83053"/>
                  </a:cubicBezTo>
                  <a:cubicBezTo>
                    <a:pt x="17744" y="83144"/>
                    <a:pt x="19306" y="83166"/>
                    <a:pt x="20867" y="83211"/>
                  </a:cubicBezTo>
                  <a:cubicBezTo>
                    <a:pt x="21478" y="83234"/>
                    <a:pt x="25077" y="83438"/>
                    <a:pt x="26140" y="83460"/>
                  </a:cubicBezTo>
                  <a:cubicBezTo>
                    <a:pt x="26638" y="83481"/>
                    <a:pt x="27137" y="83492"/>
                    <a:pt x="27638" y="83492"/>
                  </a:cubicBezTo>
                  <a:cubicBezTo>
                    <a:pt x="28754" y="83492"/>
                    <a:pt x="29874" y="83441"/>
                    <a:pt x="30984" y="83347"/>
                  </a:cubicBezTo>
                  <a:cubicBezTo>
                    <a:pt x="32749" y="83189"/>
                    <a:pt x="34537" y="83030"/>
                    <a:pt x="36325" y="82895"/>
                  </a:cubicBezTo>
                  <a:cubicBezTo>
                    <a:pt x="38520" y="82736"/>
                    <a:pt x="40715" y="82578"/>
                    <a:pt x="42911" y="82397"/>
                  </a:cubicBezTo>
                  <a:cubicBezTo>
                    <a:pt x="43295" y="82397"/>
                    <a:pt x="43703" y="82329"/>
                    <a:pt x="44088" y="82193"/>
                  </a:cubicBezTo>
                  <a:cubicBezTo>
                    <a:pt x="44540" y="82057"/>
                    <a:pt x="44857" y="81672"/>
                    <a:pt x="44880" y="81197"/>
                  </a:cubicBezTo>
                  <a:cubicBezTo>
                    <a:pt x="44902" y="80767"/>
                    <a:pt x="44902" y="80315"/>
                    <a:pt x="44902" y="79862"/>
                  </a:cubicBezTo>
                  <a:cubicBezTo>
                    <a:pt x="44857" y="76196"/>
                    <a:pt x="44608" y="72529"/>
                    <a:pt x="44269" y="68863"/>
                  </a:cubicBezTo>
                  <a:cubicBezTo>
                    <a:pt x="44133" y="67392"/>
                    <a:pt x="44088" y="65898"/>
                    <a:pt x="43907" y="64449"/>
                  </a:cubicBezTo>
                  <a:cubicBezTo>
                    <a:pt x="43386" y="60217"/>
                    <a:pt x="42820" y="56008"/>
                    <a:pt x="42322" y="51776"/>
                  </a:cubicBezTo>
                  <a:cubicBezTo>
                    <a:pt x="41892" y="48177"/>
                    <a:pt x="41711" y="44533"/>
                    <a:pt x="41779" y="40912"/>
                  </a:cubicBezTo>
                  <a:cubicBezTo>
                    <a:pt x="41824" y="37404"/>
                    <a:pt x="41938" y="33919"/>
                    <a:pt x="42164" y="30434"/>
                  </a:cubicBezTo>
                  <a:cubicBezTo>
                    <a:pt x="42254" y="28827"/>
                    <a:pt x="42368" y="27242"/>
                    <a:pt x="42458" y="25636"/>
                  </a:cubicBezTo>
                  <a:lnTo>
                    <a:pt x="43069" y="2777"/>
                  </a:lnTo>
                  <a:cubicBezTo>
                    <a:pt x="40693" y="1713"/>
                    <a:pt x="38203" y="967"/>
                    <a:pt x="35736" y="129"/>
                  </a:cubicBezTo>
                  <a:cubicBezTo>
                    <a:pt x="35480" y="46"/>
                    <a:pt x="35254" y="1"/>
                    <a:pt x="35049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28;p41"/>
            <p:cNvSpPr/>
            <p:nvPr/>
          </p:nvSpPr>
          <p:spPr>
            <a:xfrm>
              <a:off x="3519725" y="1114025"/>
              <a:ext cx="611075" cy="297075"/>
            </a:xfrm>
            <a:custGeom>
              <a:avLst/>
              <a:gdLst/>
              <a:ahLst/>
              <a:cxnLst/>
              <a:rect l="l" t="t" r="r" b="b"/>
              <a:pathLst>
                <a:path w="24443" h="11883" extrusionOk="0">
                  <a:moveTo>
                    <a:pt x="22064" y="0"/>
                  </a:moveTo>
                  <a:cubicBezTo>
                    <a:pt x="21673" y="0"/>
                    <a:pt x="21319" y="185"/>
                    <a:pt x="20980" y="564"/>
                  </a:cubicBezTo>
                  <a:cubicBezTo>
                    <a:pt x="20052" y="1605"/>
                    <a:pt x="19079" y="2578"/>
                    <a:pt x="18174" y="3642"/>
                  </a:cubicBezTo>
                  <a:cubicBezTo>
                    <a:pt x="16680" y="5407"/>
                    <a:pt x="15028" y="7060"/>
                    <a:pt x="13398" y="8712"/>
                  </a:cubicBezTo>
                  <a:cubicBezTo>
                    <a:pt x="13240" y="8938"/>
                    <a:pt x="12991" y="9096"/>
                    <a:pt x="12742" y="9187"/>
                  </a:cubicBezTo>
                  <a:cubicBezTo>
                    <a:pt x="12629" y="9142"/>
                    <a:pt x="12516" y="9096"/>
                    <a:pt x="12403" y="9029"/>
                  </a:cubicBezTo>
                  <a:cubicBezTo>
                    <a:pt x="9212" y="6562"/>
                    <a:pt x="5975" y="4163"/>
                    <a:pt x="2897" y="1515"/>
                  </a:cubicBezTo>
                  <a:cubicBezTo>
                    <a:pt x="2603" y="1266"/>
                    <a:pt x="2286" y="1017"/>
                    <a:pt x="1969" y="768"/>
                  </a:cubicBezTo>
                  <a:cubicBezTo>
                    <a:pt x="1850" y="664"/>
                    <a:pt x="1702" y="609"/>
                    <a:pt x="1557" y="609"/>
                  </a:cubicBezTo>
                  <a:cubicBezTo>
                    <a:pt x="1481" y="609"/>
                    <a:pt x="1405" y="624"/>
                    <a:pt x="1336" y="655"/>
                  </a:cubicBezTo>
                  <a:cubicBezTo>
                    <a:pt x="906" y="791"/>
                    <a:pt x="498" y="1017"/>
                    <a:pt x="159" y="1311"/>
                  </a:cubicBezTo>
                  <a:cubicBezTo>
                    <a:pt x="23" y="1424"/>
                    <a:pt x="0" y="1628"/>
                    <a:pt x="113" y="1786"/>
                  </a:cubicBezTo>
                  <a:cubicBezTo>
                    <a:pt x="204" y="1945"/>
                    <a:pt x="294" y="2081"/>
                    <a:pt x="408" y="2216"/>
                  </a:cubicBezTo>
                  <a:cubicBezTo>
                    <a:pt x="1947" y="4117"/>
                    <a:pt x="8035" y="8870"/>
                    <a:pt x="11226" y="11314"/>
                  </a:cubicBezTo>
                  <a:cubicBezTo>
                    <a:pt x="11720" y="11697"/>
                    <a:pt x="12303" y="11883"/>
                    <a:pt x="12885" y="11883"/>
                  </a:cubicBezTo>
                  <a:cubicBezTo>
                    <a:pt x="13609" y="11883"/>
                    <a:pt x="14330" y="11595"/>
                    <a:pt x="14870" y="11043"/>
                  </a:cubicBezTo>
                  <a:cubicBezTo>
                    <a:pt x="17902" y="7829"/>
                    <a:pt x="23990" y="1379"/>
                    <a:pt x="24194" y="994"/>
                  </a:cubicBezTo>
                  <a:cubicBezTo>
                    <a:pt x="24443" y="564"/>
                    <a:pt x="23787" y="677"/>
                    <a:pt x="23402" y="474"/>
                  </a:cubicBezTo>
                  <a:cubicBezTo>
                    <a:pt x="23243" y="383"/>
                    <a:pt x="23062" y="315"/>
                    <a:pt x="22904" y="247"/>
                  </a:cubicBezTo>
                  <a:cubicBezTo>
                    <a:pt x="22604" y="84"/>
                    <a:pt x="22326" y="0"/>
                    <a:pt x="2206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29;p41"/>
            <p:cNvSpPr/>
            <p:nvPr/>
          </p:nvSpPr>
          <p:spPr>
            <a:xfrm>
              <a:off x="3124225" y="1912550"/>
              <a:ext cx="922275" cy="667500"/>
            </a:xfrm>
            <a:custGeom>
              <a:avLst/>
              <a:gdLst/>
              <a:ahLst/>
              <a:cxnLst/>
              <a:rect l="l" t="t" r="r" b="b"/>
              <a:pathLst>
                <a:path w="36891" h="26700" extrusionOk="0">
                  <a:moveTo>
                    <a:pt x="35096" y="0"/>
                  </a:moveTo>
                  <a:cubicBezTo>
                    <a:pt x="34960" y="0"/>
                    <a:pt x="34798" y="6"/>
                    <a:pt x="34605" y="14"/>
                  </a:cubicBezTo>
                  <a:cubicBezTo>
                    <a:pt x="32183" y="104"/>
                    <a:pt x="29762" y="218"/>
                    <a:pt x="27363" y="308"/>
                  </a:cubicBezTo>
                  <a:lnTo>
                    <a:pt x="17970" y="715"/>
                  </a:lnTo>
                  <a:lnTo>
                    <a:pt x="17970" y="738"/>
                  </a:lnTo>
                  <a:cubicBezTo>
                    <a:pt x="15187" y="874"/>
                    <a:pt x="12425" y="987"/>
                    <a:pt x="9642" y="1123"/>
                  </a:cubicBezTo>
                  <a:cubicBezTo>
                    <a:pt x="6700" y="1236"/>
                    <a:pt x="3735" y="1349"/>
                    <a:pt x="793" y="1485"/>
                  </a:cubicBezTo>
                  <a:cubicBezTo>
                    <a:pt x="136" y="1508"/>
                    <a:pt x="0" y="1643"/>
                    <a:pt x="23" y="2300"/>
                  </a:cubicBezTo>
                  <a:cubicBezTo>
                    <a:pt x="68" y="3884"/>
                    <a:pt x="159" y="5446"/>
                    <a:pt x="227" y="7007"/>
                  </a:cubicBezTo>
                  <a:cubicBezTo>
                    <a:pt x="453" y="12416"/>
                    <a:pt x="679" y="17825"/>
                    <a:pt x="928" y="23234"/>
                  </a:cubicBezTo>
                  <a:cubicBezTo>
                    <a:pt x="974" y="24140"/>
                    <a:pt x="1019" y="25022"/>
                    <a:pt x="1087" y="25928"/>
                  </a:cubicBezTo>
                  <a:cubicBezTo>
                    <a:pt x="1128" y="26570"/>
                    <a:pt x="1208" y="26700"/>
                    <a:pt x="1725" y="26700"/>
                  </a:cubicBezTo>
                  <a:cubicBezTo>
                    <a:pt x="1772" y="26700"/>
                    <a:pt x="1824" y="26699"/>
                    <a:pt x="1879" y="26697"/>
                  </a:cubicBezTo>
                  <a:cubicBezTo>
                    <a:pt x="3237" y="26652"/>
                    <a:pt x="4572" y="26584"/>
                    <a:pt x="5907" y="26516"/>
                  </a:cubicBezTo>
                  <a:cubicBezTo>
                    <a:pt x="9981" y="26335"/>
                    <a:pt x="14055" y="26154"/>
                    <a:pt x="18129" y="25973"/>
                  </a:cubicBezTo>
                  <a:cubicBezTo>
                    <a:pt x="23447" y="25746"/>
                    <a:pt x="28766" y="25520"/>
                    <a:pt x="34084" y="25294"/>
                  </a:cubicBezTo>
                  <a:cubicBezTo>
                    <a:pt x="34763" y="25249"/>
                    <a:pt x="35442" y="25226"/>
                    <a:pt x="36099" y="25158"/>
                  </a:cubicBezTo>
                  <a:cubicBezTo>
                    <a:pt x="36800" y="25113"/>
                    <a:pt x="36891" y="25022"/>
                    <a:pt x="36891" y="24366"/>
                  </a:cubicBezTo>
                  <a:cubicBezTo>
                    <a:pt x="36891" y="23868"/>
                    <a:pt x="36868" y="23370"/>
                    <a:pt x="36845" y="22895"/>
                  </a:cubicBezTo>
                  <a:cubicBezTo>
                    <a:pt x="36710" y="19749"/>
                    <a:pt x="36551" y="16626"/>
                    <a:pt x="36393" y="13503"/>
                  </a:cubicBezTo>
                  <a:cubicBezTo>
                    <a:pt x="36212" y="9383"/>
                    <a:pt x="36031" y="5264"/>
                    <a:pt x="35850" y="1145"/>
                  </a:cubicBezTo>
                  <a:cubicBezTo>
                    <a:pt x="35812" y="162"/>
                    <a:pt x="35790" y="0"/>
                    <a:pt x="3509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30;p41"/>
            <p:cNvSpPr/>
            <p:nvPr/>
          </p:nvSpPr>
          <p:spPr>
            <a:xfrm>
              <a:off x="3232850" y="2034775"/>
              <a:ext cx="277275" cy="430525"/>
            </a:xfrm>
            <a:custGeom>
              <a:avLst/>
              <a:gdLst/>
              <a:ahLst/>
              <a:cxnLst/>
              <a:rect l="l" t="t" r="r" b="b"/>
              <a:pathLst>
                <a:path w="11091" h="17221" extrusionOk="0">
                  <a:moveTo>
                    <a:pt x="7874" y="0"/>
                  </a:moveTo>
                  <a:cubicBezTo>
                    <a:pt x="7784" y="0"/>
                    <a:pt x="7695" y="5"/>
                    <a:pt x="7605" y="13"/>
                  </a:cubicBezTo>
                  <a:cubicBezTo>
                    <a:pt x="5772" y="59"/>
                    <a:pt x="4550" y="466"/>
                    <a:pt x="3373" y="1620"/>
                  </a:cubicBezTo>
                  <a:cubicBezTo>
                    <a:pt x="2196" y="2797"/>
                    <a:pt x="1313" y="4246"/>
                    <a:pt x="816" y="5830"/>
                  </a:cubicBezTo>
                  <a:cubicBezTo>
                    <a:pt x="137" y="8002"/>
                    <a:pt x="69" y="10266"/>
                    <a:pt x="23" y="12506"/>
                  </a:cubicBezTo>
                  <a:cubicBezTo>
                    <a:pt x="23" y="13525"/>
                    <a:pt x="1" y="14543"/>
                    <a:pt x="272" y="15516"/>
                  </a:cubicBezTo>
                  <a:cubicBezTo>
                    <a:pt x="363" y="15833"/>
                    <a:pt x="476" y="16127"/>
                    <a:pt x="635" y="16422"/>
                  </a:cubicBezTo>
                  <a:cubicBezTo>
                    <a:pt x="913" y="16937"/>
                    <a:pt x="1525" y="17221"/>
                    <a:pt x="2166" y="17221"/>
                  </a:cubicBezTo>
                  <a:cubicBezTo>
                    <a:pt x="2567" y="17221"/>
                    <a:pt x="2979" y="17109"/>
                    <a:pt x="3328" y="16874"/>
                  </a:cubicBezTo>
                  <a:cubicBezTo>
                    <a:pt x="4247" y="16284"/>
                    <a:pt x="5334" y="15968"/>
                    <a:pt x="6449" y="15968"/>
                  </a:cubicBezTo>
                  <a:cubicBezTo>
                    <a:pt x="6487" y="15968"/>
                    <a:pt x="6526" y="15968"/>
                    <a:pt x="6564" y="15969"/>
                  </a:cubicBezTo>
                  <a:cubicBezTo>
                    <a:pt x="7105" y="15989"/>
                    <a:pt x="7673" y="16084"/>
                    <a:pt x="8218" y="16084"/>
                  </a:cubicBezTo>
                  <a:cubicBezTo>
                    <a:pt x="8904" y="16084"/>
                    <a:pt x="9555" y="15933"/>
                    <a:pt x="10072" y="15290"/>
                  </a:cubicBezTo>
                  <a:cubicBezTo>
                    <a:pt x="10321" y="14973"/>
                    <a:pt x="10502" y="14588"/>
                    <a:pt x="10547" y="14181"/>
                  </a:cubicBezTo>
                  <a:cubicBezTo>
                    <a:pt x="11091" y="10288"/>
                    <a:pt x="11045" y="6350"/>
                    <a:pt x="10457" y="2480"/>
                  </a:cubicBezTo>
                  <a:cubicBezTo>
                    <a:pt x="10366" y="1779"/>
                    <a:pt x="10208" y="1032"/>
                    <a:pt x="9597" y="534"/>
                  </a:cubicBezTo>
                  <a:cubicBezTo>
                    <a:pt x="9084" y="198"/>
                    <a:pt x="8484" y="0"/>
                    <a:pt x="7874" y="0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1;p41"/>
            <p:cNvSpPr/>
            <p:nvPr/>
          </p:nvSpPr>
          <p:spPr>
            <a:xfrm rot="-1640950">
              <a:off x="3498658" y="2140552"/>
              <a:ext cx="88848" cy="72448"/>
            </a:xfrm>
            <a:custGeom>
              <a:avLst/>
              <a:gdLst/>
              <a:ahLst/>
              <a:cxnLst/>
              <a:rect l="l" t="t" r="r" b="b"/>
              <a:pathLst>
                <a:path w="3554" h="2898" extrusionOk="0">
                  <a:moveTo>
                    <a:pt x="3056" y="1"/>
                  </a:moveTo>
                  <a:lnTo>
                    <a:pt x="0" y="2490"/>
                  </a:lnTo>
                  <a:lnTo>
                    <a:pt x="521" y="2898"/>
                  </a:lnTo>
                  <a:lnTo>
                    <a:pt x="3554" y="431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32;p41"/>
            <p:cNvSpPr/>
            <p:nvPr/>
          </p:nvSpPr>
          <p:spPr>
            <a:xfrm>
              <a:off x="3651550" y="2012450"/>
              <a:ext cx="302725" cy="409600"/>
            </a:xfrm>
            <a:custGeom>
              <a:avLst/>
              <a:gdLst/>
              <a:ahLst/>
              <a:cxnLst/>
              <a:rect l="l" t="t" r="r" b="b"/>
              <a:pathLst>
                <a:path w="12109" h="16384" extrusionOk="0">
                  <a:moveTo>
                    <a:pt x="3651" y="1"/>
                  </a:moveTo>
                  <a:cubicBezTo>
                    <a:pt x="3300" y="1"/>
                    <a:pt x="2930" y="25"/>
                    <a:pt x="2535" y="69"/>
                  </a:cubicBezTo>
                  <a:cubicBezTo>
                    <a:pt x="1834" y="114"/>
                    <a:pt x="1177" y="408"/>
                    <a:pt x="657" y="884"/>
                  </a:cubicBezTo>
                  <a:cubicBezTo>
                    <a:pt x="114" y="1450"/>
                    <a:pt x="68" y="2219"/>
                    <a:pt x="46" y="2921"/>
                  </a:cubicBezTo>
                  <a:cubicBezTo>
                    <a:pt x="1" y="6836"/>
                    <a:pt x="544" y="10751"/>
                    <a:pt x="1607" y="14531"/>
                  </a:cubicBezTo>
                  <a:cubicBezTo>
                    <a:pt x="1721" y="14916"/>
                    <a:pt x="1947" y="15278"/>
                    <a:pt x="2241" y="15549"/>
                  </a:cubicBezTo>
                  <a:cubicBezTo>
                    <a:pt x="2703" y="15973"/>
                    <a:pt x="3198" y="16110"/>
                    <a:pt x="3709" y="16110"/>
                  </a:cubicBezTo>
                  <a:cubicBezTo>
                    <a:pt x="4398" y="16110"/>
                    <a:pt x="5115" y="15860"/>
                    <a:pt x="5817" y="15730"/>
                  </a:cubicBezTo>
                  <a:cubicBezTo>
                    <a:pt x="6121" y="15682"/>
                    <a:pt x="6428" y="15657"/>
                    <a:pt x="6733" y="15657"/>
                  </a:cubicBezTo>
                  <a:cubicBezTo>
                    <a:pt x="7562" y="15657"/>
                    <a:pt x="8383" y="15836"/>
                    <a:pt x="9144" y="16183"/>
                  </a:cubicBezTo>
                  <a:cubicBezTo>
                    <a:pt x="9423" y="16319"/>
                    <a:pt x="9731" y="16383"/>
                    <a:pt x="10035" y="16383"/>
                  </a:cubicBezTo>
                  <a:cubicBezTo>
                    <a:pt x="10789" y="16383"/>
                    <a:pt x="11521" y="15991"/>
                    <a:pt x="11747" y="15346"/>
                  </a:cubicBezTo>
                  <a:cubicBezTo>
                    <a:pt x="11860" y="15029"/>
                    <a:pt x="11928" y="14735"/>
                    <a:pt x="11973" y="14418"/>
                  </a:cubicBezTo>
                  <a:cubicBezTo>
                    <a:pt x="12109" y="13399"/>
                    <a:pt x="11950" y="12381"/>
                    <a:pt x="11792" y="11385"/>
                  </a:cubicBezTo>
                  <a:cubicBezTo>
                    <a:pt x="11430" y="9190"/>
                    <a:pt x="11068" y="6949"/>
                    <a:pt x="10072" y="4890"/>
                  </a:cubicBezTo>
                  <a:cubicBezTo>
                    <a:pt x="9348" y="3373"/>
                    <a:pt x="8284" y="2083"/>
                    <a:pt x="6971" y="1087"/>
                  </a:cubicBezTo>
                  <a:cubicBezTo>
                    <a:pt x="5927" y="309"/>
                    <a:pt x="4911" y="1"/>
                    <a:pt x="3651" y="1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33;p41"/>
            <p:cNvSpPr/>
            <p:nvPr/>
          </p:nvSpPr>
          <p:spPr>
            <a:xfrm rot="1277825">
              <a:off x="3568973" y="2138476"/>
              <a:ext cx="95099" cy="62824"/>
            </a:xfrm>
            <a:custGeom>
              <a:avLst/>
              <a:gdLst/>
              <a:ahLst/>
              <a:cxnLst/>
              <a:rect l="l" t="t" r="r" b="b"/>
              <a:pathLst>
                <a:path w="3804" h="2513" extrusionOk="0">
                  <a:moveTo>
                    <a:pt x="454" y="0"/>
                  </a:moveTo>
                  <a:lnTo>
                    <a:pt x="1" y="475"/>
                  </a:lnTo>
                  <a:lnTo>
                    <a:pt x="3350" y="2512"/>
                  </a:lnTo>
                  <a:lnTo>
                    <a:pt x="3803" y="2014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34;p41"/>
            <p:cNvSpPr/>
            <p:nvPr/>
          </p:nvSpPr>
          <p:spPr>
            <a:xfrm>
              <a:off x="3551975" y="2086575"/>
              <a:ext cx="44725" cy="26050"/>
            </a:xfrm>
            <a:custGeom>
              <a:avLst/>
              <a:gdLst/>
              <a:ahLst/>
              <a:cxnLst/>
              <a:rect l="l" t="t" r="r" b="b"/>
              <a:pathLst>
                <a:path w="1789" h="1042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42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35;p41"/>
            <p:cNvSpPr/>
            <p:nvPr/>
          </p:nvSpPr>
          <p:spPr>
            <a:xfrm>
              <a:off x="3548575" y="2040750"/>
              <a:ext cx="45300" cy="25500"/>
            </a:xfrm>
            <a:custGeom>
              <a:avLst/>
              <a:gdLst/>
              <a:ahLst/>
              <a:cxnLst/>
              <a:rect l="l" t="t" r="r" b="b"/>
              <a:pathLst>
                <a:path w="1812" h="1020" extrusionOk="0">
                  <a:moveTo>
                    <a:pt x="1743" y="1"/>
                  </a:moveTo>
                  <a:lnTo>
                    <a:pt x="1" y="114"/>
                  </a:lnTo>
                  <a:lnTo>
                    <a:pt x="68" y="1019"/>
                  </a:lnTo>
                  <a:lnTo>
                    <a:pt x="1811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36;p41"/>
            <p:cNvSpPr/>
            <p:nvPr/>
          </p:nvSpPr>
          <p:spPr>
            <a:xfrm>
              <a:off x="3545750" y="1998875"/>
              <a:ext cx="44725" cy="25500"/>
            </a:xfrm>
            <a:custGeom>
              <a:avLst/>
              <a:gdLst/>
              <a:ahLst/>
              <a:cxnLst/>
              <a:rect l="l" t="t" r="r" b="b"/>
              <a:pathLst>
                <a:path w="1789" h="1020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19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37;p41"/>
            <p:cNvSpPr/>
            <p:nvPr/>
          </p:nvSpPr>
          <p:spPr>
            <a:xfrm>
              <a:off x="3708700" y="673225"/>
              <a:ext cx="39625" cy="39050"/>
            </a:xfrm>
            <a:custGeom>
              <a:avLst/>
              <a:gdLst/>
              <a:ahLst/>
              <a:cxnLst/>
              <a:rect l="l" t="t" r="r" b="b"/>
              <a:pathLst>
                <a:path w="1585" h="1562" extrusionOk="0">
                  <a:moveTo>
                    <a:pt x="770" y="0"/>
                  </a:moveTo>
                  <a:cubicBezTo>
                    <a:pt x="566" y="23"/>
                    <a:pt x="385" y="91"/>
                    <a:pt x="227" y="249"/>
                  </a:cubicBezTo>
                  <a:cubicBezTo>
                    <a:pt x="159" y="317"/>
                    <a:pt x="91" y="407"/>
                    <a:pt x="68" y="498"/>
                  </a:cubicBezTo>
                  <a:cubicBezTo>
                    <a:pt x="23" y="588"/>
                    <a:pt x="0" y="702"/>
                    <a:pt x="23" y="792"/>
                  </a:cubicBezTo>
                  <a:cubicBezTo>
                    <a:pt x="23" y="860"/>
                    <a:pt x="23" y="928"/>
                    <a:pt x="46" y="996"/>
                  </a:cubicBezTo>
                  <a:cubicBezTo>
                    <a:pt x="91" y="1132"/>
                    <a:pt x="159" y="1245"/>
                    <a:pt x="249" y="1358"/>
                  </a:cubicBezTo>
                  <a:cubicBezTo>
                    <a:pt x="317" y="1403"/>
                    <a:pt x="362" y="1426"/>
                    <a:pt x="430" y="1471"/>
                  </a:cubicBezTo>
                  <a:cubicBezTo>
                    <a:pt x="544" y="1539"/>
                    <a:pt x="679" y="1562"/>
                    <a:pt x="815" y="1562"/>
                  </a:cubicBezTo>
                  <a:cubicBezTo>
                    <a:pt x="1245" y="1539"/>
                    <a:pt x="1585" y="1200"/>
                    <a:pt x="1585" y="770"/>
                  </a:cubicBezTo>
                  <a:lnTo>
                    <a:pt x="1562" y="566"/>
                  </a:lnTo>
                  <a:cubicBezTo>
                    <a:pt x="1517" y="430"/>
                    <a:pt x="1449" y="317"/>
                    <a:pt x="1336" y="226"/>
                  </a:cubicBezTo>
                  <a:lnTo>
                    <a:pt x="1177" y="91"/>
                  </a:lnTo>
                  <a:cubicBezTo>
                    <a:pt x="1041" y="23"/>
                    <a:pt x="906" y="0"/>
                    <a:pt x="7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38;p41"/>
            <p:cNvSpPr/>
            <p:nvPr/>
          </p:nvSpPr>
          <p:spPr>
            <a:xfrm>
              <a:off x="3873350" y="667550"/>
              <a:ext cx="39625" cy="39075"/>
            </a:xfrm>
            <a:custGeom>
              <a:avLst/>
              <a:gdLst/>
              <a:ahLst/>
              <a:cxnLst/>
              <a:rect l="l" t="t" r="r" b="b"/>
              <a:pathLst>
                <a:path w="1585" h="1563" extrusionOk="0">
                  <a:moveTo>
                    <a:pt x="770" y="1"/>
                  </a:moveTo>
                  <a:cubicBezTo>
                    <a:pt x="657" y="1"/>
                    <a:pt x="566" y="23"/>
                    <a:pt x="476" y="69"/>
                  </a:cubicBezTo>
                  <a:cubicBezTo>
                    <a:pt x="385" y="114"/>
                    <a:pt x="295" y="159"/>
                    <a:pt x="227" y="250"/>
                  </a:cubicBezTo>
                  <a:cubicBezTo>
                    <a:pt x="136" y="318"/>
                    <a:pt x="91" y="408"/>
                    <a:pt x="46" y="499"/>
                  </a:cubicBezTo>
                  <a:cubicBezTo>
                    <a:pt x="0" y="589"/>
                    <a:pt x="0" y="702"/>
                    <a:pt x="0" y="793"/>
                  </a:cubicBezTo>
                  <a:cubicBezTo>
                    <a:pt x="0" y="861"/>
                    <a:pt x="23" y="929"/>
                    <a:pt x="23" y="997"/>
                  </a:cubicBezTo>
                  <a:cubicBezTo>
                    <a:pt x="68" y="1132"/>
                    <a:pt x="136" y="1245"/>
                    <a:pt x="249" y="1359"/>
                  </a:cubicBezTo>
                  <a:lnTo>
                    <a:pt x="408" y="1472"/>
                  </a:lnTo>
                  <a:cubicBezTo>
                    <a:pt x="521" y="1540"/>
                    <a:pt x="657" y="1562"/>
                    <a:pt x="792" y="1562"/>
                  </a:cubicBezTo>
                  <a:cubicBezTo>
                    <a:pt x="906" y="1562"/>
                    <a:pt x="996" y="1540"/>
                    <a:pt x="1087" y="1494"/>
                  </a:cubicBezTo>
                  <a:cubicBezTo>
                    <a:pt x="1290" y="1427"/>
                    <a:pt x="1449" y="1268"/>
                    <a:pt x="1517" y="1064"/>
                  </a:cubicBezTo>
                  <a:cubicBezTo>
                    <a:pt x="1562" y="974"/>
                    <a:pt x="1585" y="861"/>
                    <a:pt x="1562" y="770"/>
                  </a:cubicBezTo>
                  <a:cubicBezTo>
                    <a:pt x="1562" y="702"/>
                    <a:pt x="1539" y="634"/>
                    <a:pt x="1539" y="567"/>
                  </a:cubicBezTo>
                  <a:cubicBezTo>
                    <a:pt x="1494" y="431"/>
                    <a:pt x="1426" y="318"/>
                    <a:pt x="1336" y="227"/>
                  </a:cubicBezTo>
                  <a:lnTo>
                    <a:pt x="1155" y="91"/>
                  </a:lnTo>
                  <a:cubicBezTo>
                    <a:pt x="1041" y="23"/>
                    <a:pt x="906" y="1"/>
                    <a:pt x="77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39;p41"/>
            <p:cNvSpPr/>
            <p:nvPr/>
          </p:nvSpPr>
          <p:spPr>
            <a:xfrm>
              <a:off x="3760750" y="798825"/>
              <a:ext cx="113750" cy="55575"/>
            </a:xfrm>
            <a:custGeom>
              <a:avLst/>
              <a:gdLst/>
              <a:ahLst/>
              <a:cxnLst/>
              <a:rect l="l" t="t" r="r" b="b"/>
              <a:pathLst>
                <a:path w="4550" h="2223" extrusionOk="0">
                  <a:moveTo>
                    <a:pt x="4550" y="0"/>
                  </a:moveTo>
                  <a:cubicBezTo>
                    <a:pt x="4549" y="0"/>
                    <a:pt x="3237" y="792"/>
                    <a:pt x="1924" y="792"/>
                  </a:cubicBezTo>
                  <a:cubicBezTo>
                    <a:pt x="1851" y="798"/>
                    <a:pt x="1777" y="800"/>
                    <a:pt x="1703" y="800"/>
                  </a:cubicBezTo>
                  <a:cubicBezTo>
                    <a:pt x="1117" y="800"/>
                    <a:pt x="523" y="641"/>
                    <a:pt x="1" y="340"/>
                  </a:cubicBezTo>
                  <a:lnTo>
                    <a:pt x="1" y="340"/>
                  </a:lnTo>
                  <a:cubicBezTo>
                    <a:pt x="109" y="1427"/>
                    <a:pt x="1012" y="2222"/>
                    <a:pt x="2087" y="2222"/>
                  </a:cubicBezTo>
                  <a:cubicBezTo>
                    <a:pt x="2131" y="2222"/>
                    <a:pt x="2174" y="2221"/>
                    <a:pt x="2218" y="2218"/>
                  </a:cubicBezTo>
                  <a:cubicBezTo>
                    <a:pt x="2229" y="2218"/>
                    <a:pt x="2239" y="2218"/>
                    <a:pt x="2249" y="2218"/>
                  </a:cubicBezTo>
                  <a:cubicBezTo>
                    <a:pt x="4258" y="2218"/>
                    <a:pt x="4550" y="1"/>
                    <a:pt x="4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40;p41"/>
            <p:cNvSpPr/>
            <p:nvPr/>
          </p:nvSpPr>
          <p:spPr>
            <a:xfrm>
              <a:off x="3771500" y="625175"/>
              <a:ext cx="43600" cy="146300"/>
            </a:xfrm>
            <a:custGeom>
              <a:avLst/>
              <a:gdLst/>
              <a:ahLst/>
              <a:cxnLst/>
              <a:rect l="l" t="t" r="r" b="b"/>
              <a:pathLst>
                <a:path w="1744" h="5852" extrusionOk="0">
                  <a:moveTo>
                    <a:pt x="980" y="1"/>
                  </a:moveTo>
                  <a:cubicBezTo>
                    <a:pt x="931" y="1"/>
                    <a:pt x="883" y="44"/>
                    <a:pt x="883" y="111"/>
                  </a:cubicBezTo>
                  <a:cubicBezTo>
                    <a:pt x="883" y="813"/>
                    <a:pt x="1064" y="1537"/>
                    <a:pt x="1042" y="2262"/>
                  </a:cubicBezTo>
                  <a:cubicBezTo>
                    <a:pt x="1042" y="2873"/>
                    <a:pt x="906" y="3484"/>
                    <a:pt x="634" y="4049"/>
                  </a:cubicBezTo>
                  <a:cubicBezTo>
                    <a:pt x="453" y="4457"/>
                    <a:pt x="1" y="4842"/>
                    <a:pt x="204" y="5317"/>
                  </a:cubicBezTo>
                  <a:cubicBezTo>
                    <a:pt x="374" y="5724"/>
                    <a:pt x="786" y="5852"/>
                    <a:pt x="1191" y="5852"/>
                  </a:cubicBezTo>
                  <a:cubicBezTo>
                    <a:pt x="1326" y="5852"/>
                    <a:pt x="1460" y="5837"/>
                    <a:pt x="1585" y="5815"/>
                  </a:cubicBezTo>
                  <a:cubicBezTo>
                    <a:pt x="1743" y="5792"/>
                    <a:pt x="1721" y="5588"/>
                    <a:pt x="1585" y="5566"/>
                  </a:cubicBezTo>
                  <a:cubicBezTo>
                    <a:pt x="1245" y="5543"/>
                    <a:pt x="861" y="5588"/>
                    <a:pt x="612" y="5339"/>
                  </a:cubicBezTo>
                  <a:cubicBezTo>
                    <a:pt x="385" y="5091"/>
                    <a:pt x="521" y="4864"/>
                    <a:pt x="679" y="4615"/>
                  </a:cubicBezTo>
                  <a:cubicBezTo>
                    <a:pt x="951" y="4208"/>
                    <a:pt x="1132" y="3778"/>
                    <a:pt x="1245" y="3303"/>
                  </a:cubicBezTo>
                  <a:cubicBezTo>
                    <a:pt x="1336" y="2805"/>
                    <a:pt x="1381" y="2307"/>
                    <a:pt x="1336" y="1786"/>
                  </a:cubicBezTo>
                  <a:cubicBezTo>
                    <a:pt x="1313" y="1198"/>
                    <a:pt x="1223" y="632"/>
                    <a:pt x="1064" y="66"/>
                  </a:cubicBezTo>
                  <a:cubicBezTo>
                    <a:pt x="1046" y="21"/>
                    <a:pt x="1013" y="1"/>
                    <a:pt x="98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41;p41"/>
            <p:cNvSpPr/>
            <p:nvPr/>
          </p:nvSpPr>
          <p:spPr>
            <a:xfrm>
              <a:off x="3553675" y="628525"/>
              <a:ext cx="499050" cy="119975"/>
            </a:xfrm>
            <a:custGeom>
              <a:avLst/>
              <a:gdLst/>
              <a:ahLst/>
              <a:cxnLst/>
              <a:rect l="l" t="t" r="r" b="b"/>
              <a:pathLst>
                <a:path w="19962" h="4799" extrusionOk="0">
                  <a:moveTo>
                    <a:pt x="15164" y="837"/>
                  </a:moveTo>
                  <a:lnTo>
                    <a:pt x="15164" y="860"/>
                  </a:lnTo>
                  <a:lnTo>
                    <a:pt x="17201" y="860"/>
                  </a:lnTo>
                  <a:cubicBezTo>
                    <a:pt x="17449" y="860"/>
                    <a:pt x="17631" y="1041"/>
                    <a:pt x="17653" y="1290"/>
                  </a:cubicBezTo>
                  <a:cubicBezTo>
                    <a:pt x="17653" y="1426"/>
                    <a:pt x="17676" y="1562"/>
                    <a:pt x="17676" y="1675"/>
                  </a:cubicBezTo>
                  <a:cubicBezTo>
                    <a:pt x="17721" y="3463"/>
                    <a:pt x="17721" y="3463"/>
                    <a:pt x="15933" y="3508"/>
                  </a:cubicBezTo>
                  <a:cubicBezTo>
                    <a:pt x="15182" y="3526"/>
                    <a:pt x="14447" y="3560"/>
                    <a:pt x="13714" y="3560"/>
                  </a:cubicBezTo>
                  <a:cubicBezTo>
                    <a:pt x="13540" y="3560"/>
                    <a:pt x="13368" y="3558"/>
                    <a:pt x="13195" y="3553"/>
                  </a:cubicBezTo>
                  <a:cubicBezTo>
                    <a:pt x="12470" y="3531"/>
                    <a:pt x="12357" y="3395"/>
                    <a:pt x="12335" y="2648"/>
                  </a:cubicBezTo>
                  <a:cubicBezTo>
                    <a:pt x="12312" y="815"/>
                    <a:pt x="12199" y="860"/>
                    <a:pt x="14077" y="837"/>
                  </a:cubicBezTo>
                  <a:close/>
                  <a:moveTo>
                    <a:pt x="6212" y="1275"/>
                  </a:moveTo>
                  <a:cubicBezTo>
                    <a:pt x="6648" y="1275"/>
                    <a:pt x="7083" y="1281"/>
                    <a:pt x="7514" y="1290"/>
                  </a:cubicBezTo>
                  <a:cubicBezTo>
                    <a:pt x="7944" y="1290"/>
                    <a:pt x="8080" y="1426"/>
                    <a:pt x="8148" y="1811"/>
                  </a:cubicBezTo>
                  <a:cubicBezTo>
                    <a:pt x="8193" y="1992"/>
                    <a:pt x="8216" y="2173"/>
                    <a:pt x="8238" y="2354"/>
                  </a:cubicBezTo>
                  <a:cubicBezTo>
                    <a:pt x="8374" y="3712"/>
                    <a:pt x="8216" y="3870"/>
                    <a:pt x="6790" y="3938"/>
                  </a:cubicBezTo>
                  <a:cubicBezTo>
                    <a:pt x="6609" y="3946"/>
                    <a:pt x="6428" y="3948"/>
                    <a:pt x="6247" y="3948"/>
                  </a:cubicBezTo>
                  <a:cubicBezTo>
                    <a:pt x="5885" y="3948"/>
                    <a:pt x="5522" y="3938"/>
                    <a:pt x="5160" y="3938"/>
                  </a:cubicBezTo>
                  <a:cubicBezTo>
                    <a:pt x="4768" y="3938"/>
                    <a:pt x="4376" y="3948"/>
                    <a:pt x="3983" y="3948"/>
                  </a:cubicBezTo>
                  <a:cubicBezTo>
                    <a:pt x="3787" y="3948"/>
                    <a:pt x="3591" y="3946"/>
                    <a:pt x="3395" y="3938"/>
                  </a:cubicBezTo>
                  <a:cubicBezTo>
                    <a:pt x="2897" y="3915"/>
                    <a:pt x="2693" y="3757"/>
                    <a:pt x="2671" y="3304"/>
                  </a:cubicBezTo>
                  <a:cubicBezTo>
                    <a:pt x="2603" y="1494"/>
                    <a:pt x="2422" y="1358"/>
                    <a:pt x="4368" y="1313"/>
                  </a:cubicBezTo>
                  <a:cubicBezTo>
                    <a:pt x="4978" y="1286"/>
                    <a:pt x="5596" y="1275"/>
                    <a:pt x="6212" y="1275"/>
                  </a:cubicBezTo>
                  <a:close/>
                  <a:moveTo>
                    <a:pt x="13376" y="0"/>
                  </a:moveTo>
                  <a:cubicBezTo>
                    <a:pt x="13014" y="0"/>
                    <a:pt x="12652" y="45"/>
                    <a:pt x="12289" y="91"/>
                  </a:cubicBezTo>
                  <a:cubicBezTo>
                    <a:pt x="11905" y="136"/>
                    <a:pt x="11588" y="294"/>
                    <a:pt x="11497" y="702"/>
                  </a:cubicBezTo>
                  <a:cubicBezTo>
                    <a:pt x="11457" y="1044"/>
                    <a:pt x="11184" y="1279"/>
                    <a:pt x="10853" y="1279"/>
                  </a:cubicBezTo>
                  <a:cubicBezTo>
                    <a:pt x="10812" y="1279"/>
                    <a:pt x="10770" y="1275"/>
                    <a:pt x="10728" y="1267"/>
                  </a:cubicBezTo>
                  <a:cubicBezTo>
                    <a:pt x="10411" y="1267"/>
                    <a:pt x="10094" y="1290"/>
                    <a:pt x="9777" y="1290"/>
                  </a:cubicBezTo>
                  <a:cubicBezTo>
                    <a:pt x="9712" y="1294"/>
                    <a:pt x="9648" y="1296"/>
                    <a:pt x="9586" y="1296"/>
                  </a:cubicBezTo>
                  <a:cubicBezTo>
                    <a:pt x="9240" y="1296"/>
                    <a:pt x="8947" y="1221"/>
                    <a:pt x="8736" y="837"/>
                  </a:cubicBezTo>
                  <a:cubicBezTo>
                    <a:pt x="8568" y="585"/>
                    <a:pt x="8283" y="450"/>
                    <a:pt x="7990" y="450"/>
                  </a:cubicBezTo>
                  <a:cubicBezTo>
                    <a:pt x="7967" y="450"/>
                    <a:pt x="7944" y="451"/>
                    <a:pt x="7921" y="453"/>
                  </a:cubicBezTo>
                  <a:cubicBezTo>
                    <a:pt x="7420" y="438"/>
                    <a:pt x="6918" y="431"/>
                    <a:pt x="6417" y="431"/>
                  </a:cubicBezTo>
                  <a:cubicBezTo>
                    <a:pt x="5334" y="431"/>
                    <a:pt x="4251" y="466"/>
                    <a:pt x="3169" y="543"/>
                  </a:cubicBezTo>
                  <a:cubicBezTo>
                    <a:pt x="2716" y="589"/>
                    <a:pt x="2241" y="656"/>
                    <a:pt x="1969" y="1064"/>
                  </a:cubicBezTo>
                  <a:cubicBezTo>
                    <a:pt x="1780" y="1317"/>
                    <a:pt x="1568" y="1393"/>
                    <a:pt x="1327" y="1393"/>
                  </a:cubicBezTo>
                  <a:cubicBezTo>
                    <a:pt x="1222" y="1393"/>
                    <a:pt x="1112" y="1379"/>
                    <a:pt x="996" y="1358"/>
                  </a:cubicBezTo>
                  <a:cubicBezTo>
                    <a:pt x="892" y="1320"/>
                    <a:pt x="780" y="1302"/>
                    <a:pt x="667" y="1302"/>
                  </a:cubicBezTo>
                  <a:cubicBezTo>
                    <a:pt x="509" y="1302"/>
                    <a:pt x="349" y="1337"/>
                    <a:pt x="204" y="1403"/>
                  </a:cubicBezTo>
                  <a:cubicBezTo>
                    <a:pt x="113" y="1494"/>
                    <a:pt x="45" y="1607"/>
                    <a:pt x="0" y="1720"/>
                  </a:cubicBezTo>
                  <a:cubicBezTo>
                    <a:pt x="0" y="1788"/>
                    <a:pt x="68" y="1901"/>
                    <a:pt x="136" y="1946"/>
                  </a:cubicBezTo>
                  <a:cubicBezTo>
                    <a:pt x="227" y="2037"/>
                    <a:pt x="340" y="2105"/>
                    <a:pt x="475" y="2128"/>
                  </a:cubicBezTo>
                  <a:cubicBezTo>
                    <a:pt x="1403" y="2173"/>
                    <a:pt x="1833" y="2512"/>
                    <a:pt x="1833" y="3531"/>
                  </a:cubicBezTo>
                  <a:cubicBezTo>
                    <a:pt x="1811" y="4368"/>
                    <a:pt x="2263" y="4708"/>
                    <a:pt x="3123" y="4775"/>
                  </a:cubicBezTo>
                  <a:cubicBezTo>
                    <a:pt x="3365" y="4783"/>
                    <a:pt x="3606" y="4786"/>
                    <a:pt x="3848" y="4786"/>
                  </a:cubicBezTo>
                  <a:cubicBezTo>
                    <a:pt x="4330" y="4786"/>
                    <a:pt x="4813" y="4775"/>
                    <a:pt x="5296" y="4775"/>
                  </a:cubicBezTo>
                  <a:lnTo>
                    <a:pt x="5296" y="4798"/>
                  </a:lnTo>
                  <a:lnTo>
                    <a:pt x="6111" y="4798"/>
                  </a:lnTo>
                  <a:cubicBezTo>
                    <a:pt x="6745" y="4753"/>
                    <a:pt x="7378" y="4753"/>
                    <a:pt x="8012" y="4662"/>
                  </a:cubicBezTo>
                  <a:cubicBezTo>
                    <a:pt x="8578" y="4640"/>
                    <a:pt x="9030" y="4187"/>
                    <a:pt x="9076" y="3621"/>
                  </a:cubicBezTo>
                  <a:cubicBezTo>
                    <a:pt x="9098" y="3485"/>
                    <a:pt x="9121" y="3372"/>
                    <a:pt x="9121" y="3236"/>
                  </a:cubicBezTo>
                  <a:cubicBezTo>
                    <a:pt x="9121" y="2467"/>
                    <a:pt x="9098" y="2376"/>
                    <a:pt x="10094" y="2354"/>
                  </a:cubicBezTo>
                  <a:cubicBezTo>
                    <a:pt x="10411" y="2354"/>
                    <a:pt x="10728" y="2354"/>
                    <a:pt x="11045" y="2376"/>
                  </a:cubicBezTo>
                  <a:cubicBezTo>
                    <a:pt x="11226" y="2376"/>
                    <a:pt x="11384" y="2512"/>
                    <a:pt x="11407" y="2693"/>
                  </a:cubicBezTo>
                  <a:cubicBezTo>
                    <a:pt x="11475" y="2920"/>
                    <a:pt x="11497" y="3146"/>
                    <a:pt x="11520" y="3350"/>
                  </a:cubicBezTo>
                  <a:cubicBezTo>
                    <a:pt x="11610" y="3983"/>
                    <a:pt x="11973" y="4278"/>
                    <a:pt x="12606" y="4368"/>
                  </a:cubicBezTo>
                  <a:cubicBezTo>
                    <a:pt x="13085" y="4428"/>
                    <a:pt x="13563" y="4451"/>
                    <a:pt x="14041" y="4451"/>
                  </a:cubicBezTo>
                  <a:cubicBezTo>
                    <a:pt x="15192" y="4451"/>
                    <a:pt x="16344" y="4319"/>
                    <a:pt x="17495" y="4255"/>
                  </a:cubicBezTo>
                  <a:cubicBezTo>
                    <a:pt x="18015" y="4232"/>
                    <a:pt x="18445" y="3825"/>
                    <a:pt x="18468" y="3304"/>
                  </a:cubicBezTo>
                  <a:cubicBezTo>
                    <a:pt x="18513" y="2942"/>
                    <a:pt x="18536" y="2580"/>
                    <a:pt x="18536" y="2241"/>
                  </a:cubicBezTo>
                  <a:cubicBezTo>
                    <a:pt x="18513" y="1856"/>
                    <a:pt x="18717" y="1516"/>
                    <a:pt x="19056" y="1358"/>
                  </a:cubicBezTo>
                  <a:cubicBezTo>
                    <a:pt x="19373" y="1200"/>
                    <a:pt x="19735" y="1086"/>
                    <a:pt x="19916" y="747"/>
                  </a:cubicBezTo>
                  <a:cubicBezTo>
                    <a:pt x="19962" y="634"/>
                    <a:pt x="19962" y="498"/>
                    <a:pt x="19916" y="385"/>
                  </a:cubicBezTo>
                  <a:cubicBezTo>
                    <a:pt x="19894" y="317"/>
                    <a:pt x="19781" y="272"/>
                    <a:pt x="19690" y="249"/>
                  </a:cubicBezTo>
                  <a:cubicBezTo>
                    <a:pt x="19643" y="235"/>
                    <a:pt x="19597" y="229"/>
                    <a:pt x="19553" y="229"/>
                  </a:cubicBezTo>
                  <a:cubicBezTo>
                    <a:pt x="19265" y="229"/>
                    <a:pt x="19034" y="483"/>
                    <a:pt x="18755" y="483"/>
                  </a:cubicBezTo>
                  <a:cubicBezTo>
                    <a:pt x="18727" y="483"/>
                    <a:pt x="18700" y="481"/>
                    <a:pt x="18672" y="475"/>
                  </a:cubicBezTo>
                  <a:cubicBezTo>
                    <a:pt x="18341" y="409"/>
                    <a:pt x="18140" y="22"/>
                    <a:pt x="17754" y="22"/>
                  </a:cubicBezTo>
                  <a:cubicBezTo>
                    <a:pt x="17743" y="22"/>
                    <a:pt x="17732" y="22"/>
                    <a:pt x="17721" y="23"/>
                  </a:cubicBezTo>
                  <a:cubicBezTo>
                    <a:pt x="17685" y="27"/>
                    <a:pt x="17649" y="29"/>
                    <a:pt x="17612" y="29"/>
                  </a:cubicBezTo>
                  <a:cubicBezTo>
                    <a:pt x="17468" y="29"/>
                    <a:pt x="17323" y="0"/>
                    <a:pt x="1717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42;p41"/>
            <p:cNvSpPr/>
            <p:nvPr/>
          </p:nvSpPr>
          <p:spPr>
            <a:xfrm>
              <a:off x="2957325" y="2137650"/>
              <a:ext cx="286300" cy="262050"/>
            </a:xfrm>
            <a:custGeom>
              <a:avLst/>
              <a:gdLst/>
              <a:ahLst/>
              <a:cxnLst/>
              <a:rect l="l" t="t" r="r" b="b"/>
              <a:pathLst>
                <a:path w="11452" h="10482" extrusionOk="0">
                  <a:moveTo>
                    <a:pt x="3915" y="1"/>
                  </a:moveTo>
                  <a:cubicBezTo>
                    <a:pt x="3285" y="1"/>
                    <a:pt x="2782" y="67"/>
                    <a:pt x="2512" y="221"/>
                  </a:cubicBezTo>
                  <a:cubicBezTo>
                    <a:pt x="1018" y="1081"/>
                    <a:pt x="0" y="9817"/>
                    <a:pt x="837" y="10224"/>
                  </a:cubicBezTo>
                  <a:cubicBezTo>
                    <a:pt x="1189" y="10405"/>
                    <a:pt x="2269" y="10482"/>
                    <a:pt x="3447" y="10482"/>
                  </a:cubicBezTo>
                  <a:cubicBezTo>
                    <a:pt x="5076" y="10482"/>
                    <a:pt x="6891" y="10335"/>
                    <a:pt x="7220" y="10111"/>
                  </a:cubicBezTo>
                  <a:cubicBezTo>
                    <a:pt x="7604" y="9885"/>
                    <a:pt x="7899" y="9545"/>
                    <a:pt x="8057" y="9138"/>
                  </a:cubicBezTo>
                  <a:cubicBezTo>
                    <a:pt x="8193" y="8821"/>
                    <a:pt x="8261" y="8459"/>
                    <a:pt x="8261" y="8097"/>
                  </a:cubicBezTo>
                  <a:cubicBezTo>
                    <a:pt x="9098" y="7780"/>
                    <a:pt x="9596" y="7350"/>
                    <a:pt x="9460" y="6037"/>
                  </a:cubicBezTo>
                  <a:cubicBezTo>
                    <a:pt x="9732" y="5992"/>
                    <a:pt x="10003" y="5879"/>
                    <a:pt x="10252" y="5721"/>
                  </a:cubicBezTo>
                  <a:cubicBezTo>
                    <a:pt x="11339" y="5019"/>
                    <a:pt x="10569" y="3887"/>
                    <a:pt x="10569" y="3887"/>
                  </a:cubicBezTo>
                  <a:cubicBezTo>
                    <a:pt x="10728" y="3729"/>
                    <a:pt x="10863" y="3548"/>
                    <a:pt x="10954" y="3344"/>
                  </a:cubicBezTo>
                  <a:cubicBezTo>
                    <a:pt x="11248" y="2824"/>
                    <a:pt x="11452" y="2032"/>
                    <a:pt x="10524" y="1443"/>
                  </a:cubicBezTo>
                  <a:cubicBezTo>
                    <a:pt x="9397" y="715"/>
                    <a:pt x="5974" y="1"/>
                    <a:pt x="3915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43;p41"/>
            <p:cNvSpPr/>
            <p:nvPr/>
          </p:nvSpPr>
          <p:spPr>
            <a:xfrm>
              <a:off x="3031425" y="2191075"/>
              <a:ext cx="199750" cy="43775"/>
            </a:xfrm>
            <a:custGeom>
              <a:avLst/>
              <a:gdLst/>
              <a:ahLst/>
              <a:cxnLst/>
              <a:rect l="l" t="t" r="r" b="b"/>
              <a:pathLst>
                <a:path w="7990" h="1751" extrusionOk="0">
                  <a:moveTo>
                    <a:pt x="4133" y="1"/>
                  </a:moveTo>
                  <a:cubicBezTo>
                    <a:pt x="4030" y="1"/>
                    <a:pt x="3928" y="3"/>
                    <a:pt x="3826" y="8"/>
                  </a:cubicBezTo>
                  <a:cubicBezTo>
                    <a:pt x="2739" y="121"/>
                    <a:pt x="91" y="755"/>
                    <a:pt x="1" y="755"/>
                  </a:cubicBezTo>
                  <a:cubicBezTo>
                    <a:pt x="114" y="755"/>
                    <a:pt x="4391" y="823"/>
                    <a:pt x="5297" y="981"/>
                  </a:cubicBezTo>
                  <a:cubicBezTo>
                    <a:pt x="6225" y="1162"/>
                    <a:pt x="7266" y="1434"/>
                    <a:pt x="7605" y="1750"/>
                  </a:cubicBezTo>
                  <a:cubicBezTo>
                    <a:pt x="7764" y="1592"/>
                    <a:pt x="7899" y="1411"/>
                    <a:pt x="7990" y="1207"/>
                  </a:cubicBezTo>
                  <a:cubicBezTo>
                    <a:pt x="6873" y="427"/>
                    <a:pt x="5520" y="1"/>
                    <a:pt x="4133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44;p41"/>
            <p:cNvSpPr/>
            <p:nvPr/>
          </p:nvSpPr>
          <p:spPr>
            <a:xfrm>
              <a:off x="3043325" y="2262025"/>
              <a:ext cx="170325" cy="26575"/>
            </a:xfrm>
            <a:custGeom>
              <a:avLst/>
              <a:gdLst/>
              <a:ahLst/>
              <a:cxnLst/>
              <a:rect l="l" t="t" r="r" b="b"/>
              <a:pathLst>
                <a:path w="6813" h="1063" extrusionOk="0">
                  <a:moveTo>
                    <a:pt x="3980" y="1"/>
                  </a:moveTo>
                  <a:cubicBezTo>
                    <a:pt x="2336" y="1"/>
                    <a:pt x="77" y="681"/>
                    <a:pt x="0" y="700"/>
                  </a:cubicBezTo>
                  <a:lnTo>
                    <a:pt x="6020" y="1062"/>
                  </a:lnTo>
                  <a:cubicBezTo>
                    <a:pt x="6292" y="1017"/>
                    <a:pt x="6563" y="904"/>
                    <a:pt x="6812" y="746"/>
                  </a:cubicBezTo>
                  <a:cubicBezTo>
                    <a:pt x="6156" y="429"/>
                    <a:pt x="5454" y="202"/>
                    <a:pt x="4753" y="67"/>
                  </a:cubicBezTo>
                  <a:cubicBezTo>
                    <a:pt x="4522" y="21"/>
                    <a:pt x="4260" y="1"/>
                    <a:pt x="398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45;p41"/>
            <p:cNvSpPr/>
            <p:nvPr/>
          </p:nvSpPr>
          <p:spPr>
            <a:xfrm>
              <a:off x="3056325" y="2340075"/>
              <a:ext cx="107525" cy="26100"/>
            </a:xfrm>
            <a:custGeom>
              <a:avLst/>
              <a:gdLst/>
              <a:ahLst/>
              <a:cxnLst/>
              <a:rect l="l" t="t" r="r" b="b"/>
              <a:pathLst>
                <a:path w="4301" h="1044" extrusionOk="0">
                  <a:moveTo>
                    <a:pt x="4301" y="0"/>
                  </a:moveTo>
                  <a:lnTo>
                    <a:pt x="1" y="407"/>
                  </a:lnTo>
                  <a:cubicBezTo>
                    <a:pt x="1" y="407"/>
                    <a:pt x="2375" y="1043"/>
                    <a:pt x="3964" y="1043"/>
                  </a:cubicBezTo>
                  <a:cubicBezTo>
                    <a:pt x="4016" y="1043"/>
                    <a:pt x="4069" y="1043"/>
                    <a:pt x="4120" y="1041"/>
                  </a:cubicBezTo>
                  <a:cubicBezTo>
                    <a:pt x="4233" y="702"/>
                    <a:pt x="4301" y="362"/>
                    <a:pt x="430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46;p41"/>
            <p:cNvSpPr/>
            <p:nvPr/>
          </p:nvSpPr>
          <p:spPr>
            <a:xfrm>
              <a:off x="3927100" y="1510600"/>
              <a:ext cx="200325" cy="229950"/>
            </a:xfrm>
            <a:custGeom>
              <a:avLst/>
              <a:gdLst/>
              <a:ahLst/>
              <a:cxnLst/>
              <a:rect l="l" t="t" r="r" b="b"/>
              <a:pathLst>
                <a:path w="8013" h="9198" extrusionOk="0">
                  <a:moveTo>
                    <a:pt x="0" y="0"/>
                  </a:moveTo>
                  <a:lnTo>
                    <a:pt x="0" y="6405"/>
                  </a:lnTo>
                  <a:cubicBezTo>
                    <a:pt x="0" y="6405"/>
                    <a:pt x="181" y="8284"/>
                    <a:pt x="2671" y="8985"/>
                  </a:cubicBezTo>
                  <a:cubicBezTo>
                    <a:pt x="3176" y="9132"/>
                    <a:pt x="3674" y="9197"/>
                    <a:pt x="4150" y="9197"/>
                  </a:cubicBezTo>
                  <a:cubicBezTo>
                    <a:pt x="6021" y="9197"/>
                    <a:pt x="7542" y="8194"/>
                    <a:pt x="7740" y="7220"/>
                  </a:cubicBezTo>
                  <a:cubicBezTo>
                    <a:pt x="8012" y="5885"/>
                    <a:pt x="7854" y="295"/>
                    <a:pt x="7831" y="1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47;p41"/>
            <p:cNvSpPr/>
            <p:nvPr/>
          </p:nvSpPr>
          <p:spPr>
            <a:xfrm>
              <a:off x="3819025" y="3178025"/>
              <a:ext cx="475875" cy="213875"/>
            </a:xfrm>
            <a:custGeom>
              <a:avLst/>
              <a:gdLst/>
              <a:ahLst/>
              <a:cxnLst/>
              <a:rect l="l" t="t" r="r" b="b"/>
              <a:pathLst>
                <a:path w="19035" h="8555" extrusionOk="0">
                  <a:moveTo>
                    <a:pt x="18287" y="0"/>
                  </a:moveTo>
                  <a:cubicBezTo>
                    <a:pt x="18197" y="23"/>
                    <a:pt x="18106" y="23"/>
                    <a:pt x="18016" y="23"/>
                  </a:cubicBezTo>
                  <a:cubicBezTo>
                    <a:pt x="15820" y="204"/>
                    <a:pt x="13625" y="362"/>
                    <a:pt x="11430" y="521"/>
                  </a:cubicBezTo>
                  <a:cubicBezTo>
                    <a:pt x="9642" y="656"/>
                    <a:pt x="7854" y="815"/>
                    <a:pt x="6089" y="973"/>
                  </a:cubicBezTo>
                  <a:cubicBezTo>
                    <a:pt x="4979" y="1067"/>
                    <a:pt x="3859" y="1118"/>
                    <a:pt x="2743" y="1118"/>
                  </a:cubicBezTo>
                  <a:cubicBezTo>
                    <a:pt x="2242" y="1118"/>
                    <a:pt x="1743" y="1107"/>
                    <a:pt x="1245" y="1086"/>
                  </a:cubicBezTo>
                  <a:cubicBezTo>
                    <a:pt x="974" y="1086"/>
                    <a:pt x="521" y="1064"/>
                    <a:pt x="1" y="1041"/>
                  </a:cubicBezTo>
                  <a:lnTo>
                    <a:pt x="1" y="1041"/>
                  </a:lnTo>
                  <a:lnTo>
                    <a:pt x="680" y="8555"/>
                  </a:lnTo>
                  <a:lnTo>
                    <a:pt x="19034" y="8555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48;p41"/>
            <p:cNvSpPr/>
            <p:nvPr/>
          </p:nvSpPr>
          <p:spPr>
            <a:xfrm>
              <a:off x="3295100" y="3167275"/>
              <a:ext cx="464550" cy="224625"/>
            </a:xfrm>
            <a:custGeom>
              <a:avLst/>
              <a:gdLst/>
              <a:ahLst/>
              <a:cxnLst/>
              <a:rect l="l" t="t" r="r" b="b"/>
              <a:pathLst>
                <a:path w="18582" h="8985" extrusionOk="0">
                  <a:moveTo>
                    <a:pt x="0" y="0"/>
                  </a:moveTo>
                  <a:lnTo>
                    <a:pt x="204" y="8985"/>
                  </a:lnTo>
                  <a:lnTo>
                    <a:pt x="18581" y="8985"/>
                  </a:lnTo>
                  <a:lnTo>
                    <a:pt x="18400" y="1335"/>
                  </a:lnTo>
                  <a:cubicBezTo>
                    <a:pt x="17721" y="1313"/>
                    <a:pt x="17155" y="1290"/>
                    <a:pt x="16929" y="1267"/>
                  </a:cubicBezTo>
                  <a:cubicBezTo>
                    <a:pt x="15368" y="1222"/>
                    <a:pt x="13806" y="1200"/>
                    <a:pt x="12222" y="1109"/>
                  </a:cubicBezTo>
                  <a:cubicBezTo>
                    <a:pt x="10117" y="1018"/>
                    <a:pt x="8035" y="860"/>
                    <a:pt x="5930" y="724"/>
                  </a:cubicBezTo>
                  <a:cubicBezTo>
                    <a:pt x="3938" y="588"/>
                    <a:pt x="1969" y="34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1742;p61"/>
          <p:cNvSpPr txBox="1">
            <a:spLocks noGrp="1"/>
          </p:cNvSpPr>
          <p:nvPr>
            <p:ph type="subTitle" idx="1"/>
          </p:nvPr>
        </p:nvSpPr>
        <p:spPr>
          <a:xfrm>
            <a:off x="425861" y="2127888"/>
            <a:ext cx="2187414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Operador se autenticar</a:t>
            </a:r>
            <a:endParaRPr dirty="0"/>
          </a:p>
        </p:txBody>
      </p:sp>
      <p:sp>
        <p:nvSpPr>
          <p:cNvPr id="83" name="Google Shape;1737;p61"/>
          <p:cNvSpPr/>
          <p:nvPr/>
        </p:nvSpPr>
        <p:spPr>
          <a:xfrm rot="-5400000" flipH="1">
            <a:off x="2577579" y="2234504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739;p61"/>
          <p:cNvSpPr/>
          <p:nvPr/>
        </p:nvSpPr>
        <p:spPr>
          <a:xfrm flipH="1">
            <a:off x="2695522" y="2297354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Google Shape;1712;p61"/>
          <p:cNvSpPr/>
          <p:nvPr/>
        </p:nvSpPr>
        <p:spPr>
          <a:xfrm rot="5400000">
            <a:off x="6555168" y="2281725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1714;p61"/>
          <p:cNvSpPr/>
          <p:nvPr/>
        </p:nvSpPr>
        <p:spPr>
          <a:xfrm>
            <a:off x="5467220" y="2344574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87" name="Google Shape;1735;p61"/>
          <p:cNvCxnSpPr>
            <a:stCxn id="88" idx="4"/>
          </p:cNvCxnSpPr>
          <p:nvPr/>
        </p:nvCxnSpPr>
        <p:spPr>
          <a:xfrm>
            <a:off x="2226843" y="3587179"/>
            <a:ext cx="108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1736;p61"/>
          <p:cNvSpPr/>
          <p:nvPr/>
        </p:nvSpPr>
        <p:spPr>
          <a:xfrm rot="-5400000" flipH="1">
            <a:off x="2108943" y="3528229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710;p61"/>
          <p:cNvSpPr/>
          <p:nvPr/>
        </p:nvSpPr>
        <p:spPr>
          <a:xfrm rot="5400000">
            <a:off x="6801396" y="3528229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" name="Google Shape;1711;p61"/>
          <p:cNvCxnSpPr>
            <a:stCxn id="89" idx="4"/>
          </p:cNvCxnSpPr>
          <p:nvPr/>
        </p:nvCxnSpPr>
        <p:spPr>
          <a:xfrm rot="10800000">
            <a:off x="5713596" y="3587179"/>
            <a:ext cx="1087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1753;p61"/>
          <p:cNvSpPr txBox="1">
            <a:spLocks noGrp="1"/>
          </p:cNvSpPr>
          <p:nvPr>
            <p:ph type="subTitle" idx="14"/>
          </p:nvPr>
        </p:nvSpPr>
        <p:spPr>
          <a:xfrm flipH="1">
            <a:off x="6747855" y="2172502"/>
            <a:ext cx="1608192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Excluir usuário</a:t>
            </a:r>
            <a:endParaRPr dirty="0"/>
          </a:p>
        </p:txBody>
      </p:sp>
      <p:sp>
        <p:nvSpPr>
          <p:cNvPr id="93" name="Google Shape;1750;p61"/>
          <p:cNvSpPr txBox="1">
            <a:spLocks noGrp="1"/>
          </p:cNvSpPr>
          <p:nvPr>
            <p:ph type="subTitle" idx="9"/>
          </p:nvPr>
        </p:nvSpPr>
        <p:spPr>
          <a:xfrm flipH="1">
            <a:off x="7052626" y="3406353"/>
            <a:ext cx="1701229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Atualizar senha</a:t>
            </a:r>
            <a:endParaRPr dirty="0"/>
          </a:p>
        </p:txBody>
      </p:sp>
      <p:sp>
        <p:nvSpPr>
          <p:cNvPr id="82" name="Google Shape;1528;p58"/>
          <p:cNvSpPr txBox="1">
            <a:spLocks/>
          </p:cNvSpPr>
          <p:nvPr/>
        </p:nvSpPr>
        <p:spPr>
          <a:xfrm>
            <a:off x="1720852" y="155612"/>
            <a:ext cx="1011982" cy="90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l"/>
            <a:r>
              <a:rPr lang="pt-BR" sz="6000" dirty="0" smtClean="0"/>
              <a:t>03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5733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720000" y="380929"/>
            <a:ext cx="7704000" cy="479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Diagrama de Casos de Uso</a:t>
            </a:r>
            <a:endParaRPr dirty="0"/>
          </a:p>
        </p:txBody>
      </p:sp>
      <p:grpSp>
        <p:nvGrpSpPr>
          <p:cNvPr id="42" name="Google Shape;667;p42"/>
          <p:cNvGrpSpPr/>
          <p:nvPr/>
        </p:nvGrpSpPr>
        <p:grpSpPr>
          <a:xfrm>
            <a:off x="3406592" y="1540984"/>
            <a:ext cx="2040820" cy="4065179"/>
            <a:chOff x="892205" y="1877744"/>
            <a:chExt cx="2153108" cy="4568183"/>
          </a:xfrm>
        </p:grpSpPr>
        <p:sp>
          <p:nvSpPr>
            <p:cNvPr id="43" name="Google Shape;668;p42"/>
            <p:cNvSpPr/>
            <p:nvPr/>
          </p:nvSpPr>
          <p:spPr>
            <a:xfrm flipH="1">
              <a:off x="2341826" y="2563582"/>
              <a:ext cx="628725" cy="689748"/>
            </a:xfrm>
            <a:custGeom>
              <a:avLst/>
              <a:gdLst/>
              <a:ahLst/>
              <a:cxnLst/>
              <a:rect l="l" t="t" r="r" b="b"/>
              <a:pathLst>
                <a:path w="19617" h="21521" extrusionOk="0">
                  <a:moveTo>
                    <a:pt x="16967" y="1"/>
                  </a:moveTo>
                  <a:cubicBezTo>
                    <a:pt x="16642" y="1"/>
                    <a:pt x="16279" y="47"/>
                    <a:pt x="15874" y="147"/>
                  </a:cubicBezTo>
                  <a:cubicBezTo>
                    <a:pt x="14621" y="448"/>
                    <a:pt x="1" y="17925"/>
                    <a:pt x="134" y="19095"/>
                  </a:cubicBezTo>
                  <a:cubicBezTo>
                    <a:pt x="268" y="20214"/>
                    <a:pt x="936" y="20883"/>
                    <a:pt x="1872" y="21234"/>
                  </a:cubicBezTo>
                  <a:cubicBezTo>
                    <a:pt x="2418" y="21432"/>
                    <a:pt x="3053" y="21520"/>
                    <a:pt x="3725" y="21520"/>
                  </a:cubicBezTo>
                  <a:cubicBezTo>
                    <a:pt x="5831" y="21520"/>
                    <a:pt x="8304" y="20652"/>
                    <a:pt x="9558" y="19563"/>
                  </a:cubicBezTo>
                  <a:cubicBezTo>
                    <a:pt x="9575" y="19546"/>
                    <a:pt x="9591" y="19529"/>
                    <a:pt x="9608" y="19513"/>
                  </a:cubicBezTo>
                  <a:cubicBezTo>
                    <a:pt x="10811" y="18427"/>
                    <a:pt x="13367" y="15118"/>
                    <a:pt x="15523" y="12261"/>
                  </a:cubicBezTo>
                  <a:cubicBezTo>
                    <a:pt x="16358" y="11142"/>
                    <a:pt x="17127" y="10106"/>
                    <a:pt x="17728" y="9270"/>
                  </a:cubicBezTo>
                  <a:cubicBezTo>
                    <a:pt x="18965" y="7583"/>
                    <a:pt x="19616" y="5528"/>
                    <a:pt x="19550" y="3439"/>
                  </a:cubicBezTo>
                  <a:cubicBezTo>
                    <a:pt x="19492" y="1677"/>
                    <a:pt x="18919" y="1"/>
                    <a:pt x="1696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69;p42"/>
            <p:cNvSpPr/>
            <p:nvPr/>
          </p:nvSpPr>
          <p:spPr>
            <a:xfrm flipH="1">
              <a:off x="892205" y="3696614"/>
              <a:ext cx="327231" cy="344377"/>
            </a:xfrm>
            <a:custGeom>
              <a:avLst/>
              <a:gdLst/>
              <a:ahLst/>
              <a:cxnLst/>
              <a:rect l="l" t="t" r="r" b="b"/>
              <a:pathLst>
                <a:path w="10210" h="10745" extrusionOk="0">
                  <a:moveTo>
                    <a:pt x="3225" y="0"/>
                  </a:moveTo>
                  <a:lnTo>
                    <a:pt x="1" y="3292"/>
                  </a:lnTo>
                  <a:lnTo>
                    <a:pt x="3643" y="7319"/>
                  </a:lnTo>
                  <a:lnTo>
                    <a:pt x="3643" y="7302"/>
                  </a:lnTo>
                  <a:cubicBezTo>
                    <a:pt x="4273" y="8678"/>
                    <a:pt x="7222" y="10744"/>
                    <a:pt x="7611" y="10744"/>
                  </a:cubicBezTo>
                  <a:cubicBezTo>
                    <a:pt x="7614" y="10744"/>
                    <a:pt x="7617" y="10744"/>
                    <a:pt x="7620" y="10744"/>
                  </a:cubicBezTo>
                  <a:cubicBezTo>
                    <a:pt x="8255" y="10694"/>
                    <a:pt x="5080" y="8037"/>
                    <a:pt x="5331" y="7903"/>
                  </a:cubicBezTo>
                  <a:cubicBezTo>
                    <a:pt x="5335" y="7901"/>
                    <a:pt x="5341" y="7900"/>
                    <a:pt x="5347" y="7900"/>
                  </a:cubicBezTo>
                  <a:cubicBezTo>
                    <a:pt x="5657" y="7900"/>
                    <a:pt x="7943" y="10518"/>
                    <a:pt x="8498" y="10518"/>
                  </a:cubicBezTo>
                  <a:cubicBezTo>
                    <a:pt x="8537" y="10518"/>
                    <a:pt x="8568" y="10505"/>
                    <a:pt x="8589" y="10477"/>
                  </a:cubicBezTo>
                  <a:cubicBezTo>
                    <a:pt x="8923" y="10025"/>
                    <a:pt x="5982" y="7369"/>
                    <a:pt x="6216" y="7252"/>
                  </a:cubicBezTo>
                  <a:cubicBezTo>
                    <a:pt x="6221" y="7250"/>
                    <a:pt x="6226" y="7249"/>
                    <a:pt x="6233" y="7249"/>
                  </a:cubicBezTo>
                  <a:cubicBezTo>
                    <a:pt x="6533" y="7249"/>
                    <a:pt x="8514" y="9563"/>
                    <a:pt x="8940" y="9825"/>
                  </a:cubicBezTo>
                  <a:cubicBezTo>
                    <a:pt x="9138" y="9952"/>
                    <a:pt x="9324" y="10041"/>
                    <a:pt x="9455" y="10041"/>
                  </a:cubicBezTo>
                  <a:cubicBezTo>
                    <a:pt x="9601" y="10041"/>
                    <a:pt x="9677" y="9931"/>
                    <a:pt x="9625" y="9641"/>
                  </a:cubicBezTo>
                  <a:cubicBezTo>
                    <a:pt x="9541" y="9090"/>
                    <a:pt x="6968" y="6784"/>
                    <a:pt x="7102" y="6567"/>
                  </a:cubicBezTo>
                  <a:cubicBezTo>
                    <a:pt x="7106" y="6559"/>
                    <a:pt x="7114" y="6555"/>
                    <a:pt x="7124" y="6555"/>
                  </a:cubicBezTo>
                  <a:cubicBezTo>
                    <a:pt x="7380" y="6555"/>
                    <a:pt x="9288" y="8932"/>
                    <a:pt x="9853" y="8932"/>
                  </a:cubicBezTo>
                  <a:cubicBezTo>
                    <a:pt x="9920" y="8932"/>
                    <a:pt x="9968" y="8898"/>
                    <a:pt x="9992" y="8822"/>
                  </a:cubicBezTo>
                  <a:cubicBezTo>
                    <a:pt x="10176" y="8254"/>
                    <a:pt x="7002" y="4662"/>
                    <a:pt x="7001" y="4662"/>
                  </a:cubicBezTo>
                  <a:lnTo>
                    <a:pt x="7001" y="4662"/>
                  </a:lnTo>
                  <a:lnTo>
                    <a:pt x="7887" y="5013"/>
                  </a:lnTo>
                  <a:cubicBezTo>
                    <a:pt x="7887" y="5013"/>
                    <a:pt x="9091" y="6202"/>
                    <a:pt x="9634" y="6202"/>
                  </a:cubicBezTo>
                  <a:cubicBezTo>
                    <a:pt x="9674" y="6202"/>
                    <a:pt x="9710" y="6196"/>
                    <a:pt x="9742" y="6182"/>
                  </a:cubicBezTo>
                  <a:cubicBezTo>
                    <a:pt x="10210" y="5982"/>
                    <a:pt x="8956" y="4395"/>
                    <a:pt x="8539" y="4127"/>
                  </a:cubicBezTo>
                  <a:cubicBezTo>
                    <a:pt x="8152" y="3884"/>
                    <a:pt x="7186" y="3234"/>
                    <a:pt x="6065" y="3234"/>
                  </a:cubicBezTo>
                  <a:cubicBezTo>
                    <a:pt x="5879" y="3234"/>
                    <a:pt x="5690" y="3252"/>
                    <a:pt x="5498" y="3292"/>
                  </a:cubicBezTo>
                  <a:lnTo>
                    <a:pt x="322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0;p42"/>
            <p:cNvSpPr/>
            <p:nvPr/>
          </p:nvSpPr>
          <p:spPr>
            <a:xfrm flipH="1">
              <a:off x="1029827" y="2559512"/>
              <a:ext cx="866504" cy="1334177"/>
            </a:xfrm>
            <a:custGeom>
              <a:avLst/>
              <a:gdLst/>
              <a:ahLst/>
              <a:cxnLst/>
              <a:rect l="l" t="t" r="r" b="b"/>
              <a:pathLst>
                <a:path w="27036" h="41628" extrusionOk="0">
                  <a:moveTo>
                    <a:pt x="4994" y="0"/>
                  </a:moveTo>
                  <a:cubicBezTo>
                    <a:pt x="4279" y="0"/>
                    <a:pt x="3489" y="454"/>
                    <a:pt x="2507" y="1411"/>
                  </a:cubicBezTo>
                  <a:cubicBezTo>
                    <a:pt x="1" y="3833"/>
                    <a:pt x="4145" y="21177"/>
                    <a:pt x="6751" y="25354"/>
                  </a:cubicBezTo>
                  <a:cubicBezTo>
                    <a:pt x="9341" y="29514"/>
                    <a:pt x="21321" y="41628"/>
                    <a:pt x="21321" y="41628"/>
                  </a:cubicBezTo>
                  <a:lnTo>
                    <a:pt x="27035" y="35780"/>
                  </a:lnTo>
                  <a:lnTo>
                    <a:pt x="15523" y="20124"/>
                  </a:lnTo>
                  <a:cubicBezTo>
                    <a:pt x="15523" y="20124"/>
                    <a:pt x="10678" y="7342"/>
                    <a:pt x="8539" y="3633"/>
                  </a:cubicBezTo>
                  <a:cubicBezTo>
                    <a:pt x="7196" y="1293"/>
                    <a:pt x="6202" y="0"/>
                    <a:pt x="49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1;p42"/>
            <p:cNvSpPr/>
            <p:nvPr/>
          </p:nvSpPr>
          <p:spPr>
            <a:xfrm>
              <a:off x="2335726" y="6166387"/>
              <a:ext cx="709587" cy="279540"/>
            </a:xfrm>
            <a:custGeom>
              <a:avLst/>
              <a:gdLst/>
              <a:ahLst/>
              <a:cxnLst/>
              <a:rect l="l" t="t" r="r" b="b"/>
              <a:pathLst>
                <a:path w="22140" h="8722" extrusionOk="0">
                  <a:moveTo>
                    <a:pt x="8338" y="0"/>
                  </a:moveTo>
                  <a:lnTo>
                    <a:pt x="0" y="635"/>
                  </a:lnTo>
                  <a:lnTo>
                    <a:pt x="619" y="4795"/>
                  </a:lnTo>
                  <a:lnTo>
                    <a:pt x="1203" y="8722"/>
                  </a:lnTo>
                  <a:lnTo>
                    <a:pt x="22139" y="8722"/>
                  </a:lnTo>
                  <a:cubicBezTo>
                    <a:pt x="20986" y="7001"/>
                    <a:pt x="19199" y="5798"/>
                    <a:pt x="17160" y="5380"/>
                  </a:cubicBezTo>
                  <a:cubicBezTo>
                    <a:pt x="15656" y="5079"/>
                    <a:pt x="14186" y="4628"/>
                    <a:pt x="12766" y="4027"/>
                  </a:cubicBezTo>
                  <a:cubicBezTo>
                    <a:pt x="8488" y="2189"/>
                    <a:pt x="8338" y="0"/>
                    <a:pt x="83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2;p42"/>
            <p:cNvSpPr/>
            <p:nvPr/>
          </p:nvSpPr>
          <p:spPr>
            <a:xfrm>
              <a:off x="2355532" y="6295420"/>
              <a:ext cx="689780" cy="150507"/>
            </a:xfrm>
            <a:custGeom>
              <a:avLst/>
              <a:gdLst/>
              <a:ahLst/>
              <a:cxnLst/>
              <a:rect l="l" t="t" r="r" b="b"/>
              <a:pathLst>
                <a:path w="21522" h="4696" extrusionOk="0">
                  <a:moveTo>
                    <a:pt x="12148" y="1"/>
                  </a:moveTo>
                  <a:cubicBezTo>
                    <a:pt x="11329" y="903"/>
                    <a:pt x="10494" y="2006"/>
                    <a:pt x="10093" y="3092"/>
                  </a:cubicBezTo>
                  <a:cubicBezTo>
                    <a:pt x="5063" y="2657"/>
                    <a:pt x="1989" y="1337"/>
                    <a:pt x="1" y="769"/>
                  </a:cubicBezTo>
                  <a:lnTo>
                    <a:pt x="1" y="769"/>
                  </a:lnTo>
                  <a:lnTo>
                    <a:pt x="569" y="4696"/>
                  </a:lnTo>
                  <a:lnTo>
                    <a:pt x="21521" y="4696"/>
                  </a:lnTo>
                  <a:cubicBezTo>
                    <a:pt x="20368" y="2975"/>
                    <a:pt x="18581" y="1772"/>
                    <a:pt x="16542" y="1354"/>
                  </a:cubicBezTo>
                  <a:cubicBezTo>
                    <a:pt x="15038" y="1053"/>
                    <a:pt x="13568" y="602"/>
                    <a:pt x="121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73;p42"/>
            <p:cNvSpPr/>
            <p:nvPr/>
          </p:nvSpPr>
          <p:spPr>
            <a:xfrm>
              <a:off x="2056185" y="3844397"/>
              <a:ext cx="641577" cy="2492849"/>
            </a:xfrm>
            <a:custGeom>
              <a:avLst/>
              <a:gdLst/>
              <a:ahLst/>
              <a:cxnLst/>
              <a:rect l="l" t="t" r="r" b="b"/>
              <a:pathLst>
                <a:path w="20018" h="77780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6868" y="77779"/>
                  </a:lnTo>
                  <a:lnTo>
                    <a:pt x="20017" y="73201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74;p42"/>
            <p:cNvSpPr/>
            <p:nvPr/>
          </p:nvSpPr>
          <p:spPr>
            <a:xfrm>
              <a:off x="2056185" y="3844397"/>
              <a:ext cx="451456" cy="167109"/>
            </a:xfrm>
            <a:custGeom>
              <a:avLst/>
              <a:gdLst/>
              <a:ahLst/>
              <a:cxnLst/>
              <a:rect l="l" t="t" r="r" b="b"/>
              <a:pathLst>
                <a:path w="14086" h="5214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75;p42"/>
            <p:cNvSpPr/>
            <p:nvPr/>
          </p:nvSpPr>
          <p:spPr>
            <a:xfrm>
              <a:off x="1324131" y="6166387"/>
              <a:ext cx="680678" cy="279540"/>
            </a:xfrm>
            <a:custGeom>
              <a:avLst/>
              <a:gdLst/>
              <a:ahLst/>
              <a:cxnLst/>
              <a:rect l="l" t="t" r="r" b="b"/>
              <a:pathLst>
                <a:path w="21238" h="8722" extrusionOk="0">
                  <a:moveTo>
                    <a:pt x="12816" y="0"/>
                  </a:moveTo>
                  <a:cubicBezTo>
                    <a:pt x="12816" y="0"/>
                    <a:pt x="12917" y="2189"/>
                    <a:pt x="8857" y="4027"/>
                  </a:cubicBezTo>
                  <a:cubicBezTo>
                    <a:pt x="7486" y="4628"/>
                    <a:pt x="6066" y="5079"/>
                    <a:pt x="4613" y="5380"/>
                  </a:cubicBezTo>
                  <a:cubicBezTo>
                    <a:pt x="1204" y="6132"/>
                    <a:pt x="1" y="8722"/>
                    <a:pt x="1" y="8722"/>
                  </a:cubicBezTo>
                  <a:lnTo>
                    <a:pt x="20937" y="8722"/>
                  </a:lnTo>
                  <a:lnTo>
                    <a:pt x="21087" y="4795"/>
                  </a:lnTo>
                  <a:lnTo>
                    <a:pt x="21238" y="635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76;p42"/>
            <p:cNvSpPr/>
            <p:nvPr/>
          </p:nvSpPr>
          <p:spPr>
            <a:xfrm>
              <a:off x="1324131" y="6295420"/>
              <a:ext cx="675870" cy="150507"/>
            </a:xfrm>
            <a:custGeom>
              <a:avLst/>
              <a:gdLst/>
              <a:ahLst/>
              <a:cxnLst/>
              <a:rect l="l" t="t" r="r" b="b"/>
              <a:pathLst>
                <a:path w="21088" h="4696" extrusionOk="0">
                  <a:moveTo>
                    <a:pt x="8857" y="1"/>
                  </a:moveTo>
                  <a:cubicBezTo>
                    <a:pt x="7486" y="602"/>
                    <a:pt x="6066" y="1053"/>
                    <a:pt x="4613" y="1354"/>
                  </a:cubicBezTo>
                  <a:cubicBezTo>
                    <a:pt x="1204" y="2106"/>
                    <a:pt x="1" y="4696"/>
                    <a:pt x="1" y="4696"/>
                  </a:cubicBezTo>
                  <a:lnTo>
                    <a:pt x="20937" y="4696"/>
                  </a:lnTo>
                  <a:lnTo>
                    <a:pt x="21087" y="769"/>
                  </a:lnTo>
                  <a:lnTo>
                    <a:pt x="21087" y="769"/>
                  </a:lnTo>
                  <a:cubicBezTo>
                    <a:pt x="19166" y="1337"/>
                    <a:pt x="16225" y="2657"/>
                    <a:pt x="11246" y="3092"/>
                  </a:cubicBezTo>
                  <a:cubicBezTo>
                    <a:pt x="10728" y="2006"/>
                    <a:pt x="9775" y="903"/>
                    <a:pt x="88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77;p42"/>
            <p:cNvSpPr/>
            <p:nvPr/>
          </p:nvSpPr>
          <p:spPr>
            <a:xfrm>
              <a:off x="1587614" y="3844397"/>
              <a:ext cx="493249" cy="2492849"/>
            </a:xfrm>
            <a:custGeom>
              <a:avLst/>
              <a:gdLst/>
              <a:ahLst/>
              <a:cxnLst/>
              <a:rect l="l" t="t" r="r" b="b"/>
              <a:pathLst>
                <a:path w="15390" h="77780" extrusionOk="0">
                  <a:moveTo>
                    <a:pt x="1" y="1"/>
                  </a:moveTo>
                  <a:lnTo>
                    <a:pt x="118" y="5214"/>
                  </a:lnTo>
                  <a:lnTo>
                    <a:pt x="1738" y="73201"/>
                  </a:lnTo>
                  <a:lnTo>
                    <a:pt x="15389" y="77779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78;p42"/>
            <p:cNvSpPr/>
            <p:nvPr/>
          </p:nvSpPr>
          <p:spPr>
            <a:xfrm>
              <a:off x="1587614" y="3844397"/>
              <a:ext cx="441296" cy="167109"/>
            </a:xfrm>
            <a:custGeom>
              <a:avLst/>
              <a:gdLst/>
              <a:ahLst/>
              <a:cxnLst/>
              <a:rect l="l" t="t" r="r" b="b"/>
              <a:pathLst>
                <a:path w="13769" h="5214" extrusionOk="0">
                  <a:moveTo>
                    <a:pt x="1" y="1"/>
                  </a:moveTo>
                  <a:lnTo>
                    <a:pt x="118" y="5214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79;p42"/>
            <p:cNvSpPr/>
            <p:nvPr/>
          </p:nvSpPr>
          <p:spPr>
            <a:xfrm flipH="1">
              <a:off x="1542307" y="2497591"/>
              <a:ext cx="1020184" cy="1385938"/>
            </a:xfrm>
            <a:custGeom>
              <a:avLst/>
              <a:gdLst/>
              <a:ahLst/>
              <a:cxnLst/>
              <a:rect l="l" t="t" r="r" b="b"/>
              <a:pathLst>
                <a:path w="31831" h="43243" extrusionOk="0">
                  <a:moveTo>
                    <a:pt x="9708" y="1"/>
                  </a:moveTo>
                  <a:cubicBezTo>
                    <a:pt x="9708" y="1"/>
                    <a:pt x="9240" y="68"/>
                    <a:pt x="8522" y="201"/>
                  </a:cubicBezTo>
                  <a:cubicBezTo>
                    <a:pt x="6834" y="519"/>
                    <a:pt x="3877" y="1187"/>
                    <a:pt x="3142" y="2206"/>
                  </a:cubicBezTo>
                  <a:cubicBezTo>
                    <a:pt x="2089" y="3643"/>
                    <a:pt x="5381" y="20051"/>
                    <a:pt x="5381" y="20051"/>
                  </a:cubicBezTo>
                  <a:cubicBezTo>
                    <a:pt x="5381" y="20051"/>
                    <a:pt x="0" y="37846"/>
                    <a:pt x="736" y="43243"/>
                  </a:cubicBezTo>
                  <a:lnTo>
                    <a:pt x="31797" y="43243"/>
                  </a:lnTo>
                  <a:cubicBezTo>
                    <a:pt x="31830" y="42207"/>
                    <a:pt x="31763" y="41187"/>
                    <a:pt x="31596" y="40168"/>
                  </a:cubicBezTo>
                  <a:cubicBezTo>
                    <a:pt x="31329" y="38581"/>
                    <a:pt x="26784" y="23894"/>
                    <a:pt x="25865" y="21438"/>
                  </a:cubicBezTo>
                  <a:cubicBezTo>
                    <a:pt x="27169" y="14688"/>
                    <a:pt x="27570" y="4061"/>
                    <a:pt x="27336" y="2825"/>
                  </a:cubicBezTo>
                  <a:cubicBezTo>
                    <a:pt x="27102" y="1588"/>
                    <a:pt x="24696" y="970"/>
                    <a:pt x="23576" y="736"/>
                  </a:cubicBezTo>
                  <a:cubicBezTo>
                    <a:pt x="23025" y="619"/>
                    <a:pt x="22223" y="502"/>
                    <a:pt x="21538" y="402"/>
                  </a:cubicBezTo>
                  <a:cubicBezTo>
                    <a:pt x="20803" y="302"/>
                    <a:pt x="20201" y="235"/>
                    <a:pt x="20201" y="235"/>
                  </a:cubicBezTo>
                  <a:lnTo>
                    <a:pt x="9708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0;p42"/>
            <p:cNvSpPr/>
            <p:nvPr/>
          </p:nvSpPr>
          <p:spPr>
            <a:xfrm flipH="1">
              <a:off x="171422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34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6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1;p42"/>
            <p:cNvSpPr/>
            <p:nvPr/>
          </p:nvSpPr>
          <p:spPr>
            <a:xfrm flipH="1">
              <a:off x="219404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51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7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2;p42"/>
            <p:cNvSpPr/>
            <p:nvPr/>
          </p:nvSpPr>
          <p:spPr>
            <a:xfrm flipH="1">
              <a:off x="1872197" y="2497591"/>
              <a:ext cx="417195" cy="264060"/>
            </a:xfrm>
            <a:custGeom>
              <a:avLst/>
              <a:gdLst/>
              <a:ahLst/>
              <a:cxnLst/>
              <a:rect l="l" t="t" r="r" b="b"/>
              <a:pathLst>
                <a:path w="13017" h="8239" extrusionOk="0">
                  <a:moveTo>
                    <a:pt x="1187" y="1"/>
                  </a:moveTo>
                  <a:cubicBezTo>
                    <a:pt x="1187" y="1"/>
                    <a:pt x="719" y="68"/>
                    <a:pt x="1" y="201"/>
                  </a:cubicBezTo>
                  <a:cubicBezTo>
                    <a:pt x="268" y="2023"/>
                    <a:pt x="2975" y="7419"/>
                    <a:pt x="6534" y="8238"/>
                  </a:cubicBezTo>
                  <a:cubicBezTo>
                    <a:pt x="10477" y="6668"/>
                    <a:pt x="12716" y="3075"/>
                    <a:pt x="13017" y="402"/>
                  </a:cubicBezTo>
                  <a:cubicBezTo>
                    <a:pt x="12282" y="302"/>
                    <a:pt x="11680" y="235"/>
                    <a:pt x="11680" y="23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3;p42"/>
            <p:cNvSpPr/>
            <p:nvPr/>
          </p:nvSpPr>
          <p:spPr>
            <a:xfrm flipH="1">
              <a:off x="1813289" y="2773927"/>
              <a:ext cx="543568" cy="655487"/>
            </a:xfrm>
            <a:custGeom>
              <a:avLst/>
              <a:gdLst/>
              <a:ahLst/>
              <a:cxnLst/>
              <a:rect l="l" t="t" r="r" b="b"/>
              <a:pathLst>
                <a:path w="16960" h="20452" extrusionOk="0">
                  <a:moveTo>
                    <a:pt x="986" y="0"/>
                  </a:moveTo>
                  <a:cubicBezTo>
                    <a:pt x="435" y="0"/>
                    <a:pt x="1" y="452"/>
                    <a:pt x="17" y="1003"/>
                  </a:cubicBezTo>
                  <a:lnTo>
                    <a:pt x="34" y="1805"/>
                  </a:lnTo>
                  <a:cubicBezTo>
                    <a:pt x="17" y="1889"/>
                    <a:pt x="17" y="1972"/>
                    <a:pt x="17" y="2056"/>
                  </a:cubicBezTo>
                  <a:lnTo>
                    <a:pt x="602" y="19516"/>
                  </a:lnTo>
                  <a:cubicBezTo>
                    <a:pt x="619" y="20051"/>
                    <a:pt x="1053" y="20452"/>
                    <a:pt x="1571" y="20452"/>
                  </a:cubicBezTo>
                  <a:lnTo>
                    <a:pt x="15489" y="20452"/>
                  </a:lnTo>
                  <a:cubicBezTo>
                    <a:pt x="16007" y="20452"/>
                    <a:pt x="16442" y="20034"/>
                    <a:pt x="16459" y="19516"/>
                  </a:cubicBezTo>
                  <a:lnTo>
                    <a:pt x="16943" y="2072"/>
                  </a:lnTo>
                  <a:cubicBezTo>
                    <a:pt x="16943" y="2005"/>
                    <a:pt x="16943" y="1922"/>
                    <a:pt x="16926" y="1855"/>
                  </a:cubicBezTo>
                  <a:lnTo>
                    <a:pt x="16943" y="1020"/>
                  </a:lnTo>
                  <a:cubicBezTo>
                    <a:pt x="16960" y="468"/>
                    <a:pt x="16525" y="17"/>
                    <a:pt x="15974" y="17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4;p42"/>
            <p:cNvSpPr/>
            <p:nvPr/>
          </p:nvSpPr>
          <p:spPr>
            <a:xfrm flipH="1">
              <a:off x="1987866" y="2739665"/>
              <a:ext cx="199223" cy="99099"/>
            </a:xfrm>
            <a:custGeom>
              <a:avLst/>
              <a:gdLst/>
              <a:ahLst/>
              <a:cxnLst/>
              <a:rect l="l" t="t" r="r" b="b"/>
              <a:pathLst>
                <a:path w="6216" h="3092" extrusionOk="0">
                  <a:moveTo>
                    <a:pt x="468" y="0"/>
                  </a:moveTo>
                  <a:cubicBezTo>
                    <a:pt x="217" y="0"/>
                    <a:pt x="0" y="217"/>
                    <a:pt x="0" y="485"/>
                  </a:cubicBezTo>
                  <a:lnTo>
                    <a:pt x="0" y="2607"/>
                  </a:lnTo>
                  <a:cubicBezTo>
                    <a:pt x="0" y="2874"/>
                    <a:pt x="217" y="3091"/>
                    <a:pt x="468" y="3091"/>
                  </a:cubicBezTo>
                  <a:lnTo>
                    <a:pt x="5731" y="3091"/>
                  </a:lnTo>
                  <a:cubicBezTo>
                    <a:pt x="5999" y="3091"/>
                    <a:pt x="6216" y="2874"/>
                    <a:pt x="6216" y="2607"/>
                  </a:cubicBezTo>
                  <a:lnTo>
                    <a:pt x="6216" y="485"/>
                  </a:lnTo>
                  <a:cubicBezTo>
                    <a:pt x="6216" y="217"/>
                    <a:pt x="5999" y="0"/>
                    <a:pt x="5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85;p42"/>
            <p:cNvSpPr/>
            <p:nvPr/>
          </p:nvSpPr>
          <p:spPr>
            <a:xfrm flipH="1">
              <a:off x="2322019" y="2899178"/>
              <a:ext cx="163904" cy="223100"/>
            </a:xfrm>
            <a:custGeom>
              <a:avLst/>
              <a:gdLst/>
              <a:ahLst/>
              <a:cxnLst/>
              <a:rect l="l" t="t" r="r" b="b"/>
              <a:pathLst>
                <a:path w="5114" h="6961" extrusionOk="0">
                  <a:moveTo>
                    <a:pt x="4226" y="0"/>
                  </a:moveTo>
                  <a:cubicBezTo>
                    <a:pt x="3968" y="0"/>
                    <a:pt x="3709" y="76"/>
                    <a:pt x="3493" y="219"/>
                  </a:cubicBezTo>
                  <a:cubicBezTo>
                    <a:pt x="3042" y="570"/>
                    <a:pt x="953" y="3077"/>
                    <a:pt x="552" y="4129"/>
                  </a:cubicBezTo>
                  <a:cubicBezTo>
                    <a:pt x="151" y="5182"/>
                    <a:pt x="1" y="6418"/>
                    <a:pt x="619" y="6719"/>
                  </a:cubicBezTo>
                  <a:cubicBezTo>
                    <a:pt x="912" y="6870"/>
                    <a:pt x="1251" y="6960"/>
                    <a:pt x="1629" y="6960"/>
                  </a:cubicBezTo>
                  <a:cubicBezTo>
                    <a:pt x="2048" y="6960"/>
                    <a:pt x="2516" y="6849"/>
                    <a:pt x="3025" y="6585"/>
                  </a:cubicBezTo>
                  <a:cubicBezTo>
                    <a:pt x="3994" y="6084"/>
                    <a:pt x="4362" y="4647"/>
                    <a:pt x="4362" y="4597"/>
                  </a:cubicBezTo>
                  <a:cubicBezTo>
                    <a:pt x="4362" y="4547"/>
                    <a:pt x="5114" y="737"/>
                    <a:pt x="5114" y="737"/>
                  </a:cubicBezTo>
                  <a:cubicBezTo>
                    <a:pt x="5114" y="737"/>
                    <a:pt x="4913" y="136"/>
                    <a:pt x="4529" y="36"/>
                  </a:cubicBezTo>
                  <a:cubicBezTo>
                    <a:pt x="4430" y="12"/>
                    <a:pt x="4328" y="0"/>
                    <a:pt x="422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6;p42"/>
            <p:cNvSpPr/>
            <p:nvPr/>
          </p:nvSpPr>
          <p:spPr>
            <a:xfrm flipH="1">
              <a:off x="2241157" y="2899883"/>
              <a:ext cx="137655" cy="182909"/>
            </a:xfrm>
            <a:custGeom>
              <a:avLst/>
              <a:gdLst/>
              <a:ahLst/>
              <a:cxnLst/>
              <a:rect l="l" t="t" r="r" b="b"/>
              <a:pathLst>
                <a:path w="4295" h="5707" extrusionOk="0">
                  <a:moveTo>
                    <a:pt x="1282" y="1"/>
                  </a:moveTo>
                  <a:cubicBezTo>
                    <a:pt x="1246" y="1"/>
                    <a:pt x="1214" y="5"/>
                    <a:pt x="1187" y="14"/>
                  </a:cubicBezTo>
                  <a:cubicBezTo>
                    <a:pt x="752" y="164"/>
                    <a:pt x="585" y="749"/>
                    <a:pt x="853" y="916"/>
                  </a:cubicBezTo>
                  <a:cubicBezTo>
                    <a:pt x="602" y="1016"/>
                    <a:pt x="435" y="1250"/>
                    <a:pt x="385" y="1501"/>
                  </a:cubicBezTo>
                  <a:cubicBezTo>
                    <a:pt x="335" y="1785"/>
                    <a:pt x="719" y="2002"/>
                    <a:pt x="719" y="2002"/>
                  </a:cubicBezTo>
                  <a:cubicBezTo>
                    <a:pt x="535" y="2102"/>
                    <a:pt x="351" y="2219"/>
                    <a:pt x="184" y="2370"/>
                  </a:cubicBezTo>
                  <a:cubicBezTo>
                    <a:pt x="51" y="2520"/>
                    <a:pt x="218" y="3121"/>
                    <a:pt x="351" y="3205"/>
                  </a:cubicBezTo>
                  <a:cubicBezTo>
                    <a:pt x="168" y="3656"/>
                    <a:pt x="1" y="3873"/>
                    <a:pt x="67" y="4091"/>
                  </a:cubicBezTo>
                  <a:cubicBezTo>
                    <a:pt x="117" y="4291"/>
                    <a:pt x="1270" y="5310"/>
                    <a:pt x="1638" y="5477"/>
                  </a:cubicBezTo>
                  <a:cubicBezTo>
                    <a:pt x="1872" y="5579"/>
                    <a:pt x="2417" y="5706"/>
                    <a:pt x="2856" y="5706"/>
                  </a:cubicBezTo>
                  <a:cubicBezTo>
                    <a:pt x="3137" y="5706"/>
                    <a:pt x="3374" y="5654"/>
                    <a:pt x="3459" y="5511"/>
                  </a:cubicBezTo>
                  <a:cubicBezTo>
                    <a:pt x="3493" y="5444"/>
                    <a:pt x="3509" y="5377"/>
                    <a:pt x="3509" y="5310"/>
                  </a:cubicBezTo>
                  <a:cubicBezTo>
                    <a:pt x="3476" y="5076"/>
                    <a:pt x="3142" y="4959"/>
                    <a:pt x="2975" y="4909"/>
                  </a:cubicBezTo>
                  <a:cubicBezTo>
                    <a:pt x="2590" y="4675"/>
                    <a:pt x="2206" y="4425"/>
                    <a:pt x="1838" y="4157"/>
                  </a:cubicBezTo>
                  <a:lnTo>
                    <a:pt x="1855" y="4157"/>
                  </a:lnTo>
                  <a:cubicBezTo>
                    <a:pt x="1954" y="4207"/>
                    <a:pt x="2653" y="4611"/>
                    <a:pt x="3114" y="4611"/>
                  </a:cubicBezTo>
                  <a:cubicBezTo>
                    <a:pt x="3277" y="4611"/>
                    <a:pt x="3410" y="4560"/>
                    <a:pt x="3476" y="4425"/>
                  </a:cubicBezTo>
                  <a:cubicBezTo>
                    <a:pt x="3727" y="3873"/>
                    <a:pt x="2741" y="3322"/>
                    <a:pt x="2457" y="3155"/>
                  </a:cubicBezTo>
                  <a:cubicBezTo>
                    <a:pt x="2106" y="2904"/>
                    <a:pt x="1788" y="2637"/>
                    <a:pt x="1488" y="2370"/>
                  </a:cubicBezTo>
                  <a:cubicBezTo>
                    <a:pt x="1516" y="2370"/>
                    <a:pt x="2627" y="2917"/>
                    <a:pt x="3224" y="2917"/>
                  </a:cubicBezTo>
                  <a:cubicBezTo>
                    <a:pt x="3335" y="2917"/>
                    <a:pt x="3427" y="2898"/>
                    <a:pt x="3493" y="2854"/>
                  </a:cubicBezTo>
                  <a:cubicBezTo>
                    <a:pt x="3526" y="2837"/>
                    <a:pt x="3576" y="2787"/>
                    <a:pt x="3593" y="2737"/>
                  </a:cubicBezTo>
                  <a:cubicBezTo>
                    <a:pt x="3727" y="2453"/>
                    <a:pt x="3275" y="2002"/>
                    <a:pt x="3242" y="1985"/>
                  </a:cubicBezTo>
                  <a:cubicBezTo>
                    <a:pt x="3244" y="1985"/>
                    <a:pt x="3247" y="1984"/>
                    <a:pt x="3249" y="1984"/>
                  </a:cubicBezTo>
                  <a:cubicBezTo>
                    <a:pt x="3307" y="1984"/>
                    <a:pt x="3473" y="2110"/>
                    <a:pt x="3687" y="2110"/>
                  </a:cubicBezTo>
                  <a:cubicBezTo>
                    <a:pt x="3762" y="2110"/>
                    <a:pt x="3843" y="2094"/>
                    <a:pt x="3927" y="2052"/>
                  </a:cubicBezTo>
                  <a:cubicBezTo>
                    <a:pt x="4295" y="1902"/>
                    <a:pt x="4295" y="1400"/>
                    <a:pt x="3927" y="1233"/>
                  </a:cubicBezTo>
                  <a:cubicBezTo>
                    <a:pt x="3597" y="1061"/>
                    <a:pt x="1862" y="1"/>
                    <a:pt x="128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7;p42"/>
            <p:cNvSpPr/>
            <p:nvPr/>
          </p:nvSpPr>
          <p:spPr>
            <a:xfrm flipH="1">
              <a:off x="2259361" y="2931805"/>
              <a:ext cx="79837" cy="55831"/>
            </a:xfrm>
            <a:custGeom>
              <a:avLst/>
              <a:gdLst/>
              <a:ahLst/>
              <a:cxnLst/>
              <a:rect l="l" t="t" r="r" b="b"/>
              <a:pathLst>
                <a:path w="2491" h="1742" extrusionOk="0">
                  <a:moveTo>
                    <a:pt x="77" y="0"/>
                  </a:moveTo>
                  <a:cubicBezTo>
                    <a:pt x="44" y="0"/>
                    <a:pt x="18" y="7"/>
                    <a:pt x="1" y="20"/>
                  </a:cubicBezTo>
                  <a:cubicBezTo>
                    <a:pt x="385" y="271"/>
                    <a:pt x="1739" y="1106"/>
                    <a:pt x="2357" y="1741"/>
                  </a:cubicBezTo>
                  <a:cubicBezTo>
                    <a:pt x="2491" y="1457"/>
                    <a:pt x="2039" y="1006"/>
                    <a:pt x="2006" y="989"/>
                  </a:cubicBezTo>
                  <a:cubicBezTo>
                    <a:pt x="2006" y="989"/>
                    <a:pt x="487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88;p42"/>
            <p:cNvSpPr/>
            <p:nvPr/>
          </p:nvSpPr>
          <p:spPr>
            <a:xfrm flipH="1">
              <a:off x="2266316" y="3009013"/>
              <a:ext cx="91599" cy="61087"/>
            </a:xfrm>
            <a:custGeom>
              <a:avLst/>
              <a:gdLst/>
              <a:ahLst/>
              <a:cxnLst/>
              <a:rect l="l" t="t" r="r" b="b"/>
              <a:pathLst>
                <a:path w="2858" h="1906" extrusionOk="0">
                  <a:moveTo>
                    <a:pt x="0" y="1"/>
                  </a:moveTo>
                  <a:cubicBezTo>
                    <a:pt x="234" y="318"/>
                    <a:pt x="485" y="619"/>
                    <a:pt x="769" y="903"/>
                  </a:cubicBezTo>
                  <a:cubicBezTo>
                    <a:pt x="1153" y="1404"/>
                    <a:pt x="2306" y="1571"/>
                    <a:pt x="2857" y="1905"/>
                  </a:cubicBezTo>
                  <a:cubicBezTo>
                    <a:pt x="2824" y="1671"/>
                    <a:pt x="2490" y="1554"/>
                    <a:pt x="2323" y="1504"/>
                  </a:cubicBezTo>
                  <a:cubicBezTo>
                    <a:pt x="1938" y="1270"/>
                    <a:pt x="1554" y="1020"/>
                    <a:pt x="1186" y="7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89;p42"/>
            <p:cNvSpPr/>
            <p:nvPr/>
          </p:nvSpPr>
          <p:spPr>
            <a:xfrm flipH="1">
              <a:off x="2403939" y="3005263"/>
              <a:ext cx="591258" cy="335820"/>
            </a:xfrm>
            <a:custGeom>
              <a:avLst/>
              <a:gdLst/>
              <a:ahLst/>
              <a:cxnLst/>
              <a:rect l="l" t="t" r="r" b="b"/>
              <a:pathLst>
                <a:path w="18448" h="10478" extrusionOk="0">
                  <a:moveTo>
                    <a:pt x="16309" y="1"/>
                  </a:moveTo>
                  <a:cubicBezTo>
                    <a:pt x="16309" y="1"/>
                    <a:pt x="1789" y="2891"/>
                    <a:pt x="903" y="5314"/>
                  </a:cubicBezTo>
                  <a:cubicBezTo>
                    <a:pt x="1" y="7720"/>
                    <a:pt x="1237" y="10410"/>
                    <a:pt x="4212" y="10477"/>
                  </a:cubicBezTo>
                  <a:cubicBezTo>
                    <a:pt x="4234" y="10477"/>
                    <a:pt x="4256" y="10478"/>
                    <a:pt x="4279" y="10478"/>
                  </a:cubicBezTo>
                  <a:cubicBezTo>
                    <a:pt x="7296" y="10478"/>
                    <a:pt x="15628" y="6135"/>
                    <a:pt x="18447" y="4211"/>
                  </a:cubicBezTo>
                  <a:cubicBezTo>
                    <a:pt x="18030" y="3175"/>
                    <a:pt x="16309" y="1"/>
                    <a:pt x="1630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0;p42"/>
            <p:cNvSpPr/>
            <p:nvPr/>
          </p:nvSpPr>
          <p:spPr>
            <a:xfrm flipH="1">
              <a:off x="1719575" y="1877744"/>
              <a:ext cx="731541" cy="597508"/>
            </a:xfrm>
            <a:custGeom>
              <a:avLst/>
              <a:gdLst/>
              <a:ahLst/>
              <a:cxnLst/>
              <a:rect l="l" t="t" r="r" b="b"/>
              <a:pathLst>
                <a:path w="22825" h="18643" extrusionOk="0">
                  <a:moveTo>
                    <a:pt x="11143" y="1"/>
                  </a:moveTo>
                  <a:cubicBezTo>
                    <a:pt x="8329" y="1"/>
                    <a:pt x="5392" y="1109"/>
                    <a:pt x="4278" y="4821"/>
                  </a:cubicBezTo>
                  <a:cubicBezTo>
                    <a:pt x="3326" y="7979"/>
                    <a:pt x="2457" y="11221"/>
                    <a:pt x="1989" y="13209"/>
                  </a:cubicBezTo>
                  <a:cubicBezTo>
                    <a:pt x="1538" y="15214"/>
                    <a:pt x="1" y="17954"/>
                    <a:pt x="1" y="17954"/>
                  </a:cubicBezTo>
                  <a:cubicBezTo>
                    <a:pt x="1" y="17954"/>
                    <a:pt x="1705" y="18121"/>
                    <a:pt x="2390" y="18171"/>
                  </a:cubicBezTo>
                  <a:cubicBezTo>
                    <a:pt x="3159" y="17002"/>
                    <a:pt x="3810" y="15765"/>
                    <a:pt x="4328" y="14462"/>
                  </a:cubicBezTo>
                  <a:lnTo>
                    <a:pt x="4328" y="14462"/>
                  </a:lnTo>
                  <a:lnTo>
                    <a:pt x="3426" y="18238"/>
                  </a:lnTo>
                  <a:cubicBezTo>
                    <a:pt x="3426" y="18238"/>
                    <a:pt x="6290" y="18643"/>
                    <a:pt x="10754" y="18643"/>
                  </a:cubicBezTo>
                  <a:cubicBezTo>
                    <a:pt x="11002" y="18643"/>
                    <a:pt x="11255" y="18642"/>
                    <a:pt x="11513" y="18639"/>
                  </a:cubicBezTo>
                  <a:cubicBezTo>
                    <a:pt x="16425" y="18572"/>
                    <a:pt x="16709" y="18338"/>
                    <a:pt x="16709" y="18338"/>
                  </a:cubicBezTo>
                  <a:lnTo>
                    <a:pt x="16776" y="15431"/>
                  </a:lnTo>
                  <a:lnTo>
                    <a:pt x="17562" y="18338"/>
                  </a:lnTo>
                  <a:lnTo>
                    <a:pt x="19567" y="18288"/>
                  </a:lnTo>
                  <a:lnTo>
                    <a:pt x="19516" y="15832"/>
                  </a:lnTo>
                  <a:lnTo>
                    <a:pt x="20252" y="18004"/>
                  </a:lnTo>
                  <a:lnTo>
                    <a:pt x="22825" y="17954"/>
                  </a:lnTo>
                  <a:cubicBezTo>
                    <a:pt x="22825" y="17954"/>
                    <a:pt x="20937" y="12407"/>
                    <a:pt x="20419" y="10068"/>
                  </a:cubicBezTo>
                  <a:cubicBezTo>
                    <a:pt x="19901" y="7728"/>
                    <a:pt x="18999" y="3050"/>
                    <a:pt x="16993" y="1580"/>
                  </a:cubicBezTo>
                  <a:cubicBezTo>
                    <a:pt x="16057" y="879"/>
                    <a:pt x="13649" y="1"/>
                    <a:pt x="111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1;p42"/>
            <p:cNvSpPr/>
            <p:nvPr/>
          </p:nvSpPr>
          <p:spPr>
            <a:xfrm flipH="1">
              <a:off x="2186544" y="2068602"/>
              <a:ext cx="144610" cy="145154"/>
            </a:xfrm>
            <a:custGeom>
              <a:avLst/>
              <a:gdLst/>
              <a:ahLst/>
              <a:cxnLst/>
              <a:rect l="l" t="t" r="r" b="b"/>
              <a:pathLst>
                <a:path w="4512" h="4529" extrusionOk="0">
                  <a:moveTo>
                    <a:pt x="1650" y="1"/>
                  </a:moveTo>
                  <a:cubicBezTo>
                    <a:pt x="1487" y="1"/>
                    <a:pt x="1315" y="50"/>
                    <a:pt x="1137" y="169"/>
                  </a:cubicBezTo>
                  <a:cubicBezTo>
                    <a:pt x="1" y="938"/>
                    <a:pt x="869" y="2342"/>
                    <a:pt x="1504" y="2809"/>
                  </a:cubicBezTo>
                  <a:cubicBezTo>
                    <a:pt x="2271" y="3361"/>
                    <a:pt x="2723" y="4528"/>
                    <a:pt x="3289" y="4528"/>
                  </a:cubicBezTo>
                  <a:cubicBezTo>
                    <a:pt x="3426" y="4528"/>
                    <a:pt x="3570" y="4460"/>
                    <a:pt x="3727" y="4296"/>
                  </a:cubicBezTo>
                  <a:cubicBezTo>
                    <a:pt x="4512" y="3444"/>
                    <a:pt x="3092" y="1339"/>
                    <a:pt x="3092" y="1339"/>
                  </a:cubicBezTo>
                  <a:cubicBezTo>
                    <a:pt x="3092" y="1339"/>
                    <a:pt x="2493" y="1"/>
                    <a:pt x="16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92;p42"/>
            <p:cNvSpPr/>
            <p:nvPr/>
          </p:nvSpPr>
          <p:spPr>
            <a:xfrm flipH="1">
              <a:off x="1817039" y="2079307"/>
              <a:ext cx="145154" cy="145154"/>
            </a:xfrm>
            <a:custGeom>
              <a:avLst/>
              <a:gdLst/>
              <a:ahLst/>
              <a:cxnLst/>
              <a:rect l="l" t="t" r="r" b="b"/>
              <a:pathLst>
                <a:path w="4529" h="4529" extrusionOk="0">
                  <a:moveTo>
                    <a:pt x="2863" y="1"/>
                  </a:moveTo>
                  <a:cubicBezTo>
                    <a:pt x="2020" y="1"/>
                    <a:pt x="1421" y="1339"/>
                    <a:pt x="1421" y="1339"/>
                  </a:cubicBezTo>
                  <a:cubicBezTo>
                    <a:pt x="1421" y="1339"/>
                    <a:pt x="1" y="3444"/>
                    <a:pt x="786" y="4297"/>
                  </a:cubicBezTo>
                  <a:cubicBezTo>
                    <a:pt x="943" y="4460"/>
                    <a:pt x="1087" y="4529"/>
                    <a:pt x="1224" y="4529"/>
                  </a:cubicBezTo>
                  <a:cubicBezTo>
                    <a:pt x="1789" y="4529"/>
                    <a:pt x="2242" y="3361"/>
                    <a:pt x="3008" y="2810"/>
                  </a:cubicBezTo>
                  <a:cubicBezTo>
                    <a:pt x="3660" y="2342"/>
                    <a:pt x="4529" y="938"/>
                    <a:pt x="3376" y="170"/>
                  </a:cubicBezTo>
                  <a:cubicBezTo>
                    <a:pt x="3198" y="51"/>
                    <a:pt x="3026" y="1"/>
                    <a:pt x="2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93;p42"/>
            <p:cNvSpPr/>
            <p:nvPr/>
          </p:nvSpPr>
          <p:spPr>
            <a:xfrm flipH="1">
              <a:off x="1906459" y="2296253"/>
              <a:ext cx="344890" cy="417740"/>
            </a:xfrm>
            <a:custGeom>
              <a:avLst/>
              <a:gdLst/>
              <a:ahLst/>
              <a:cxnLst/>
              <a:rect l="l" t="t" r="r" b="b"/>
              <a:pathLst>
                <a:path w="10761" h="13034" extrusionOk="0">
                  <a:moveTo>
                    <a:pt x="3258" y="0"/>
                  </a:moveTo>
                  <a:lnTo>
                    <a:pt x="3258" y="0"/>
                  </a:lnTo>
                  <a:cubicBezTo>
                    <a:pt x="3292" y="67"/>
                    <a:pt x="3208" y="3643"/>
                    <a:pt x="2774" y="4629"/>
                  </a:cubicBezTo>
                  <a:cubicBezTo>
                    <a:pt x="2172" y="5965"/>
                    <a:pt x="0" y="6283"/>
                    <a:pt x="0" y="6283"/>
                  </a:cubicBezTo>
                  <a:cubicBezTo>
                    <a:pt x="0" y="6283"/>
                    <a:pt x="2256" y="12415"/>
                    <a:pt x="5531" y="13033"/>
                  </a:cubicBezTo>
                  <a:cubicBezTo>
                    <a:pt x="8221" y="11947"/>
                    <a:pt x="9992" y="8739"/>
                    <a:pt x="10760" y="6533"/>
                  </a:cubicBezTo>
                  <a:cubicBezTo>
                    <a:pt x="8722" y="6249"/>
                    <a:pt x="8171" y="5264"/>
                    <a:pt x="8070" y="4345"/>
                  </a:cubicBezTo>
                  <a:cubicBezTo>
                    <a:pt x="7987" y="3559"/>
                    <a:pt x="7753" y="101"/>
                    <a:pt x="7753" y="101"/>
                  </a:cubicBezTo>
                  <a:lnTo>
                    <a:pt x="325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4;p42"/>
            <p:cNvSpPr/>
            <p:nvPr/>
          </p:nvSpPr>
          <p:spPr>
            <a:xfrm flipH="1">
              <a:off x="1897357" y="1986939"/>
              <a:ext cx="344890" cy="373607"/>
            </a:xfrm>
            <a:custGeom>
              <a:avLst/>
              <a:gdLst/>
              <a:ahLst/>
              <a:cxnLst/>
              <a:rect l="l" t="t" r="r" b="b"/>
              <a:pathLst>
                <a:path w="10761" h="11657" extrusionOk="0">
                  <a:moveTo>
                    <a:pt x="7887" y="0"/>
                  </a:moveTo>
                  <a:cubicBezTo>
                    <a:pt x="7439" y="0"/>
                    <a:pt x="6989" y="131"/>
                    <a:pt x="6600" y="362"/>
                  </a:cubicBezTo>
                  <a:cubicBezTo>
                    <a:pt x="6132" y="629"/>
                    <a:pt x="5731" y="963"/>
                    <a:pt x="5280" y="1247"/>
                  </a:cubicBezTo>
                  <a:cubicBezTo>
                    <a:pt x="4171" y="1943"/>
                    <a:pt x="2895" y="2306"/>
                    <a:pt x="1605" y="2306"/>
                  </a:cubicBezTo>
                  <a:cubicBezTo>
                    <a:pt x="1069" y="2306"/>
                    <a:pt x="530" y="2243"/>
                    <a:pt x="0" y="2116"/>
                  </a:cubicBezTo>
                  <a:lnTo>
                    <a:pt x="0" y="2116"/>
                  </a:lnTo>
                  <a:cubicBezTo>
                    <a:pt x="17" y="2550"/>
                    <a:pt x="17" y="2985"/>
                    <a:pt x="34" y="3419"/>
                  </a:cubicBezTo>
                  <a:cubicBezTo>
                    <a:pt x="67" y="5374"/>
                    <a:pt x="368" y="7413"/>
                    <a:pt x="1437" y="9100"/>
                  </a:cubicBezTo>
                  <a:cubicBezTo>
                    <a:pt x="2740" y="11155"/>
                    <a:pt x="4528" y="11656"/>
                    <a:pt x="5547" y="11656"/>
                  </a:cubicBezTo>
                  <a:cubicBezTo>
                    <a:pt x="6750" y="11656"/>
                    <a:pt x="9441" y="10320"/>
                    <a:pt x="10142" y="7362"/>
                  </a:cubicBezTo>
                  <a:cubicBezTo>
                    <a:pt x="10476" y="5942"/>
                    <a:pt x="10543" y="4489"/>
                    <a:pt x="10761" y="3052"/>
                  </a:cubicBezTo>
                  <a:lnTo>
                    <a:pt x="10761" y="3052"/>
                  </a:lnTo>
                  <a:cubicBezTo>
                    <a:pt x="10682" y="3063"/>
                    <a:pt x="10606" y="3068"/>
                    <a:pt x="10532" y="3068"/>
                  </a:cubicBezTo>
                  <a:cubicBezTo>
                    <a:pt x="9819" y="3068"/>
                    <a:pt x="9307" y="2581"/>
                    <a:pt x="8822" y="2066"/>
                  </a:cubicBezTo>
                  <a:cubicBezTo>
                    <a:pt x="8555" y="1782"/>
                    <a:pt x="8354" y="1448"/>
                    <a:pt x="8238" y="1097"/>
                  </a:cubicBezTo>
                  <a:cubicBezTo>
                    <a:pt x="8221" y="1063"/>
                    <a:pt x="8187" y="896"/>
                    <a:pt x="8154" y="696"/>
                  </a:cubicBezTo>
                  <a:cubicBezTo>
                    <a:pt x="8105" y="388"/>
                    <a:pt x="8057" y="18"/>
                    <a:pt x="8100" y="10"/>
                  </a:cubicBezTo>
                  <a:lnTo>
                    <a:pt x="8100" y="10"/>
                  </a:lnTo>
                  <a:cubicBezTo>
                    <a:pt x="8101" y="10"/>
                    <a:pt x="8102" y="10"/>
                    <a:pt x="8104" y="11"/>
                  </a:cubicBezTo>
                  <a:cubicBezTo>
                    <a:pt x="8103" y="10"/>
                    <a:pt x="8102" y="10"/>
                    <a:pt x="8101" y="10"/>
                  </a:cubicBezTo>
                  <a:cubicBezTo>
                    <a:pt x="8100" y="10"/>
                    <a:pt x="8100" y="10"/>
                    <a:pt x="8100" y="10"/>
                  </a:cubicBezTo>
                  <a:lnTo>
                    <a:pt x="8100" y="10"/>
                  </a:lnTo>
                  <a:cubicBezTo>
                    <a:pt x="8029" y="4"/>
                    <a:pt x="7958" y="0"/>
                    <a:pt x="788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95;p42"/>
            <p:cNvSpPr/>
            <p:nvPr/>
          </p:nvSpPr>
          <p:spPr>
            <a:xfrm flipH="1">
              <a:off x="2114239" y="2108825"/>
              <a:ext cx="34294" cy="34294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468" y="0"/>
                    <a:pt x="401" y="17"/>
                    <a:pt x="334" y="51"/>
                  </a:cubicBezTo>
                  <a:cubicBezTo>
                    <a:pt x="201" y="101"/>
                    <a:pt x="100" y="218"/>
                    <a:pt x="50" y="351"/>
                  </a:cubicBezTo>
                  <a:cubicBezTo>
                    <a:pt x="17" y="418"/>
                    <a:pt x="0" y="485"/>
                    <a:pt x="17" y="552"/>
                  </a:cubicBezTo>
                  <a:cubicBezTo>
                    <a:pt x="17" y="602"/>
                    <a:pt x="17" y="635"/>
                    <a:pt x="34" y="686"/>
                  </a:cubicBezTo>
                  <a:cubicBezTo>
                    <a:pt x="50" y="786"/>
                    <a:pt x="100" y="853"/>
                    <a:pt x="167" y="919"/>
                  </a:cubicBezTo>
                  <a:cubicBezTo>
                    <a:pt x="217" y="953"/>
                    <a:pt x="251" y="986"/>
                    <a:pt x="284" y="1003"/>
                  </a:cubicBezTo>
                  <a:cubicBezTo>
                    <a:pt x="368" y="1053"/>
                    <a:pt x="468" y="1070"/>
                    <a:pt x="552" y="1070"/>
                  </a:cubicBezTo>
                  <a:cubicBezTo>
                    <a:pt x="702" y="1070"/>
                    <a:pt x="836" y="1003"/>
                    <a:pt x="936" y="903"/>
                  </a:cubicBezTo>
                  <a:cubicBezTo>
                    <a:pt x="1019" y="802"/>
                    <a:pt x="1070" y="669"/>
                    <a:pt x="1070" y="535"/>
                  </a:cubicBezTo>
                  <a:cubicBezTo>
                    <a:pt x="1070" y="485"/>
                    <a:pt x="1070" y="435"/>
                    <a:pt x="1053" y="385"/>
                  </a:cubicBezTo>
                  <a:cubicBezTo>
                    <a:pt x="1036" y="301"/>
                    <a:pt x="986" y="218"/>
                    <a:pt x="919" y="151"/>
                  </a:cubicBezTo>
                  <a:cubicBezTo>
                    <a:pt x="869" y="117"/>
                    <a:pt x="836" y="101"/>
                    <a:pt x="802" y="67"/>
                  </a:cubicBezTo>
                  <a:cubicBezTo>
                    <a:pt x="719" y="34"/>
                    <a:pt x="618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96;p42"/>
            <p:cNvSpPr/>
            <p:nvPr/>
          </p:nvSpPr>
          <p:spPr>
            <a:xfrm flipH="1">
              <a:off x="1995366" y="2110427"/>
              <a:ext cx="34294" cy="33909"/>
            </a:xfrm>
            <a:custGeom>
              <a:avLst/>
              <a:gdLst/>
              <a:ahLst/>
              <a:cxnLst/>
              <a:rect l="l" t="t" r="r" b="b"/>
              <a:pathLst>
                <a:path w="1070" h="1058" extrusionOk="0">
                  <a:moveTo>
                    <a:pt x="518" y="1"/>
                  </a:moveTo>
                  <a:cubicBezTo>
                    <a:pt x="452" y="1"/>
                    <a:pt x="385" y="17"/>
                    <a:pt x="335" y="34"/>
                  </a:cubicBezTo>
                  <a:cubicBezTo>
                    <a:pt x="251" y="67"/>
                    <a:pt x="201" y="101"/>
                    <a:pt x="151" y="151"/>
                  </a:cubicBezTo>
                  <a:cubicBezTo>
                    <a:pt x="101" y="201"/>
                    <a:pt x="67" y="268"/>
                    <a:pt x="34" y="335"/>
                  </a:cubicBezTo>
                  <a:cubicBezTo>
                    <a:pt x="17" y="402"/>
                    <a:pt x="1" y="468"/>
                    <a:pt x="1" y="535"/>
                  </a:cubicBezTo>
                  <a:cubicBezTo>
                    <a:pt x="17" y="585"/>
                    <a:pt x="17" y="636"/>
                    <a:pt x="17" y="669"/>
                  </a:cubicBezTo>
                  <a:cubicBezTo>
                    <a:pt x="51" y="769"/>
                    <a:pt x="101" y="853"/>
                    <a:pt x="168" y="920"/>
                  </a:cubicBezTo>
                  <a:cubicBezTo>
                    <a:pt x="201" y="936"/>
                    <a:pt x="251" y="970"/>
                    <a:pt x="285" y="1003"/>
                  </a:cubicBezTo>
                  <a:cubicBezTo>
                    <a:pt x="353" y="1030"/>
                    <a:pt x="421" y="1058"/>
                    <a:pt x="498" y="1058"/>
                  </a:cubicBezTo>
                  <a:cubicBezTo>
                    <a:pt x="516" y="1058"/>
                    <a:pt x="534" y="1056"/>
                    <a:pt x="552" y="1053"/>
                  </a:cubicBezTo>
                  <a:cubicBezTo>
                    <a:pt x="836" y="1053"/>
                    <a:pt x="1070" y="803"/>
                    <a:pt x="1070" y="519"/>
                  </a:cubicBezTo>
                  <a:cubicBezTo>
                    <a:pt x="1070" y="468"/>
                    <a:pt x="1053" y="418"/>
                    <a:pt x="1053" y="385"/>
                  </a:cubicBezTo>
                  <a:cubicBezTo>
                    <a:pt x="1020" y="285"/>
                    <a:pt x="970" y="201"/>
                    <a:pt x="903" y="134"/>
                  </a:cubicBezTo>
                  <a:lnTo>
                    <a:pt x="786" y="51"/>
                  </a:lnTo>
                  <a:cubicBezTo>
                    <a:pt x="702" y="17"/>
                    <a:pt x="619" y="1"/>
                    <a:pt x="5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97;p42"/>
            <p:cNvSpPr/>
            <p:nvPr/>
          </p:nvSpPr>
          <p:spPr>
            <a:xfrm flipH="1">
              <a:off x="2009820" y="2218596"/>
              <a:ext cx="99643" cy="48812"/>
            </a:xfrm>
            <a:custGeom>
              <a:avLst/>
              <a:gdLst/>
              <a:ahLst/>
              <a:cxnLst/>
              <a:rect l="l" t="t" r="r" b="b"/>
              <a:pathLst>
                <a:path w="3109" h="1523" extrusionOk="0">
                  <a:moveTo>
                    <a:pt x="3109" y="1"/>
                  </a:moveTo>
                  <a:cubicBezTo>
                    <a:pt x="3109" y="1"/>
                    <a:pt x="2223" y="552"/>
                    <a:pt x="1321" y="552"/>
                  </a:cubicBezTo>
                  <a:cubicBezTo>
                    <a:pt x="1289" y="553"/>
                    <a:pt x="1257" y="554"/>
                    <a:pt x="1225" y="554"/>
                  </a:cubicBezTo>
                  <a:cubicBezTo>
                    <a:pt x="804" y="554"/>
                    <a:pt x="373" y="452"/>
                    <a:pt x="1" y="235"/>
                  </a:cubicBezTo>
                  <a:lnTo>
                    <a:pt x="1" y="235"/>
                  </a:lnTo>
                  <a:cubicBezTo>
                    <a:pt x="82" y="981"/>
                    <a:pt x="715" y="1523"/>
                    <a:pt x="1455" y="1523"/>
                  </a:cubicBezTo>
                  <a:cubicBezTo>
                    <a:pt x="1477" y="1523"/>
                    <a:pt x="1499" y="1522"/>
                    <a:pt x="1521" y="1521"/>
                  </a:cubicBezTo>
                  <a:cubicBezTo>
                    <a:pt x="2908" y="1521"/>
                    <a:pt x="3109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98;p42"/>
            <p:cNvSpPr/>
            <p:nvPr/>
          </p:nvSpPr>
          <p:spPr>
            <a:xfrm flipH="1">
              <a:off x="2061773" y="2073153"/>
              <a:ext cx="38043" cy="127847"/>
            </a:xfrm>
            <a:custGeom>
              <a:avLst/>
              <a:gdLst/>
              <a:ahLst/>
              <a:cxnLst/>
              <a:rect l="l" t="t" r="r" b="b"/>
              <a:pathLst>
                <a:path w="1187" h="3989" extrusionOk="0">
                  <a:moveTo>
                    <a:pt x="675" y="0"/>
                  </a:moveTo>
                  <a:cubicBezTo>
                    <a:pt x="642" y="0"/>
                    <a:pt x="602" y="36"/>
                    <a:pt x="602" y="78"/>
                  </a:cubicBezTo>
                  <a:cubicBezTo>
                    <a:pt x="602" y="562"/>
                    <a:pt x="719" y="1047"/>
                    <a:pt x="702" y="1548"/>
                  </a:cubicBezTo>
                  <a:cubicBezTo>
                    <a:pt x="702" y="1966"/>
                    <a:pt x="619" y="2383"/>
                    <a:pt x="435" y="2751"/>
                  </a:cubicBezTo>
                  <a:cubicBezTo>
                    <a:pt x="301" y="3035"/>
                    <a:pt x="1" y="3302"/>
                    <a:pt x="134" y="3620"/>
                  </a:cubicBezTo>
                  <a:cubicBezTo>
                    <a:pt x="264" y="3905"/>
                    <a:pt x="564" y="3989"/>
                    <a:pt x="849" y="3989"/>
                  </a:cubicBezTo>
                  <a:cubicBezTo>
                    <a:pt x="931" y="3989"/>
                    <a:pt x="1012" y="3982"/>
                    <a:pt x="1087" y="3971"/>
                  </a:cubicBezTo>
                  <a:cubicBezTo>
                    <a:pt x="1187" y="3937"/>
                    <a:pt x="1170" y="3804"/>
                    <a:pt x="1070" y="3787"/>
                  </a:cubicBezTo>
                  <a:cubicBezTo>
                    <a:pt x="1034" y="3787"/>
                    <a:pt x="996" y="3787"/>
                    <a:pt x="958" y="3787"/>
                  </a:cubicBezTo>
                  <a:cubicBezTo>
                    <a:pt x="767" y="3787"/>
                    <a:pt x="558" y="3776"/>
                    <a:pt x="418" y="3636"/>
                  </a:cubicBezTo>
                  <a:cubicBezTo>
                    <a:pt x="268" y="3469"/>
                    <a:pt x="352" y="3319"/>
                    <a:pt x="452" y="3152"/>
                  </a:cubicBezTo>
                  <a:cubicBezTo>
                    <a:pt x="636" y="2868"/>
                    <a:pt x="769" y="2567"/>
                    <a:pt x="836" y="2250"/>
                  </a:cubicBezTo>
                  <a:cubicBezTo>
                    <a:pt x="903" y="1915"/>
                    <a:pt x="936" y="1565"/>
                    <a:pt x="903" y="1230"/>
                  </a:cubicBezTo>
                  <a:cubicBezTo>
                    <a:pt x="903" y="829"/>
                    <a:pt x="836" y="428"/>
                    <a:pt x="719" y="44"/>
                  </a:cubicBezTo>
                  <a:cubicBezTo>
                    <a:pt x="713" y="13"/>
                    <a:pt x="695" y="0"/>
                    <a:pt x="67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99;p42"/>
            <p:cNvSpPr/>
            <p:nvPr/>
          </p:nvSpPr>
          <p:spPr>
            <a:xfrm flipH="1">
              <a:off x="1886940" y="2059532"/>
              <a:ext cx="364729" cy="131277"/>
            </a:xfrm>
            <a:custGeom>
              <a:avLst/>
              <a:gdLst/>
              <a:ahLst/>
              <a:cxnLst/>
              <a:rect l="l" t="t" r="r" b="b"/>
              <a:pathLst>
                <a:path w="11380" h="4096" extrusionOk="0">
                  <a:moveTo>
                    <a:pt x="3506" y="552"/>
                  </a:moveTo>
                  <a:cubicBezTo>
                    <a:pt x="3516" y="552"/>
                    <a:pt x="3526" y="552"/>
                    <a:pt x="3536" y="553"/>
                  </a:cubicBezTo>
                  <a:cubicBezTo>
                    <a:pt x="4288" y="569"/>
                    <a:pt x="5023" y="1254"/>
                    <a:pt x="5006" y="2040"/>
                  </a:cubicBezTo>
                  <a:cubicBezTo>
                    <a:pt x="4956" y="2842"/>
                    <a:pt x="4288" y="3460"/>
                    <a:pt x="3486" y="3477"/>
                  </a:cubicBezTo>
                  <a:cubicBezTo>
                    <a:pt x="2684" y="3460"/>
                    <a:pt x="2032" y="2792"/>
                    <a:pt x="2049" y="1990"/>
                  </a:cubicBezTo>
                  <a:cubicBezTo>
                    <a:pt x="2065" y="1198"/>
                    <a:pt x="2717" y="552"/>
                    <a:pt x="3506" y="552"/>
                  </a:cubicBezTo>
                  <a:close/>
                  <a:moveTo>
                    <a:pt x="7782" y="619"/>
                  </a:moveTo>
                  <a:cubicBezTo>
                    <a:pt x="7793" y="619"/>
                    <a:pt x="7803" y="619"/>
                    <a:pt x="7813" y="619"/>
                  </a:cubicBezTo>
                  <a:cubicBezTo>
                    <a:pt x="8615" y="636"/>
                    <a:pt x="9250" y="1305"/>
                    <a:pt x="9250" y="2107"/>
                  </a:cubicBezTo>
                  <a:cubicBezTo>
                    <a:pt x="9234" y="2898"/>
                    <a:pt x="8582" y="3544"/>
                    <a:pt x="7793" y="3544"/>
                  </a:cubicBezTo>
                  <a:cubicBezTo>
                    <a:pt x="7783" y="3544"/>
                    <a:pt x="7773" y="3544"/>
                    <a:pt x="7763" y="3543"/>
                  </a:cubicBezTo>
                  <a:cubicBezTo>
                    <a:pt x="6961" y="3527"/>
                    <a:pt x="6309" y="2875"/>
                    <a:pt x="6326" y="2056"/>
                  </a:cubicBezTo>
                  <a:cubicBezTo>
                    <a:pt x="6343" y="1264"/>
                    <a:pt x="6978" y="619"/>
                    <a:pt x="7782" y="619"/>
                  </a:cubicBezTo>
                  <a:close/>
                  <a:moveTo>
                    <a:pt x="3497" y="1"/>
                  </a:moveTo>
                  <a:cubicBezTo>
                    <a:pt x="2693" y="1"/>
                    <a:pt x="1960" y="515"/>
                    <a:pt x="1664" y="1288"/>
                  </a:cubicBezTo>
                  <a:cubicBezTo>
                    <a:pt x="1247" y="1104"/>
                    <a:pt x="829" y="920"/>
                    <a:pt x="394" y="736"/>
                  </a:cubicBezTo>
                  <a:cubicBezTo>
                    <a:pt x="369" y="728"/>
                    <a:pt x="344" y="725"/>
                    <a:pt x="321" y="725"/>
                  </a:cubicBezTo>
                  <a:cubicBezTo>
                    <a:pt x="102" y="725"/>
                    <a:pt x="1" y="1049"/>
                    <a:pt x="227" y="1154"/>
                  </a:cubicBezTo>
                  <a:cubicBezTo>
                    <a:pt x="662" y="1338"/>
                    <a:pt x="1096" y="1522"/>
                    <a:pt x="1547" y="1706"/>
                  </a:cubicBezTo>
                  <a:cubicBezTo>
                    <a:pt x="1430" y="2290"/>
                    <a:pt x="1597" y="2892"/>
                    <a:pt x="1998" y="3343"/>
                  </a:cubicBezTo>
                  <a:cubicBezTo>
                    <a:pt x="2409" y="3810"/>
                    <a:pt x="2955" y="4024"/>
                    <a:pt x="3494" y="4024"/>
                  </a:cubicBezTo>
                  <a:cubicBezTo>
                    <a:pt x="4402" y="4024"/>
                    <a:pt x="5291" y="3418"/>
                    <a:pt x="5491" y="2391"/>
                  </a:cubicBezTo>
                  <a:cubicBezTo>
                    <a:pt x="5491" y="2290"/>
                    <a:pt x="5570" y="2240"/>
                    <a:pt x="5647" y="2240"/>
                  </a:cubicBezTo>
                  <a:cubicBezTo>
                    <a:pt x="5724" y="2240"/>
                    <a:pt x="5800" y="2290"/>
                    <a:pt x="5791" y="2391"/>
                  </a:cubicBezTo>
                  <a:cubicBezTo>
                    <a:pt x="5963" y="3453"/>
                    <a:pt x="6866" y="4095"/>
                    <a:pt x="7795" y="4095"/>
                  </a:cubicBezTo>
                  <a:cubicBezTo>
                    <a:pt x="8312" y="4095"/>
                    <a:pt x="8838" y="3896"/>
                    <a:pt x="9250" y="3460"/>
                  </a:cubicBezTo>
                  <a:cubicBezTo>
                    <a:pt x="9684" y="3009"/>
                    <a:pt x="9868" y="2357"/>
                    <a:pt x="9735" y="1739"/>
                  </a:cubicBezTo>
                  <a:cubicBezTo>
                    <a:pt x="10202" y="1555"/>
                    <a:pt x="10670" y="1355"/>
                    <a:pt x="11138" y="1154"/>
                  </a:cubicBezTo>
                  <a:cubicBezTo>
                    <a:pt x="11380" y="1049"/>
                    <a:pt x="11267" y="725"/>
                    <a:pt x="11045" y="725"/>
                  </a:cubicBezTo>
                  <a:cubicBezTo>
                    <a:pt x="11022" y="725"/>
                    <a:pt x="10997" y="728"/>
                    <a:pt x="10971" y="736"/>
                  </a:cubicBezTo>
                  <a:cubicBezTo>
                    <a:pt x="10520" y="937"/>
                    <a:pt x="10052" y="1121"/>
                    <a:pt x="9601" y="1321"/>
                  </a:cubicBezTo>
                  <a:cubicBezTo>
                    <a:pt x="9317" y="586"/>
                    <a:pt x="8615" y="102"/>
                    <a:pt x="7813" y="68"/>
                  </a:cubicBezTo>
                  <a:cubicBezTo>
                    <a:pt x="7801" y="68"/>
                    <a:pt x="7790" y="68"/>
                    <a:pt x="7778" y="68"/>
                  </a:cubicBezTo>
                  <a:cubicBezTo>
                    <a:pt x="6840" y="68"/>
                    <a:pt x="6023" y="731"/>
                    <a:pt x="5825" y="1655"/>
                  </a:cubicBezTo>
                  <a:cubicBezTo>
                    <a:pt x="5825" y="1762"/>
                    <a:pt x="5744" y="1816"/>
                    <a:pt x="5662" y="1816"/>
                  </a:cubicBezTo>
                  <a:cubicBezTo>
                    <a:pt x="5577" y="1816"/>
                    <a:pt x="5491" y="1758"/>
                    <a:pt x="5491" y="1639"/>
                  </a:cubicBezTo>
                  <a:cubicBezTo>
                    <a:pt x="5307" y="703"/>
                    <a:pt x="4505" y="18"/>
                    <a:pt x="3536" y="1"/>
                  </a:cubicBezTo>
                  <a:cubicBezTo>
                    <a:pt x="3523" y="1"/>
                    <a:pt x="3510" y="1"/>
                    <a:pt x="34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9" name="Google Shape;1735;p61"/>
          <p:cNvCxnSpPr>
            <a:stCxn id="84" idx="4"/>
          </p:cNvCxnSpPr>
          <p:nvPr/>
        </p:nvCxnSpPr>
        <p:spPr>
          <a:xfrm>
            <a:off x="2251102" y="2873683"/>
            <a:ext cx="108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1737;p61"/>
          <p:cNvSpPr/>
          <p:nvPr/>
        </p:nvSpPr>
        <p:spPr>
          <a:xfrm rot="-5400000" flipH="1">
            <a:off x="2705203" y="1678905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739;p61"/>
          <p:cNvSpPr/>
          <p:nvPr/>
        </p:nvSpPr>
        <p:spPr>
          <a:xfrm flipH="1">
            <a:off x="2823146" y="1741755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Google Shape;1736;p61"/>
          <p:cNvSpPr/>
          <p:nvPr/>
        </p:nvSpPr>
        <p:spPr>
          <a:xfrm rot="-5400000" flipH="1">
            <a:off x="2133202" y="281473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737;p61"/>
          <p:cNvSpPr/>
          <p:nvPr/>
        </p:nvSpPr>
        <p:spPr>
          <a:xfrm rot="-5400000" flipH="1">
            <a:off x="2325618" y="2077334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739;p61"/>
          <p:cNvSpPr/>
          <p:nvPr/>
        </p:nvSpPr>
        <p:spPr>
          <a:xfrm flipH="1">
            <a:off x="2443561" y="2140184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1710;p61"/>
          <p:cNvSpPr/>
          <p:nvPr/>
        </p:nvSpPr>
        <p:spPr>
          <a:xfrm rot="5400000">
            <a:off x="6761040" y="2809652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1711;p61"/>
          <p:cNvCxnSpPr>
            <a:stCxn id="94" idx="4"/>
          </p:cNvCxnSpPr>
          <p:nvPr/>
        </p:nvCxnSpPr>
        <p:spPr>
          <a:xfrm rot="10800000">
            <a:off x="5673240" y="2868602"/>
            <a:ext cx="1087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1712;p61"/>
          <p:cNvSpPr/>
          <p:nvPr/>
        </p:nvSpPr>
        <p:spPr>
          <a:xfrm rot="5400000">
            <a:off x="6189338" y="1673825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1714;p61"/>
          <p:cNvSpPr/>
          <p:nvPr/>
        </p:nvSpPr>
        <p:spPr>
          <a:xfrm>
            <a:off x="5101390" y="1736674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Google Shape;1712;p61"/>
          <p:cNvSpPr/>
          <p:nvPr/>
        </p:nvSpPr>
        <p:spPr>
          <a:xfrm rot="5400000">
            <a:off x="6675570" y="2119474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714;p61"/>
          <p:cNvSpPr/>
          <p:nvPr/>
        </p:nvSpPr>
        <p:spPr>
          <a:xfrm>
            <a:off x="5587622" y="2182323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Google Shape;1744;p61"/>
          <p:cNvSpPr txBox="1">
            <a:spLocks noGrp="1"/>
          </p:cNvSpPr>
          <p:nvPr>
            <p:ph type="subTitle" idx="3"/>
          </p:nvPr>
        </p:nvSpPr>
        <p:spPr>
          <a:xfrm>
            <a:off x="158428" y="2679238"/>
            <a:ext cx="2064618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Editar consulta</a:t>
            </a:r>
            <a:endParaRPr dirty="0"/>
          </a:p>
        </p:txBody>
      </p:sp>
      <p:sp>
        <p:nvSpPr>
          <p:cNvPr id="111" name="Google Shape;1744;p61"/>
          <p:cNvSpPr txBox="1">
            <a:spLocks noGrp="1"/>
          </p:cNvSpPr>
          <p:nvPr>
            <p:ph type="subTitle" idx="3"/>
          </p:nvPr>
        </p:nvSpPr>
        <p:spPr>
          <a:xfrm>
            <a:off x="472066" y="1938603"/>
            <a:ext cx="1987916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Visualizar consulta</a:t>
            </a:r>
            <a:endParaRPr dirty="0"/>
          </a:p>
        </p:txBody>
      </p:sp>
      <p:sp>
        <p:nvSpPr>
          <p:cNvPr id="112" name="Google Shape;1744;p61"/>
          <p:cNvSpPr txBox="1">
            <a:spLocks noGrp="1"/>
          </p:cNvSpPr>
          <p:nvPr>
            <p:ph type="subTitle" idx="3"/>
          </p:nvPr>
        </p:nvSpPr>
        <p:spPr>
          <a:xfrm>
            <a:off x="706081" y="1540984"/>
            <a:ext cx="2148021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Agendar consulta</a:t>
            </a:r>
            <a:endParaRPr dirty="0"/>
          </a:p>
        </p:txBody>
      </p:sp>
      <p:sp>
        <p:nvSpPr>
          <p:cNvPr id="116" name="Google Shape;1744;p61"/>
          <p:cNvSpPr txBox="1">
            <a:spLocks noGrp="1"/>
          </p:cNvSpPr>
          <p:nvPr>
            <p:ph type="subTitle" idx="3"/>
          </p:nvPr>
        </p:nvSpPr>
        <p:spPr>
          <a:xfrm>
            <a:off x="6690212" y="2034689"/>
            <a:ext cx="2185564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Histórico </a:t>
            </a:r>
            <a:r>
              <a:rPr lang="pt-BR" dirty="0" smtClean="0"/>
              <a:t>do paciente</a:t>
            </a:r>
            <a:endParaRPr dirty="0"/>
          </a:p>
        </p:txBody>
      </p:sp>
      <p:sp>
        <p:nvSpPr>
          <p:cNvPr id="117" name="Google Shape;1744;p61"/>
          <p:cNvSpPr txBox="1">
            <a:spLocks noGrp="1"/>
          </p:cNvSpPr>
          <p:nvPr>
            <p:ph type="subTitle" idx="3"/>
          </p:nvPr>
        </p:nvSpPr>
        <p:spPr>
          <a:xfrm>
            <a:off x="6158040" y="1574415"/>
            <a:ext cx="1861468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Excluir consulta</a:t>
            </a:r>
            <a:endParaRPr dirty="0"/>
          </a:p>
        </p:txBody>
      </p:sp>
      <p:sp>
        <p:nvSpPr>
          <p:cNvPr id="75" name="Google Shape;1744;p61"/>
          <p:cNvSpPr txBox="1">
            <a:spLocks noGrp="1"/>
          </p:cNvSpPr>
          <p:nvPr>
            <p:ph type="subTitle" idx="3"/>
          </p:nvPr>
        </p:nvSpPr>
        <p:spPr>
          <a:xfrm>
            <a:off x="6916929" y="2703000"/>
            <a:ext cx="1817997" cy="588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Histórico de </a:t>
            </a:r>
            <a:r>
              <a:rPr lang="pt-BR" dirty="0" smtClean="0"/>
              <a:t>consultas por dia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de Casos de Uso</a:t>
            </a:r>
            <a:endParaRPr dirty="0"/>
          </a:p>
        </p:txBody>
      </p:sp>
      <p:grpSp>
        <p:nvGrpSpPr>
          <p:cNvPr id="3" name="Google Shape;1899;p66"/>
          <p:cNvGrpSpPr/>
          <p:nvPr/>
        </p:nvGrpSpPr>
        <p:grpSpPr>
          <a:xfrm>
            <a:off x="3237677" y="1323474"/>
            <a:ext cx="2668645" cy="4897974"/>
            <a:chOff x="2860725" y="238100"/>
            <a:chExt cx="2794100" cy="5216725"/>
          </a:xfrm>
        </p:grpSpPr>
        <p:sp>
          <p:nvSpPr>
            <p:cNvPr id="42" name="Google Shape;1938;p66"/>
            <p:cNvSpPr/>
            <p:nvPr/>
          </p:nvSpPr>
          <p:spPr>
            <a:xfrm>
              <a:off x="2860725" y="657425"/>
              <a:ext cx="113125" cy="55300"/>
            </a:xfrm>
            <a:custGeom>
              <a:avLst/>
              <a:gdLst/>
              <a:ahLst/>
              <a:cxnLst/>
              <a:rect l="l" t="t" r="r" b="b"/>
              <a:pathLst>
                <a:path w="4525" h="2212" extrusionOk="0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41;p66"/>
            <p:cNvSpPr/>
            <p:nvPr/>
          </p:nvSpPr>
          <p:spPr>
            <a:xfrm>
              <a:off x="3439475" y="5142500"/>
              <a:ext cx="760875" cy="312325"/>
            </a:xfrm>
            <a:custGeom>
              <a:avLst/>
              <a:gdLst/>
              <a:ahLst/>
              <a:cxnLst/>
              <a:rect l="l" t="t" r="r" b="b"/>
              <a:pathLst>
                <a:path w="30435" h="12493" extrusionOk="0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42;p66"/>
            <p:cNvSpPr/>
            <p:nvPr/>
          </p:nvSpPr>
          <p:spPr>
            <a:xfrm>
              <a:off x="3439475" y="5287075"/>
              <a:ext cx="755350" cy="167750"/>
            </a:xfrm>
            <a:custGeom>
              <a:avLst/>
              <a:gdLst/>
              <a:ahLst/>
              <a:cxnLst/>
              <a:rect l="l" t="t" r="r" b="b"/>
              <a:pathLst>
                <a:path w="30214" h="6710" extrusionOk="0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43;p66"/>
            <p:cNvSpPr/>
            <p:nvPr/>
          </p:nvSpPr>
          <p:spPr>
            <a:xfrm>
              <a:off x="3734100" y="2547675"/>
              <a:ext cx="551225" cy="2785750"/>
            </a:xfrm>
            <a:custGeom>
              <a:avLst/>
              <a:gdLst/>
              <a:ahLst/>
              <a:cxnLst/>
              <a:rect l="l" t="t" r="r" b="b"/>
              <a:pathLst>
                <a:path w="22049" h="111430" extrusionOk="0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44;p66"/>
            <p:cNvSpPr/>
            <p:nvPr/>
          </p:nvSpPr>
          <p:spPr>
            <a:xfrm>
              <a:off x="3734100" y="2547675"/>
              <a:ext cx="493300" cy="186525"/>
            </a:xfrm>
            <a:custGeom>
              <a:avLst/>
              <a:gdLst/>
              <a:ahLst/>
              <a:cxnLst/>
              <a:rect l="l" t="t" r="r" b="b"/>
              <a:pathLst>
                <a:path w="19732" h="7461" extrusionOk="0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45;p66"/>
            <p:cNvSpPr/>
            <p:nvPr/>
          </p:nvSpPr>
          <p:spPr>
            <a:xfrm>
              <a:off x="4570550" y="5142500"/>
              <a:ext cx="792850" cy="312325"/>
            </a:xfrm>
            <a:custGeom>
              <a:avLst/>
              <a:gdLst/>
              <a:ahLst/>
              <a:cxnLst/>
              <a:rect l="l" t="t" r="r" b="b"/>
              <a:pathLst>
                <a:path w="31714" h="12493" extrusionOk="0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46;p66"/>
            <p:cNvSpPr/>
            <p:nvPr/>
          </p:nvSpPr>
          <p:spPr>
            <a:xfrm>
              <a:off x="4592050" y="5287075"/>
              <a:ext cx="771350" cy="167750"/>
            </a:xfrm>
            <a:custGeom>
              <a:avLst/>
              <a:gdLst/>
              <a:ahLst/>
              <a:cxnLst/>
              <a:rect l="l" t="t" r="r" b="b"/>
              <a:pathLst>
                <a:path w="30854" h="6710" extrusionOk="0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47;p66"/>
            <p:cNvSpPr/>
            <p:nvPr/>
          </p:nvSpPr>
          <p:spPr>
            <a:xfrm>
              <a:off x="4257700" y="2547675"/>
              <a:ext cx="717300" cy="2785750"/>
            </a:xfrm>
            <a:custGeom>
              <a:avLst/>
              <a:gdLst/>
              <a:ahLst/>
              <a:cxnLst/>
              <a:rect l="l" t="t" r="r" b="b"/>
              <a:pathLst>
                <a:path w="28692" h="111430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48;p66"/>
            <p:cNvSpPr/>
            <p:nvPr/>
          </p:nvSpPr>
          <p:spPr>
            <a:xfrm>
              <a:off x="4257700" y="2547675"/>
              <a:ext cx="504875" cy="186525"/>
            </a:xfrm>
            <a:custGeom>
              <a:avLst/>
              <a:gdLst/>
              <a:ahLst/>
              <a:cxnLst/>
              <a:rect l="l" t="t" r="r" b="b"/>
              <a:pathLst>
                <a:path w="20195" h="7461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49;p66"/>
            <p:cNvSpPr/>
            <p:nvPr/>
          </p:nvSpPr>
          <p:spPr>
            <a:xfrm>
              <a:off x="3401975" y="1086600"/>
              <a:ext cx="585950" cy="820775"/>
            </a:xfrm>
            <a:custGeom>
              <a:avLst/>
              <a:gdLst/>
              <a:ahLst/>
              <a:cxnLst/>
              <a:rect l="l" t="t" r="r" b="b"/>
              <a:pathLst>
                <a:path w="23438" h="32831" extrusionOk="0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50;p66"/>
            <p:cNvSpPr/>
            <p:nvPr/>
          </p:nvSpPr>
          <p:spPr>
            <a:xfrm>
              <a:off x="5351800" y="1130400"/>
              <a:ext cx="157325" cy="106825"/>
            </a:xfrm>
            <a:custGeom>
              <a:avLst/>
              <a:gdLst/>
              <a:ahLst/>
              <a:cxnLst/>
              <a:rect l="l" t="t" r="r" b="b"/>
              <a:pathLst>
                <a:path w="6293" h="4273" extrusionOk="0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51;p66"/>
            <p:cNvSpPr/>
            <p:nvPr/>
          </p:nvSpPr>
          <p:spPr>
            <a:xfrm>
              <a:off x="5525750" y="1063900"/>
              <a:ext cx="78275" cy="169675"/>
            </a:xfrm>
            <a:custGeom>
              <a:avLst/>
              <a:gdLst/>
              <a:ahLst/>
              <a:cxnLst/>
              <a:rect l="l" t="t" r="r" b="b"/>
              <a:pathLst>
                <a:path w="3131" h="6787" extrusionOk="0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52;p66"/>
            <p:cNvSpPr/>
            <p:nvPr/>
          </p:nvSpPr>
          <p:spPr>
            <a:xfrm>
              <a:off x="5196775" y="1089475"/>
              <a:ext cx="458050" cy="327725"/>
            </a:xfrm>
            <a:custGeom>
              <a:avLst/>
              <a:gdLst/>
              <a:ahLst/>
              <a:cxnLst/>
              <a:rect l="l" t="t" r="r" b="b"/>
              <a:pathLst>
                <a:path w="18322" h="13109" extrusionOk="0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53;p66"/>
            <p:cNvSpPr/>
            <p:nvPr/>
          </p:nvSpPr>
          <p:spPr>
            <a:xfrm>
              <a:off x="4420125" y="1093700"/>
              <a:ext cx="974725" cy="754850"/>
            </a:xfrm>
            <a:custGeom>
              <a:avLst/>
              <a:gdLst/>
              <a:ahLst/>
              <a:cxnLst/>
              <a:rect l="l" t="t" r="r" b="b"/>
              <a:pathLst>
                <a:path w="38989" h="30194" extrusionOk="0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54;p66"/>
            <p:cNvSpPr/>
            <p:nvPr/>
          </p:nvSpPr>
          <p:spPr>
            <a:xfrm>
              <a:off x="3670650" y="1042000"/>
              <a:ext cx="1140475" cy="1548750"/>
            </a:xfrm>
            <a:custGeom>
              <a:avLst/>
              <a:gdLst/>
              <a:ahLst/>
              <a:cxnLst/>
              <a:rect l="l" t="t" r="r" b="b"/>
              <a:pathLst>
                <a:path w="45619" h="61950" extrusionOk="0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55;p66"/>
            <p:cNvSpPr/>
            <p:nvPr/>
          </p:nvSpPr>
          <p:spPr>
            <a:xfrm>
              <a:off x="438682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56;p66"/>
            <p:cNvSpPr/>
            <p:nvPr/>
          </p:nvSpPr>
          <p:spPr>
            <a:xfrm>
              <a:off x="385107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57;p66"/>
            <p:cNvSpPr/>
            <p:nvPr/>
          </p:nvSpPr>
          <p:spPr>
            <a:xfrm>
              <a:off x="3976325" y="1042000"/>
              <a:ext cx="466250" cy="295200"/>
            </a:xfrm>
            <a:custGeom>
              <a:avLst/>
              <a:gdLst/>
              <a:ahLst/>
              <a:cxnLst/>
              <a:rect l="l" t="t" r="r" b="b"/>
              <a:pathLst>
                <a:path w="18650" h="11808" extrusionOk="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58;p66"/>
            <p:cNvSpPr/>
            <p:nvPr/>
          </p:nvSpPr>
          <p:spPr>
            <a:xfrm>
              <a:off x="3718675" y="2228775"/>
              <a:ext cx="232300" cy="231725"/>
            </a:xfrm>
            <a:custGeom>
              <a:avLst/>
              <a:gdLst/>
              <a:ahLst/>
              <a:cxnLst/>
              <a:rect l="l" t="t" r="r" b="b"/>
              <a:pathLst>
                <a:path w="9292" h="9269" extrusionOk="0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59;p66"/>
            <p:cNvSpPr/>
            <p:nvPr/>
          </p:nvSpPr>
          <p:spPr>
            <a:xfrm>
              <a:off x="3397550" y="1657575"/>
              <a:ext cx="523625" cy="762700"/>
            </a:xfrm>
            <a:custGeom>
              <a:avLst/>
              <a:gdLst/>
              <a:ahLst/>
              <a:cxnLst/>
              <a:rect l="l" t="t" r="r" b="b"/>
              <a:pathLst>
                <a:path w="20945" h="30508" extrusionOk="0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60;p66"/>
            <p:cNvSpPr/>
            <p:nvPr/>
          </p:nvSpPr>
          <p:spPr>
            <a:xfrm>
              <a:off x="3982400" y="2327050"/>
              <a:ext cx="158375" cy="142450"/>
            </a:xfrm>
            <a:custGeom>
              <a:avLst/>
              <a:gdLst/>
              <a:ahLst/>
              <a:cxnLst/>
              <a:rect l="l" t="t" r="r" b="b"/>
              <a:pathLst>
                <a:path w="6335" h="5698" extrusionOk="0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61;p66"/>
            <p:cNvSpPr/>
            <p:nvPr/>
          </p:nvSpPr>
          <p:spPr>
            <a:xfrm>
              <a:off x="3810550" y="2318975"/>
              <a:ext cx="287175" cy="217825"/>
            </a:xfrm>
            <a:custGeom>
              <a:avLst/>
              <a:gdLst/>
              <a:ahLst/>
              <a:cxnLst/>
              <a:rect l="l" t="t" r="r" b="b"/>
              <a:pathLst>
                <a:path w="11487" h="8713" extrusionOk="0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62;p66"/>
            <p:cNvSpPr/>
            <p:nvPr/>
          </p:nvSpPr>
          <p:spPr>
            <a:xfrm>
              <a:off x="3968050" y="2363950"/>
              <a:ext cx="100450" cy="142750"/>
            </a:xfrm>
            <a:custGeom>
              <a:avLst/>
              <a:gdLst/>
              <a:ahLst/>
              <a:cxnLst/>
              <a:rect l="l" t="t" r="r" b="b"/>
              <a:pathLst>
                <a:path w="4018" h="5710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63;p66"/>
            <p:cNvSpPr/>
            <p:nvPr/>
          </p:nvSpPr>
          <p:spPr>
            <a:xfrm>
              <a:off x="3927225" y="2409200"/>
              <a:ext cx="91600" cy="117000"/>
            </a:xfrm>
            <a:custGeom>
              <a:avLst/>
              <a:gdLst/>
              <a:ahLst/>
              <a:cxnLst/>
              <a:rect l="l" t="t" r="r" b="b"/>
              <a:pathLst>
                <a:path w="3664" h="4680" extrusionOk="0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64;p66"/>
            <p:cNvSpPr/>
            <p:nvPr/>
          </p:nvSpPr>
          <p:spPr>
            <a:xfrm>
              <a:off x="3886400" y="2457200"/>
              <a:ext cx="65125" cy="77825"/>
            </a:xfrm>
            <a:custGeom>
              <a:avLst/>
              <a:gdLst/>
              <a:ahLst/>
              <a:cxnLst/>
              <a:rect l="l" t="t" r="r" b="b"/>
              <a:pathLst>
                <a:path w="2605" h="31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65;p66"/>
            <p:cNvSpPr/>
            <p:nvPr/>
          </p:nvSpPr>
          <p:spPr>
            <a:xfrm>
              <a:off x="3796450" y="238100"/>
              <a:ext cx="850250" cy="748000"/>
            </a:xfrm>
            <a:custGeom>
              <a:avLst/>
              <a:gdLst/>
              <a:ahLst/>
              <a:cxnLst/>
              <a:rect l="l" t="t" r="r" b="b"/>
              <a:pathLst>
                <a:path w="34010" h="29920" extrusionOk="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66;p66"/>
            <p:cNvSpPr/>
            <p:nvPr/>
          </p:nvSpPr>
          <p:spPr>
            <a:xfrm>
              <a:off x="3928875" y="563025"/>
              <a:ext cx="162225" cy="162000"/>
            </a:xfrm>
            <a:custGeom>
              <a:avLst/>
              <a:gdLst/>
              <a:ahLst/>
              <a:cxnLst/>
              <a:rect l="l" t="t" r="r" b="b"/>
              <a:pathLst>
                <a:path w="6489" h="6480" extrusionOk="0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67;p66"/>
            <p:cNvSpPr/>
            <p:nvPr/>
          </p:nvSpPr>
          <p:spPr>
            <a:xfrm>
              <a:off x="4341575" y="574650"/>
              <a:ext cx="162225" cy="162450"/>
            </a:xfrm>
            <a:custGeom>
              <a:avLst/>
              <a:gdLst/>
              <a:ahLst/>
              <a:cxnLst/>
              <a:rect l="l" t="t" r="r" b="b"/>
              <a:pathLst>
                <a:path w="6489" h="6498" extrusionOk="0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68;p66"/>
            <p:cNvSpPr/>
            <p:nvPr/>
          </p:nvSpPr>
          <p:spPr>
            <a:xfrm>
              <a:off x="4018800" y="816875"/>
              <a:ext cx="385150" cy="466800"/>
            </a:xfrm>
            <a:custGeom>
              <a:avLst/>
              <a:gdLst/>
              <a:ahLst/>
              <a:cxnLst/>
              <a:rect l="l" t="t" r="r" b="b"/>
              <a:pathLst>
                <a:path w="15406" h="18672" extrusionOk="0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69;p66"/>
            <p:cNvSpPr/>
            <p:nvPr/>
          </p:nvSpPr>
          <p:spPr>
            <a:xfrm>
              <a:off x="4027075" y="488050"/>
              <a:ext cx="387350" cy="401150"/>
            </a:xfrm>
            <a:custGeom>
              <a:avLst/>
              <a:gdLst/>
              <a:ahLst/>
              <a:cxnLst/>
              <a:rect l="l" t="t" r="r" b="b"/>
              <a:pathLst>
                <a:path w="15494" h="16046" extrusionOk="0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70;p66"/>
            <p:cNvSpPr/>
            <p:nvPr/>
          </p:nvSpPr>
          <p:spPr>
            <a:xfrm>
              <a:off x="4133575" y="607775"/>
              <a:ext cx="38650" cy="38650"/>
            </a:xfrm>
            <a:custGeom>
              <a:avLst/>
              <a:gdLst/>
              <a:ahLst/>
              <a:cxnLst/>
              <a:rect l="l" t="t" r="r" b="b"/>
              <a:pathLst>
                <a:path w="1546" h="1546" extrusionOk="0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71;p66"/>
            <p:cNvSpPr/>
            <p:nvPr/>
          </p:nvSpPr>
          <p:spPr>
            <a:xfrm>
              <a:off x="4266525" y="609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524" h="1524" extrusionOk="0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72;p66"/>
            <p:cNvSpPr/>
            <p:nvPr/>
          </p:nvSpPr>
          <p:spPr>
            <a:xfrm>
              <a:off x="4177150" y="730275"/>
              <a:ext cx="111475" cy="54725"/>
            </a:xfrm>
            <a:custGeom>
              <a:avLst/>
              <a:gdLst/>
              <a:ahLst/>
              <a:cxnLst/>
              <a:rect l="l" t="t" r="r" b="b"/>
              <a:pathLst>
                <a:path w="4459" h="2189" extrusionOk="0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73;p66"/>
            <p:cNvSpPr/>
            <p:nvPr/>
          </p:nvSpPr>
          <p:spPr>
            <a:xfrm>
              <a:off x="4188200" y="567700"/>
              <a:ext cx="41950" cy="142850"/>
            </a:xfrm>
            <a:custGeom>
              <a:avLst/>
              <a:gdLst/>
              <a:ahLst/>
              <a:cxnLst/>
              <a:rect l="l" t="t" r="r" b="b"/>
              <a:pathLst>
                <a:path w="1678" h="5714" extrusionOk="0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74;p66"/>
            <p:cNvSpPr/>
            <p:nvPr/>
          </p:nvSpPr>
          <p:spPr>
            <a:xfrm>
              <a:off x="4017750" y="552600"/>
              <a:ext cx="407725" cy="146900"/>
            </a:xfrm>
            <a:custGeom>
              <a:avLst/>
              <a:gdLst/>
              <a:ahLst/>
              <a:cxnLst/>
              <a:rect l="l" t="t" r="r" b="b"/>
              <a:pathLst>
                <a:path w="16309" h="5876" extrusionOk="0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9" name="Google Shape;1735;p61"/>
          <p:cNvCxnSpPr>
            <a:stCxn id="82" idx="4"/>
          </p:cNvCxnSpPr>
          <p:nvPr/>
        </p:nvCxnSpPr>
        <p:spPr>
          <a:xfrm>
            <a:off x="2251102" y="3124284"/>
            <a:ext cx="108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1737;p61"/>
          <p:cNvSpPr/>
          <p:nvPr/>
        </p:nvSpPr>
        <p:spPr>
          <a:xfrm rot="-5400000" flipH="1">
            <a:off x="2705203" y="1678905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1739;p61"/>
          <p:cNvSpPr/>
          <p:nvPr/>
        </p:nvSpPr>
        <p:spPr>
          <a:xfrm flipH="1">
            <a:off x="2823146" y="1741755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Google Shape;1736;p61"/>
          <p:cNvSpPr/>
          <p:nvPr/>
        </p:nvSpPr>
        <p:spPr>
          <a:xfrm rot="-5400000" flipH="1">
            <a:off x="2133202" y="3065334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737;p61"/>
          <p:cNvSpPr/>
          <p:nvPr/>
        </p:nvSpPr>
        <p:spPr>
          <a:xfrm rot="-5400000" flipH="1">
            <a:off x="2325618" y="2077334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739;p61"/>
          <p:cNvSpPr/>
          <p:nvPr/>
        </p:nvSpPr>
        <p:spPr>
          <a:xfrm flipH="1">
            <a:off x="2443561" y="2140184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Google Shape;1710;p61"/>
          <p:cNvSpPr/>
          <p:nvPr/>
        </p:nvSpPr>
        <p:spPr>
          <a:xfrm rot="5400000">
            <a:off x="6745820" y="3085790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1711;p61"/>
          <p:cNvCxnSpPr>
            <a:stCxn id="85" idx="4"/>
          </p:cNvCxnSpPr>
          <p:nvPr/>
        </p:nvCxnSpPr>
        <p:spPr>
          <a:xfrm rot="10800000">
            <a:off x="5658020" y="3144740"/>
            <a:ext cx="1087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1712;p61"/>
          <p:cNvSpPr/>
          <p:nvPr/>
        </p:nvSpPr>
        <p:spPr>
          <a:xfrm rot="5400000">
            <a:off x="6189338" y="1673825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714;p61"/>
          <p:cNvSpPr/>
          <p:nvPr/>
        </p:nvSpPr>
        <p:spPr>
          <a:xfrm>
            <a:off x="5101390" y="1736674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Google Shape;1712;p61"/>
          <p:cNvSpPr/>
          <p:nvPr/>
        </p:nvSpPr>
        <p:spPr>
          <a:xfrm rot="5400000">
            <a:off x="6675570" y="2119474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714;p61"/>
          <p:cNvSpPr/>
          <p:nvPr/>
        </p:nvSpPr>
        <p:spPr>
          <a:xfrm>
            <a:off x="5587622" y="2182323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Google Shape;1744;p61"/>
          <p:cNvSpPr txBox="1">
            <a:spLocks noGrp="1"/>
          </p:cNvSpPr>
          <p:nvPr>
            <p:ph type="subTitle" idx="3"/>
          </p:nvPr>
        </p:nvSpPr>
        <p:spPr>
          <a:xfrm>
            <a:off x="472066" y="1938603"/>
            <a:ext cx="1987916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Abrir formulário</a:t>
            </a:r>
            <a:endParaRPr dirty="0"/>
          </a:p>
        </p:txBody>
      </p:sp>
      <p:sp>
        <p:nvSpPr>
          <p:cNvPr id="92" name="Google Shape;1744;p61"/>
          <p:cNvSpPr txBox="1">
            <a:spLocks noGrp="1"/>
          </p:cNvSpPr>
          <p:nvPr>
            <p:ph type="subTitle" idx="3"/>
          </p:nvPr>
        </p:nvSpPr>
        <p:spPr>
          <a:xfrm>
            <a:off x="706081" y="1540984"/>
            <a:ext cx="2148021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Chamar paciente</a:t>
            </a:r>
            <a:endParaRPr dirty="0"/>
          </a:p>
        </p:txBody>
      </p:sp>
      <p:sp>
        <p:nvSpPr>
          <p:cNvPr id="93" name="Google Shape;1744;p61"/>
          <p:cNvSpPr txBox="1">
            <a:spLocks noGrp="1"/>
          </p:cNvSpPr>
          <p:nvPr>
            <p:ph type="subTitle" idx="3"/>
          </p:nvPr>
        </p:nvSpPr>
        <p:spPr>
          <a:xfrm>
            <a:off x="6690212" y="2034688"/>
            <a:ext cx="2185564" cy="5849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Chat entre médico e recepção</a:t>
            </a:r>
            <a:endParaRPr dirty="0"/>
          </a:p>
        </p:txBody>
      </p:sp>
      <p:sp>
        <p:nvSpPr>
          <p:cNvPr id="94" name="Google Shape;1744;p61"/>
          <p:cNvSpPr txBox="1">
            <a:spLocks noGrp="1"/>
          </p:cNvSpPr>
          <p:nvPr>
            <p:ph type="subTitle" idx="3"/>
          </p:nvPr>
        </p:nvSpPr>
        <p:spPr>
          <a:xfrm>
            <a:off x="6158040" y="1574415"/>
            <a:ext cx="226596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Imprimir documentos</a:t>
            </a:r>
            <a:endParaRPr dirty="0"/>
          </a:p>
        </p:txBody>
      </p:sp>
      <p:sp>
        <p:nvSpPr>
          <p:cNvPr id="95" name="Google Shape;1744;p61"/>
          <p:cNvSpPr txBox="1">
            <a:spLocks noGrp="1"/>
          </p:cNvSpPr>
          <p:nvPr>
            <p:ph type="subTitle" idx="3"/>
          </p:nvPr>
        </p:nvSpPr>
        <p:spPr>
          <a:xfrm>
            <a:off x="0" y="2899734"/>
            <a:ext cx="2227552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Gerar documentos PDF</a:t>
            </a:r>
            <a:endParaRPr dirty="0"/>
          </a:p>
        </p:txBody>
      </p:sp>
      <p:sp>
        <p:nvSpPr>
          <p:cNvPr id="96" name="Google Shape;1744;p61"/>
          <p:cNvSpPr txBox="1">
            <a:spLocks noGrp="1"/>
          </p:cNvSpPr>
          <p:nvPr>
            <p:ph type="subTitle" idx="3"/>
          </p:nvPr>
        </p:nvSpPr>
        <p:spPr>
          <a:xfrm>
            <a:off x="6793470" y="2805312"/>
            <a:ext cx="2265960" cy="6866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formulário para personalizar cabeçalho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8"/>
          <p:cNvSpPr txBox="1">
            <a:spLocks noGrp="1"/>
          </p:cNvSpPr>
          <p:nvPr>
            <p:ph type="title"/>
          </p:nvPr>
        </p:nvSpPr>
        <p:spPr>
          <a:xfrm>
            <a:off x="2027375" y="98224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Sequencial</a:t>
            </a:r>
            <a:endParaRPr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004028" y="800844"/>
            <a:ext cx="7122694" cy="38862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167" name="Google Shape;1167;p48"/>
          <p:cNvGrpSpPr/>
          <p:nvPr/>
        </p:nvGrpSpPr>
        <p:grpSpPr>
          <a:xfrm rot="19394319">
            <a:off x="573982" y="454586"/>
            <a:ext cx="1052594" cy="692517"/>
            <a:chOff x="238125" y="502000"/>
            <a:chExt cx="7027925" cy="4604825"/>
          </a:xfrm>
        </p:grpSpPr>
        <p:sp>
          <p:nvSpPr>
            <p:cNvPr id="1168" name="Google Shape;1168;p48"/>
            <p:cNvSpPr/>
            <p:nvPr/>
          </p:nvSpPr>
          <p:spPr>
            <a:xfrm>
              <a:off x="238125" y="1242100"/>
              <a:ext cx="7027925" cy="3411000"/>
            </a:xfrm>
            <a:custGeom>
              <a:avLst/>
              <a:gdLst/>
              <a:ahLst/>
              <a:cxnLst/>
              <a:rect l="l" t="t" r="r" b="b"/>
              <a:pathLst>
                <a:path w="281117" h="136440" extrusionOk="0">
                  <a:moveTo>
                    <a:pt x="150212" y="23684"/>
                  </a:moveTo>
                  <a:lnTo>
                    <a:pt x="150212" y="47883"/>
                  </a:lnTo>
                  <a:lnTo>
                    <a:pt x="174410" y="47883"/>
                  </a:lnTo>
                  <a:lnTo>
                    <a:pt x="174410" y="67319"/>
                  </a:lnTo>
                  <a:lnTo>
                    <a:pt x="150212" y="67319"/>
                  </a:lnTo>
                  <a:lnTo>
                    <a:pt x="150212" y="91518"/>
                  </a:lnTo>
                  <a:lnTo>
                    <a:pt x="130776" y="91518"/>
                  </a:lnTo>
                  <a:lnTo>
                    <a:pt x="130776" y="67319"/>
                  </a:lnTo>
                  <a:lnTo>
                    <a:pt x="106577" y="67319"/>
                  </a:lnTo>
                  <a:lnTo>
                    <a:pt x="106577" y="47883"/>
                  </a:lnTo>
                  <a:lnTo>
                    <a:pt x="130776" y="47883"/>
                  </a:lnTo>
                  <a:lnTo>
                    <a:pt x="130776" y="23684"/>
                  </a:lnTo>
                  <a:close/>
                  <a:moveTo>
                    <a:pt x="140558" y="1"/>
                  </a:moveTo>
                  <a:cubicBezTo>
                    <a:pt x="109151" y="1"/>
                    <a:pt x="77745" y="3090"/>
                    <a:pt x="46853" y="9268"/>
                  </a:cubicBezTo>
                  <a:cubicBezTo>
                    <a:pt x="45437" y="9397"/>
                    <a:pt x="43892" y="9783"/>
                    <a:pt x="42348" y="10040"/>
                  </a:cubicBezTo>
                  <a:lnTo>
                    <a:pt x="0" y="18793"/>
                  </a:lnTo>
                  <a:lnTo>
                    <a:pt x="25228" y="136439"/>
                  </a:lnTo>
                  <a:lnTo>
                    <a:pt x="30892" y="134509"/>
                  </a:lnTo>
                  <a:cubicBezTo>
                    <a:pt x="79289" y="122023"/>
                    <a:pt x="109924" y="115716"/>
                    <a:pt x="140558" y="115716"/>
                  </a:cubicBezTo>
                  <a:cubicBezTo>
                    <a:pt x="171193" y="115716"/>
                    <a:pt x="201827" y="122023"/>
                    <a:pt x="250224" y="134509"/>
                  </a:cubicBezTo>
                  <a:lnTo>
                    <a:pt x="255888" y="136439"/>
                  </a:lnTo>
                  <a:lnTo>
                    <a:pt x="281116" y="18922"/>
                  </a:lnTo>
                  <a:lnTo>
                    <a:pt x="238769" y="10040"/>
                  </a:lnTo>
                  <a:cubicBezTo>
                    <a:pt x="237224" y="9783"/>
                    <a:pt x="235679" y="9397"/>
                    <a:pt x="234135" y="9268"/>
                  </a:cubicBezTo>
                  <a:cubicBezTo>
                    <a:pt x="203372" y="3090"/>
                    <a:pt x="171965" y="1"/>
                    <a:pt x="140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68825" y="4135000"/>
              <a:ext cx="5766500" cy="971825"/>
            </a:xfrm>
            <a:custGeom>
              <a:avLst/>
              <a:gdLst/>
              <a:ahLst/>
              <a:cxnLst/>
              <a:rect l="l" t="t" r="r" b="b"/>
              <a:pathLst>
                <a:path w="230660" h="38873" extrusionOk="0">
                  <a:moveTo>
                    <a:pt x="115330" y="0"/>
                  </a:moveTo>
                  <a:cubicBezTo>
                    <a:pt x="84696" y="0"/>
                    <a:pt x="54061" y="6307"/>
                    <a:pt x="5664" y="18793"/>
                  </a:cubicBezTo>
                  <a:lnTo>
                    <a:pt x="0" y="20723"/>
                  </a:lnTo>
                  <a:lnTo>
                    <a:pt x="3862" y="38872"/>
                  </a:lnTo>
                  <a:lnTo>
                    <a:pt x="5149" y="38486"/>
                  </a:lnTo>
                  <a:cubicBezTo>
                    <a:pt x="53675" y="25872"/>
                    <a:pt x="84438" y="19436"/>
                    <a:pt x="115330" y="19436"/>
                  </a:cubicBezTo>
                  <a:cubicBezTo>
                    <a:pt x="146093" y="19436"/>
                    <a:pt x="176985" y="25872"/>
                    <a:pt x="225382" y="38486"/>
                  </a:cubicBezTo>
                  <a:lnTo>
                    <a:pt x="226798" y="38872"/>
                  </a:lnTo>
                  <a:lnTo>
                    <a:pt x="230660" y="20723"/>
                  </a:lnTo>
                  <a:lnTo>
                    <a:pt x="224996" y="18793"/>
                  </a:lnTo>
                  <a:cubicBezTo>
                    <a:pt x="176599" y="6307"/>
                    <a:pt x="145965" y="0"/>
                    <a:pt x="11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409425" y="502000"/>
              <a:ext cx="4682075" cy="971825"/>
            </a:xfrm>
            <a:custGeom>
              <a:avLst/>
              <a:gdLst/>
              <a:ahLst/>
              <a:cxnLst/>
              <a:rect l="l" t="t" r="r" b="b"/>
              <a:pathLst>
                <a:path w="187283" h="38873" extrusionOk="0">
                  <a:moveTo>
                    <a:pt x="54963" y="0"/>
                  </a:moveTo>
                  <a:cubicBezTo>
                    <a:pt x="30249" y="0"/>
                    <a:pt x="8239" y="15575"/>
                    <a:pt x="1" y="38872"/>
                  </a:cubicBezTo>
                  <a:cubicBezTo>
                    <a:pt x="30957" y="32758"/>
                    <a:pt x="62332" y="29701"/>
                    <a:pt x="93690" y="29701"/>
                  </a:cubicBezTo>
                  <a:cubicBezTo>
                    <a:pt x="125049" y="29701"/>
                    <a:pt x="156391" y="32758"/>
                    <a:pt x="187283" y="38872"/>
                  </a:cubicBezTo>
                  <a:cubicBezTo>
                    <a:pt x="179045" y="15575"/>
                    <a:pt x="157163" y="0"/>
                    <a:pt x="13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2902550" y="1834200"/>
              <a:ext cx="1695850" cy="1695850"/>
            </a:xfrm>
            <a:custGeom>
              <a:avLst/>
              <a:gdLst/>
              <a:ahLst/>
              <a:cxnLst/>
              <a:rect l="l" t="t" r="r" b="b"/>
              <a:pathLst>
                <a:path w="67834" h="67834" extrusionOk="0">
                  <a:moveTo>
                    <a:pt x="24199" y="0"/>
                  </a:moveTo>
                  <a:lnTo>
                    <a:pt x="24199" y="24199"/>
                  </a:lnTo>
                  <a:lnTo>
                    <a:pt x="0" y="24199"/>
                  </a:lnTo>
                  <a:lnTo>
                    <a:pt x="0" y="43635"/>
                  </a:lnTo>
                  <a:lnTo>
                    <a:pt x="24199" y="43635"/>
                  </a:lnTo>
                  <a:lnTo>
                    <a:pt x="24199" y="67834"/>
                  </a:lnTo>
                  <a:lnTo>
                    <a:pt x="43635" y="67834"/>
                  </a:lnTo>
                  <a:lnTo>
                    <a:pt x="43635" y="43635"/>
                  </a:lnTo>
                  <a:lnTo>
                    <a:pt x="67833" y="43635"/>
                  </a:lnTo>
                  <a:lnTo>
                    <a:pt x="67833" y="24199"/>
                  </a:lnTo>
                  <a:lnTo>
                    <a:pt x="43635" y="24199"/>
                  </a:lnTo>
                  <a:lnTo>
                    <a:pt x="43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06-2023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469</Words>
  <Application>Microsoft Office PowerPoint</Application>
  <PresentationFormat>Apresentação na tela (16:9)</PresentationFormat>
  <Paragraphs>106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Informal Roman</vt:lpstr>
      <vt:lpstr>Roboto Condensed Light</vt:lpstr>
      <vt:lpstr>Calibri</vt:lpstr>
      <vt:lpstr>Hind</vt:lpstr>
      <vt:lpstr>Pompiere</vt:lpstr>
      <vt:lpstr>Arial</vt:lpstr>
      <vt:lpstr>Clinical Case 06-2023</vt:lpstr>
      <vt:lpstr>Apresentação do PowerPoint</vt:lpstr>
      <vt:lpstr>Tópicos</vt:lpstr>
      <vt:lpstr>Introdução</vt:lpstr>
      <vt:lpstr>Organização das atividades</vt:lpstr>
      <vt:lpstr>Para quem não conhece o Miro (Kanban)</vt:lpstr>
      <vt:lpstr>Diagrama de Casos de Uso</vt:lpstr>
      <vt:lpstr>Diagrama de Casos de Uso</vt:lpstr>
      <vt:lpstr>Diagrama de Casos de Uso</vt:lpstr>
      <vt:lpstr>Diagrama Sequencial</vt:lpstr>
      <vt:lpstr>Diagrama Sequencial</vt:lpstr>
      <vt:lpstr>Diagrama Sequencial</vt:lpstr>
      <vt:lpstr>Diagrama Sequencial</vt:lpstr>
      <vt:lpstr>Diagrama de Classes</vt:lpstr>
      <vt:lpstr>Prototipação de Telas</vt:lpstr>
      <vt:lpstr>Prototipação de Telas</vt:lpstr>
      <vt:lpstr>Prototipação de Telas</vt:lpstr>
      <vt:lpstr>Prototipação de Telas</vt:lpstr>
      <vt:lpstr>Contrato e Cronograma de Entrega</vt:lpstr>
      <vt:lpstr>Cronograma de Entrega</vt:lpstr>
      <vt:lpstr>Reflexões e Aprendizados</vt:lpstr>
      <vt:lpstr>Obrigado pela Atenção!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29</cp:revision>
  <dcterms:modified xsi:type="dcterms:W3CDTF">2024-09-03T01:39:42Z</dcterms:modified>
</cp:coreProperties>
</file>