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5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65909"/>
            <a:ext cx="8099822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458058"/>
            <a:ext cx="809982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71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5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49164"/>
            <a:ext cx="2328699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49164"/>
            <a:ext cx="6851100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3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166738"/>
            <a:ext cx="9314796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131884"/>
            <a:ext cx="9314796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245820"/>
            <a:ext cx="4589899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245820"/>
            <a:ext cx="4589899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9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49164"/>
            <a:ext cx="9314796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147238"/>
            <a:ext cx="45688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709482"/>
            <a:ext cx="456880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147238"/>
            <a:ext cx="45913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709482"/>
            <a:ext cx="459130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5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3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7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73826"/>
            <a:ext cx="546738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3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73826"/>
            <a:ext cx="546738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5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49164"/>
            <a:ext cx="931479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245820"/>
            <a:ext cx="931479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337621"/>
            <a:ext cx="24299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614D-6674-46B5-8F0E-3E5E6FB8FE8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337621"/>
            <a:ext cx="364492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337621"/>
            <a:ext cx="24299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8529-4046-40C4-9D33-644DE1E89E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4559A12F-A245-4D44-9D25-6CA0CF78C86C}"/>
              </a:ext>
            </a:extLst>
          </p:cNvPr>
          <p:cNvSpPr/>
          <p:nvPr/>
        </p:nvSpPr>
        <p:spPr>
          <a:xfrm>
            <a:off x="1832220" y="696382"/>
            <a:ext cx="6793144" cy="275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9000">
                <a:schemeClr val="accent1">
                  <a:tint val="44500"/>
                  <a:satMod val="160000"/>
                </a:schemeClr>
              </a:gs>
              <a:gs pos="6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1101AC-5746-4F0A-AD3C-AFE8EBF18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099" y="554142"/>
            <a:ext cx="2523894" cy="28002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161982-3049-4378-8686-9C9BC30BE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2059" y="1836182"/>
            <a:ext cx="2007886" cy="207800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A6834D-40B0-4921-9036-C0A866EF6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297" y="55474"/>
            <a:ext cx="2460002" cy="28002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0DC1BD-033F-44BD-8AF0-A3C28A320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662" y="1836182"/>
            <a:ext cx="1728129" cy="207800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F58082-8B4D-48DE-AB8C-2B78C2B80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495" y="554142"/>
            <a:ext cx="2460002" cy="28002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174443-DE95-468F-B35A-0DE4AD283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1440" y="1836182"/>
            <a:ext cx="1654520" cy="207800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C1E047-2156-4340-83E6-DFE447736BF2}"/>
              </a:ext>
            </a:extLst>
          </p:cNvPr>
          <p:cNvSpPr txBox="1"/>
          <p:nvPr/>
        </p:nvSpPr>
        <p:spPr>
          <a:xfrm>
            <a:off x="296383" y="452639"/>
            <a:ext cx="75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HN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A14F88-E724-4043-A662-360CFC019301}"/>
              </a:ext>
            </a:extLst>
          </p:cNvPr>
          <p:cNvSpPr txBox="1"/>
          <p:nvPr/>
        </p:nvSpPr>
        <p:spPr>
          <a:xfrm>
            <a:off x="3962863" y="-61508"/>
            <a:ext cx="872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MCI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6B2BF0-55D8-4307-90C4-03D7D004C689}"/>
              </a:ext>
            </a:extLst>
          </p:cNvPr>
          <p:cNvSpPr txBox="1"/>
          <p:nvPr/>
        </p:nvSpPr>
        <p:spPr>
          <a:xfrm>
            <a:off x="7685698" y="452638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AD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4689B6-5D9E-4B8F-8096-DBBFBC7DDAC0}"/>
              </a:ext>
            </a:extLst>
          </p:cNvPr>
          <p:cNvCxnSpPr>
            <a:cxnSpLocks/>
          </p:cNvCxnSpPr>
          <p:nvPr/>
        </p:nvCxnSpPr>
        <p:spPr>
          <a:xfrm>
            <a:off x="1619250" y="2085975"/>
            <a:ext cx="615315" cy="12153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531642-6028-48C3-A1D6-28E2F8FE0AD4}"/>
              </a:ext>
            </a:extLst>
          </p:cNvPr>
          <p:cNvCxnSpPr>
            <a:cxnSpLocks/>
          </p:cNvCxnSpPr>
          <p:nvPr/>
        </p:nvCxnSpPr>
        <p:spPr>
          <a:xfrm>
            <a:off x="1703124" y="1744980"/>
            <a:ext cx="815286" cy="1143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168BF5-0316-4521-8CCD-4DCD545ACC4B}"/>
              </a:ext>
            </a:extLst>
          </p:cNvPr>
          <p:cNvCxnSpPr>
            <a:cxnSpLocks/>
          </p:cNvCxnSpPr>
          <p:nvPr/>
        </p:nvCxnSpPr>
        <p:spPr>
          <a:xfrm flipH="1">
            <a:off x="4815840" y="1211580"/>
            <a:ext cx="548640" cy="6477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BCE1AD-14D3-418E-855F-639B86FCE0BF}"/>
              </a:ext>
            </a:extLst>
          </p:cNvPr>
          <p:cNvCxnSpPr>
            <a:cxnSpLocks/>
          </p:cNvCxnSpPr>
          <p:nvPr/>
        </p:nvCxnSpPr>
        <p:spPr>
          <a:xfrm>
            <a:off x="5745480" y="1701165"/>
            <a:ext cx="461444" cy="192289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A1D178-5EBC-4559-8168-C7537A121545}"/>
              </a:ext>
            </a:extLst>
          </p:cNvPr>
          <p:cNvCxnSpPr>
            <a:cxnSpLocks/>
          </p:cNvCxnSpPr>
          <p:nvPr/>
        </p:nvCxnSpPr>
        <p:spPr>
          <a:xfrm flipH="1">
            <a:off x="7313296" y="1657350"/>
            <a:ext cx="1904999" cy="2019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3D502F-9BF1-4C37-B2F0-D2CA0C5B2085}"/>
              </a:ext>
            </a:extLst>
          </p:cNvPr>
          <p:cNvCxnSpPr>
            <a:cxnSpLocks/>
          </p:cNvCxnSpPr>
          <p:nvPr/>
        </p:nvCxnSpPr>
        <p:spPr>
          <a:xfrm flipH="1">
            <a:off x="8328661" y="2140621"/>
            <a:ext cx="1127759" cy="163889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6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kaue Tartarotti Nepomuceno Duarte</dc:creator>
  <cp:lastModifiedBy>kaue Tartarotti Nepomuceno Duarte</cp:lastModifiedBy>
  <cp:revision>2</cp:revision>
  <dcterms:created xsi:type="dcterms:W3CDTF">2022-07-22T04:39:55Z</dcterms:created>
  <dcterms:modified xsi:type="dcterms:W3CDTF">2022-07-26T22:31:01Z</dcterms:modified>
</cp:coreProperties>
</file>