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963-1F5D-4A4C-97BE-8B78D1329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9FE6C-9C41-433E-BFEC-9950B1C0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5285-16AA-4415-8F41-DBA37CBD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F2-E4FE-4CB5-A35E-9E7A6EEB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547F-4D6E-4B54-B47F-F57E5044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108E-063F-4432-A48D-A578E256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54A3-7E11-439E-932F-7559E9D27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E63F-2684-4A35-A2FE-181F3D3C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2926-E43F-4F42-8AE2-FE6ACB99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E5BB-EAFF-43B4-991D-DC0A9AC0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5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114D-1EA1-431F-B179-37C53418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DD30D-6088-40E3-AE53-62C9776B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69DD-135B-47D6-93A2-1059D241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836F-0AB9-40B8-8D7F-A42EE60C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169B-7E21-4904-94C0-8E86F8B9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ABAC-1F21-4C5C-B1C1-7CCD6412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D28-0C2F-4380-89EC-71004AA0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69F1-662F-440C-8771-3ADE68E0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0B39-A91A-4B2B-BBA0-4A896B4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2B66-3655-4B56-9FA3-446C946B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AB3-37F3-4021-B6C3-3581630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48CD-0D53-47F3-81C6-60F293BB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D0C6-7936-4356-8491-604A3A4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FD14-5094-4C71-A0EE-DAFEBBA0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B69A-9A52-4F0D-9BF0-9B5CD69A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3BDA-9043-4610-A413-8D953BC6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D3E-67EB-4A08-B495-56E088BAF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C0F4B-19A9-4E4A-8684-E70C209A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497C-0828-4D7C-8257-04CC2D7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8C79E-70B7-4CBC-8D20-9D488429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F60D-B32B-40FB-926B-9C1327C7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A982-FC0E-4E42-AD7E-5F8DD6E9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9CB3-F9C3-4D3C-8295-E571060D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321A9-3AE7-444C-A0A2-C51775E7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EFA1D-B99D-4C32-AF1F-DF2BC575A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C65ED-BEAB-4F19-825F-030DBDD2B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375A0-DD8F-4190-8102-312A2841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EA43B-87A6-4595-AA4F-D7C3DF52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B64C6-3902-4A66-9582-6C8DE5A1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8BC-1C7B-4E86-9B0B-96884DF1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287D-19E0-47A0-8C74-362D38BA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D61B4-F97C-42C1-B151-7DAF5BF8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9BD3-7012-42AC-B13C-986C2810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837FB-6C25-4D40-9B47-965AD19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1C7C0-16D9-4F17-8F2A-11A1761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000F0-1A95-43CC-9991-9B589588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3569-BE4B-43C5-BBE5-F7D79807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1573-2F36-4EEB-8286-94260330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F181-9191-4EEF-A50C-04E7B635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FF6AA-6A89-40FD-8DBC-38C951F1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57C0-CA7D-4CF4-BAAF-AB71D59B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0719-FCBC-4303-BE29-A0BFE08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B3F-CAD8-4527-A9D2-40B7D79D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B9947-7BBD-4608-A704-C7B9947F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21C4-A051-4CE7-A4CF-0FE4AECA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4684-328D-4550-8905-7BFC1925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2E528-62A1-4755-9702-0840993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82A3-F67B-4C6D-A741-45210EA1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15963-9F0F-4B47-9ACD-7477E6B8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B06E-FA73-4EFB-98AA-E49EE0E6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91F1-E917-441F-94A2-8AA0651CA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F496E-3662-4D77-8BB8-1848A7EB24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3AD6-D766-464B-A424-5BA272EA1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DF13-3A57-4882-ADD5-38E56EC7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DFFB-55A7-4E1B-9EF2-C22788F3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38E6-13AB-47E0-9A89-C21C53511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Esse é o </a:t>
            </a:r>
            <a:r>
              <a:rPr lang="pt-BR" dirty="0" err="1"/>
              <a:t>pitch</a:t>
            </a:r>
            <a:br>
              <a:rPr lang="pt-BR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ECAB-C6C0-450C-9099-882A0C80C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Esse é o pitch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 é o pitch </dc:title>
  <dc:creator>Logon Aluno</dc:creator>
  <cp:lastModifiedBy>Logon Aluno</cp:lastModifiedBy>
  <cp:revision>1</cp:revision>
  <dcterms:created xsi:type="dcterms:W3CDTF">2024-03-26T12:36:46Z</dcterms:created>
  <dcterms:modified xsi:type="dcterms:W3CDTF">2024-03-26T12:36:52Z</dcterms:modified>
</cp:coreProperties>
</file>