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1CE3-8EDD-4619-A695-CA488AC0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ECE75-0E82-4035-B733-1D4922E9A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A97F-F33A-41DA-BB92-E0E3E5C0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EC38-4F8A-4DEC-954C-1F2A7586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549D-33E7-4681-8CE1-E5559FD8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256C-2FAC-41AB-A70E-4D924ED2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E7FB-A02D-4059-B3C3-796CFA5C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F192-6E8A-4F7C-B703-BD255BD4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6518-F1E4-4FE1-9C23-E3A5D8D7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8FF4-3B0E-4E28-AA9C-CA03270F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E56EC-8890-441A-8AEF-BF9B481E3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9E52E-3351-439B-B812-852903BA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C0B6-0B2A-4C5E-9971-9353F76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F2E5-E5D6-4259-9BA5-4C062695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0CF3-0597-4C44-8390-C4A29644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659-54C6-42F4-A817-472456CD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61E1-3D44-4861-8BA6-55CF6205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6537-85FC-4E4A-86CB-2853F78E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4774-1A25-42E6-8713-BEEA0DC5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FEC4-3BBA-42DF-B499-4729B035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B441-F028-4800-B39D-55C37039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ABF5-BCC1-41B0-B224-1979CEE6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8C5E-D6F7-45E1-A49F-91B80592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D9DE-C046-41D8-B3D6-8AA7D208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47D0-E6F1-4CBA-AA4B-2FCE975D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D158-4F81-49B4-A299-2070790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EE86-D318-4E8D-AB1A-48704A9E5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BE2D-BDC3-4F43-A6B1-8C995F705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4C9E-187A-4E2E-90EB-0E456C71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9137-2770-43C9-AC13-9E808861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15B1-38FD-408A-924F-B9530A7B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C56-74A6-4667-A686-A82BAF6C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7F7A-CE74-4F7D-97E9-A43572FE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2148D-026C-4840-9C77-A29B1E10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C1267-51F2-49C9-90E6-854A5C71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0DBDE-DF15-4277-9812-E0505A6F4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04F0A-18E0-4966-82A3-B0915C7C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A9AE9-CD24-41AC-B5AB-8615A0F8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0687D-8821-491F-8173-F981DABB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C3BA-1F80-4394-88BB-FC770D53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E957-041E-4382-8A03-7272071F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449C2-4454-44DA-9202-0DF3A703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CB1EC-DE89-45EC-BFE8-F71E8CD9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3E06B-CCC3-42C8-9CF4-AF979B2D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4AB28-FAF0-4BFF-85C0-47F2A1EF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FCCCA-19D8-4F9B-AB2C-09FA06B9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C524-A90A-4B8E-8FB7-82CBD9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50C0-C156-4F24-8C91-85A8ED77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7514-D25E-48C3-9A92-4F8658033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A232-3129-4A14-BC2D-488B65D0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C0A2-9C6E-4B5F-8C44-7E51537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D7D8A-0F3B-4FBD-AC89-7D408AE0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257-4A71-49D0-A712-4160702C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DF091-A7AD-4A02-B741-99DECF02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CC84-55E0-414F-972E-BC65282B0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7C0DE-70E0-44F2-8901-3067455D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A6F89-30C9-46DE-B89B-624A3654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676AB-86F2-484D-AC35-0AC28402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9198-BB86-438B-BF82-9DC83C81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80A6-4869-4293-B5F8-E03790FC0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50DF-B63C-4B47-A6F7-0EECCC7D2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2243-57A5-4D82-AF90-556C8BFF1F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8C65-7EA4-4BFD-802F-215B94449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357B-C208-427A-9880-7DB07363E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8CE2-AB59-46A6-9BDA-49CE075D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C2F3-1E33-41DD-87FE-30F137BD4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r>
              <a:rPr lang="pt-BR" dirty="0"/>
              <a:t> do </a:t>
            </a:r>
            <a:r>
              <a:rPr lang="pt-BR" dirty="0" err="1"/>
              <a:t>chalenge</a:t>
            </a:r>
            <a:r>
              <a:rPr lang="pt-BR" dirty="0"/>
              <a:t> </a:t>
            </a:r>
            <a:r>
              <a:rPr lang="pt-BR" dirty="0" err="1"/>
              <a:t>alenge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77C0-09F7-43A6-AE73-2739558F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Esse é o primeiro </a:t>
            </a:r>
            <a:r>
              <a:rPr lang="pt-BR" dirty="0" err="1"/>
              <a:t>doc</a:t>
            </a:r>
            <a:r>
              <a:rPr lang="pt-BR" dirty="0"/>
              <a:t> que subiremos no </a:t>
            </a:r>
            <a:r>
              <a:rPr lang="pt-BR" dirty="0" err="1"/>
              <a:t>git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8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Kickoff do chalenge alenge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do chalenge alenge</dc:title>
  <dc:creator>Logon Aluno</dc:creator>
  <cp:lastModifiedBy>Logon Aluno</cp:lastModifiedBy>
  <cp:revision>1</cp:revision>
  <dcterms:created xsi:type="dcterms:W3CDTF">2024-03-19T12:27:43Z</dcterms:created>
  <dcterms:modified xsi:type="dcterms:W3CDTF">2024-03-19T12:28:11Z</dcterms:modified>
</cp:coreProperties>
</file>