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Lst>
  <p:notesMasterIdLst>
    <p:notesMasterId r:id="rId44"/>
  </p:notesMasterIdLst>
  <p:sldIdLst>
    <p:sldId id="256" r:id="rId19"/>
    <p:sldId id="257" r:id="rId20"/>
    <p:sldId id="259" r:id="rId21"/>
    <p:sldId id="258" r:id="rId22"/>
    <p:sldId id="267" r:id="rId23"/>
    <p:sldId id="260" r:id="rId24"/>
    <p:sldId id="270" r:id="rId25"/>
    <p:sldId id="264" r:id="rId26"/>
    <p:sldId id="266" r:id="rId27"/>
    <p:sldId id="269" r:id="rId28"/>
    <p:sldId id="271" r:id="rId29"/>
    <p:sldId id="272" r:id="rId30"/>
    <p:sldId id="273" r:id="rId31"/>
    <p:sldId id="274" r:id="rId32"/>
    <p:sldId id="275" r:id="rId33"/>
    <p:sldId id="276" r:id="rId34"/>
    <p:sldId id="277" r:id="rId35"/>
    <p:sldId id="278" r:id="rId36"/>
    <p:sldId id="279" r:id="rId37"/>
    <p:sldId id="280" r:id="rId38"/>
    <p:sldId id="281" r:id="rId39"/>
    <p:sldId id="268" r:id="rId40"/>
    <p:sldId id="261" r:id="rId41"/>
    <p:sldId id="262" r:id="rId42"/>
    <p:sldId id="263" r:id="rId43"/>
  </p:sldIdLst>
  <p:sldSz cx="9144000" cy="6858000" type="screen4x3"/>
  <p:notesSz cx="9144000" cy="6858000"/>
  <p:defaultTextStyle>
    <a:defPPr>
      <a:defRPr lang="en-GB"/>
    </a:defPPr>
    <a:lvl1pPr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roid Sans Fallback" charset="0"/>
      </a:defRPr>
    </a:lvl5pPr>
    <a:lvl6pPr marL="2286000" algn="l" defTabSz="914400" rtl="0" eaLnBrk="1" latinLnBrk="0" hangingPunct="1">
      <a:defRPr kern="1200">
        <a:solidFill>
          <a:schemeClr val="bg1"/>
        </a:solidFill>
        <a:latin typeface="Calibri" panose="020F0502020204030204" pitchFamily="34" charset="0"/>
        <a:ea typeface="+mn-ea"/>
        <a:cs typeface="Droid Sans Fallback" charset="0"/>
      </a:defRPr>
    </a:lvl6pPr>
    <a:lvl7pPr marL="2743200" algn="l" defTabSz="914400" rtl="0" eaLnBrk="1" latinLnBrk="0" hangingPunct="1">
      <a:defRPr kern="1200">
        <a:solidFill>
          <a:schemeClr val="bg1"/>
        </a:solidFill>
        <a:latin typeface="Calibri" panose="020F0502020204030204" pitchFamily="34" charset="0"/>
        <a:ea typeface="+mn-ea"/>
        <a:cs typeface="Droid Sans Fallback" charset="0"/>
      </a:defRPr>
    </a:lvl7pPr>
    <a:lvl8pPr marL="3200400" algn="l" defTabSz="914400" rtl="0" eaLnBrk="1" latinLnBrk="0" hangingPunct="1">
      <a:defRPr kern="1200">
        <a:solidFill>
          <a:schemeClr val="bg1"/>
        </a:solidFill>
        <a:latin typeface="Calibri" panose="020F0502020204030204" pitchFamily="34" charset="0"/>
        <a:ea typeface="+mn-ea"/>
        <a:cs typeface="Droid Sans Fallback" charset="0"/>
      </a:defRPr>
    </a:lvl8pPr>
    <a:lvl9pPr marL="3657600" algn="l" defTabSz="914400" rtl="0" eaLnBrk="1" latinLnBrk="0" hangingPunct="1">
      <a:defRPr kern="1200">
        <a:solidFill>
          <a:schemeClr val="bg1"/>
        </a:solidFill>
        <a:latin typeface="Calibri" panose="020F050202020403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BEF1"/>
    <a:srgbClr val="F4F7EC"/>
    <a:srgbClr val="52DDE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4" d="100"/>
          <a:sy n="84" d="100"/>
        </p:scale>
        <p:origin x="1608"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viewProps" Target="viewProps.xml"/><Relationship Id="rId20" Type="http://schemas.openxmlformats.org/officeDocument/2006/relationships/slide" Target="slides/slide2.xml"/><Relationship Id="rId41"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a:extLst>
              <a:ext uri="{FF2B5EF4-FFF2-40B4-BE49-F238E27FC236}">
                <a16:creationId xmlns:a16="http://schemas.microsoft.com/office/drawing/2014/main" id="{16D5C78C-3B52-96A2-B244-AF03A49D96DB}"/>
              </a:ext>
            </a:extLst>
          </p:cNvPr>
          <p:cNvSpPr>
            <a:spLocks noChangeArrowheads="1"/>
          </p:cNvSpPr>
          <p:nvPr/>
        </p:nvSpPr>
        <p:spPr bwMode="auto">
          <a:xfrm>
            <a:off x="0" y="0"/>
            <a:ext cx="9144000" cy="6858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33795" name="Rectangle 2">
            <a:extLst>
              <a:ext uri="{FF2B5EF4-FFF2-40B4-BE49-F238E27FC236}">
                <a16:creationId xmlns:a16="http://schemas.microsoft.com/office/drawing/2014/main" id="{B2EE4DFC-CA0F-18DC-D922-1ED957160ED9}"/>
              </a:ext>
            </a:extLst>
          </p:cNvPr>
          <p:cNvSpPr>
            <a:spLocks noGrp="1" noRot="1" noChangeAspect="1" noChangeArrowheads="1"/>
          </p:cNvSpPr>
          <p:nvPr>
            <p:ph type="sldImg"/>
          </p:nvPr>
        </p:nvSpPr>
        <p:spPr bwMode="auto">
          <a:xfrm>
            <a:off x="0" y="5207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3">
            <a:extLst>
              <a:ext uri="{FF2B5EF4-FFF2-40B4-BE49-F238E27FC236}">
                <a16:creationId xmlns:a16="http://schemas.microsoft.com/office/drawing/2014/main" id="{400FD2B5-050A-F769-E462-38BEAA7A901C}"/>
              </a:ext>
            </a:extLst>
          </p:cNvPr>
          <p:cNvSpPr>
            <a:spLocks noGrp="1" noChangeArrowheads="1"/>
          </p:cNvSpPr>
          <p:nvPr>
            <p:ph type="body"/>
          </p:nvPr>
        </p:nvSpPr>
        <p:spPr bwMode="auto">
          <a:xfrm>
            <a:off x="914400" y="3257550"/>
            <a:ext cx="7313613" cy="308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DF1CC47F-555A-F9D0-6F97-F91D4A1AC5E2}"/>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D97FCAF9-2116-561C-C987-AE5FD83CCDFE}"/>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DC32E3E4-3CE0-9090-C6A3-1EE1C0F18809}"/>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C281A18F-E836-0FF6-9A11-4FB640EC40AA}"/>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E09245B-E10A-CB45-8EEF-2C5426E05FDB}"/>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186508E-39FF-4960-C599-D3794B4FF7E4}"/>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69B54416-7565-5B88-278E-6D99C79F4F1B}"/>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D0B59994-917D-53B0-2FEA-44EF02BBABE5}"/>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F39293B0-70B6-22DA-D07B-874D2C6A6321}"/>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D17380A6-3BC2-B692-86B4-987B129E0381}"/>
              </a:ext>
            </a:extLst>
          </p:cNvPr>
          <p:cNvSpPr txBox="1">
            <a:spLocks noChangeArrowheads="1"/>
          </p:cNvSpPr>
          <p:nvPr/>
        </p:nvSpPr>
        <p:spPr bwMode="auto">
          <a:xfrm>
            <a:off x="37322125" y="3732212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0">
            <a:extLst>
              <a:ext uri="{FF2B5EF4-FFF2-40B4-BE49-F238E27FC236}">
                <a16:creationId xmlns:a16="http://schemas.microsoft.com/office/drawing/2014/main" id="{1245800F-CD64-F887-BE2F-E6BE15CF1E6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5E24E941-740A-851D-FB70-F662714EF78A}"/>
              </a:ext>
            </a:extLst>
          </p:cNvPr>
          <p:cNvSpPr>
            <a:spLocks noGrp="1" noChangeArrowheads="1"/>
          </p:cNvSpPr>
          <p:nvPr>
            <p:ph type="sldNum" idx="11"/>
          </p:nvPr>
        </p:nvSpPr>
        <p:spPr>
          <a:ln/>
        </p:spPr>
        <p:txBody>
          <a:bodyPr/>
          <a:lstStyle>
            <a:lvl1pPr>
              <a:defRPr/>
            </a:lvl1pPr>
          </a:lstStyle>
          <a:p>
            <a:fld id="{A92E06C4-B470-49FD-A895-814E268CD63B}" type="slidenum">
              <a:rPr lang="en-US" altLang="en-US"/>
              <a:pPr/>
              <a:t>‹#›</a:t>
            </a:fld>
            <a:endParaRPr lang="en-US" altLang="en-US"/>
          </a:p>
        </p:txBody>
      </p:sp>
    </p:spTree>
    <p:extLst>
      <p:ext uri="{BB962C8B-B14F-4D97-AF65-F5344CB8AC3E}">
        <p14:creationId xmlns:p14="http://schemas.microsoft.com/office/powerpoint/2010/main" val="371351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a:extLst>
              <a:ext uri="{FF2B5EF4-FFF2-40B4-BE49-F238E27FC236}">
                <a16:creationId xmlns:a16="http://schemas.microsoft.com/office/drawing/2014/main" id="{E261E2AE-42EF-B976-3D46-32128C08834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A08F1C9F-35F1-A0E4-F199-EDB5A173B7A4}"/>
              </a:ext>
            </a:extLst>
          </p:cNvPr>
          <p:cNvSpPr>
            <a:spLocks noGrp="1" noChangeArrowheads="1"/>
          </p:cNvSpPr>
          <p:nvPr>
            <p:ph type="sldNum" idx="11"/>
          </p:nvPr>
        </p:nvSpPr>
        <p:spPr>
          <a:ln/>
        </p:spPr>
        <p:txBody>
          <a:bodyPr/>
          <a:lstStyle>
            <a:lvl1pPr>
              <a:defRPr/>
            </a:lvl1pPr>
          </a:lstStyle>
          <a:p>
            <a:fld id="{AFABDC8A-0397-460A-BDC9-F6510CEFD506}" type="slidenum">
              <a:rPr lang="en-US" altLang="en-US"/>
              <a:pPr/>
              <a:t>‹#›</a:t>
            </a:fld>
            <a:endParaRPr lang="en-US" altLang="en-US"/>
          </a:p>
        </p:txBody>
      </p:sp>
    </p:spTree>
    <p:extLst>
      <p:ext uri="{BB962C8B-B14F-4D97-AF65-F5344CB8AC3E}">
        <p14:creationId xmlns:p14="http://schemas.microsoft.com/office/powerpoint/2010/main" val="17863203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6D0FD0A7-991E-9C93-7E86-5921AC626AE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924A3B3C-845E-2EAB-161C-0240B1D7F856}"/>
              </a:ext>
            </a:extLst>
          </p:cNvPr>
          <p:cNvSpPr>
            <a:spLocks noGrp="1" noChangeArrowheads="1"/>
          </p:cNvSpPr>
          <p:nvPr>
            <p:ph type="sldNum" idx="11"/>
          </p:nvPr>
        </p:nvSpPr>
        <p:spPr>
          <a:ln/>
        </p:spPr>
        <p:txBody>
          <a:bodyPr/>
          <a:lstStyle>
            <a:lvl1pPr>
              <a:defRPr/>
            </a:lvl1pPr>
          </a:lstStyle>
          <a:p>
            <a:fld id="{D26A723A-8161-4F85-82C8-04EDF38278A2}" type="slidenum">
              <a:rPr lang="en-US" altLang="en-US"/>
              <a:pPr/>
              <a:t>‹#›</a:t>
            </a:fld>
            <a:endParaRPr lang="en-US" altLang="en-US"/>
          </a:p>
        </p:txBody>
      </p:sp>
    </p:spTree>
    <p:extLst>
      <p:ext uri="{BB962C8B-B14F-4D97-AF65-F5344CB8AC3E}">
        <p14:creationId xmlns:p14="http://schemas.microsoft.com/office/powerpoint/2010/main" val="1970280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23B73883-12B8-F2FE-5A75-1245809D7D1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3F823FD0-4D59-D70F-9F72-B16B72C55E33}"/>
              </a:ext>
            </a:extLst>
          </p:cNvPr>
          <p:cNvSpPr>
            <a:spLocks noGrp="1" noChangeArrowheads="1"/>
          </p:cNvSpPr>
          <p:nvPr>
            <p:ph type="sldNum" idx="11"/>
          </p:nvPr>
        </p:nvSpPr>
        <p:spPr>
          <a:ln/>
        </p:spPr>
        <p:txBody>
          <a:bodyPr/>
          <a:lstStyle>
            <a:lvl1pPr>
              <a:defRPr/>
            </a:lvl1pPr>
          </a:lstStyle>
          <a:p>
            <a:fld id="{F0A0CE12-FA8D-4CB1-80CC-83F616ADFD79}" type="slidenum">
              <a:rPr lang="en-US" altLang="en-US"/>
              <a:pPr/>
              <a:t>‹#›</a:t>
            </a:fld>
            <a:endParaRPr lang="en-US" altLang="en-US"/>
          </a:p>
        </p:txBody>
      </p:sp>
    </p:spTree>
    <p:extLst>
      <p:ext uri="{BB962C8B-B14F-4D97-AF65-F5344CB8AC3E}">
        <p14:creationId xmlns:p14="http://schemas.microsoft.com/office/powerpoint/2010/main" val="37505422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E51BF659-22FD-CD02-29EA-8E228E604E1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0F3A5C6F-B8C7-4880-9008-5F9C29E1EEC4}"/>
              </a:ext>
            </a:extLst>
          </p:cNvPr>
          <p:cNvSpPr>
            <a:spLocks noGrp="1" noChangeArrowheads="1"/>
          </p:cNvSpPr>
          <p:nvPr>
            <p:ph type="sldNum" idx="11"/>
          </p:nvPr>
        </p:nvSpPr>
        <p:spPr>
          <a:ln/>
        </p:spPr>
        <p:txBody>
          <a:bodyPr/>
          <a:lstStyle>
            <a:lvl1pPr>
              <a:defRPr/>
            </a:lvl1pPr>
          </a:lstStyle>
          <a:p>
            <a:fld id="{B8C6F378-66E1-487C-B9C2-738899FAB3C5}" type="slidenum">
              <a:rPr lang="en-US" altLang="en-US"/>
              <a:pPr/>
              <a:t>‹#›</a:t>
            </a:fld>
            <a:endParaRPr lang="en-US" altLang="en-US"/>
          </a:p>
        </p:txBody>
      </p:sp>
    </p:spTree>
    <p:extLst>
      <p:ext uri="{BB962C8B-B14F-4D97-AF65-F5344CB8AC3E}">
        <p14:creationId xmlns:p14="http://schemas.microsoft.com/office/powerpoint/2010/main" val="315861451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C7FCF5B6-36E5-2C14-31EF-8EB0DEBBEFF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5258461C-3557-E44A-8865-E321DAEFF71E}"/>
              </a:ext>
            </a:extLst>
          </p:cNvPr>
          <p:cNvSpPr>
            <a:spLocks noGrp="1" noChangeArrowheads="1"/>
          </p:cNvSpPr>
          <p:nvPr>
            <p:ph type="sldNum" idx="11"/>
          </p:nvPr>
        </p:nvSpPr>
        <p:spPr>
          <a:ln/>
        </p:spPr>
        <p:txBody>
          <a:bodyPr/>
          <a:lstStyle>
            <a:lvl1pPr>
              <a:defRPr/>
            </a:lvl1pPr>
          </a:lstStyle>
          <a:p>
            <a:fld id="{CA0E21A4-B368-43EA-826D-3CC81BCFDDC9}" type="slidenum">
              <a:rPr lang="en-US" altLang="en-US"/>
              <a:pPr/>
              <a:t>‹#›</a:t>
            </a:fld>
            <a:endParaRPr lang="en-US" altLang="en-US"/>
          </a:p>
        </p:txBody>
      </p:sp>
    </p:spTree>
    <p:extLst>
      <p:ext uri="{BB962C8B-B14F-4D97-AF65-F5344CB8AC3E}">
        <p14:creationId xmlns:p14="http://schemas.microsoft.com/office/powerpoint/2010/main" val="31931337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A5543DDA-7327-5518-DF35-A2782D2C898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56C58D7F-6484-B4DF-53A9-74494F06D34B}"/>
              </a:ext>
            </a:extLst>
          </p:cNvPr>
          <p:cNvSpPr>
            <a:spLocks noGrp="1" noChangeArrowheads="1"/>
          </p:cNvSpPr>
          <p:nvPr>
            <p:ph type="sldNum" idx="11"/>
          </p:nvPr>
        </p:nvSpPr>
        <p:spPr>
          <a:ln/>
        </p:spPr>
        <p:txBody>
          <a:bodyPr/>
          <a:lstStyle>
            <a:lvl1pPr>
              <a:defRPr/>
            </a:lvl1pPr>
          </a:lstStyle>
          <a:p>
            <a:fld id="{A9AD7164-7CFD-4F28-8BC8-4F3E18E7586D}" type="slidenum">
              <a:rPr lang="en-US" altLang="en-US"/>
              <a:pPr/>
              <a:t>‹#›</a:t>
            </a:fld>
            <a:endParaRPr lang="en-US" altLang="en-US"/>
          </a:p>
        </p:txBody>
      </p:sp>
    </p:spTree>
    <p:extLst>
      <p:ext uri="{BB962C8B-B14F-4D97-AF65-F5344CB8AC3E}">
        <p14:creationId xmlns:p14="http://schemas.microsoft.com/office/powerpoint/2010/main" val="12887194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17E74B5E-6242-9DF3-6DC5-3BBB2D4FB9F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0EB722A9-7CA7-E0B2-E4FA-EAA3A5116FAE}"/>
              </a:ext>
            </a:extLst>
          </p:cNvPr>
          <p:cNvSpPr>
            <a:spLocks noGrp="1" noChangeArrowheads="1"/>
          </p:cNvSpPr>
          <p:nvPr>
            <p:ph type="sldNum" idx="11"/>
          </p:nvPr>
        </p:nvSpPr>
        <p:spPr>
          <a:ln/>
        </p:spPr>
        <p:txBody>
          <a:bodyPr/>
          <a:lstStyle>
            <a:lvl1pPr>
              <a:defRPr/>
            </a:lvl1pPr>
          </a:lstStyle>
          <a:p>
            <a:fld id="{710DB642-8CB9-473D-B3DA-326A946D1ADC}" type="slidenum">
              <a:rPr lang="en-US" altLang="en-US"/>
              <a:pPr/>
              <a:t>‹#›</a:t>
            </a:fld>
            <a:endParaRPr lang="en-US" altLang="en-US"/>
          </a:p>
        </p:txBody>
      </p:sp>
    </p:spTree>
    <p:extLst>
      <p:ext uri="{BB962C8B-B14F-4D97-AF65-F5344CB8AC3E}">
        <p14:creationId xmlns:p14="http://schemas.microsoft.com/office/powerpoint/2010/main" val="32257303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57C25E34-EC53-935B-2634-F9F284F507B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E711BBEA-2E69-3CDD-6E1E-74A942B69975}"/>
              </a:ext>
            </a:extLst>
          </p:cNvPr>
          <p:cNvSpPr>
            <a:spLocks noGrp="1" noChangeArrowheads="1"/>
          </p:cNvSpPr>
          <p:nvPr>
            <p:ph type="sldNum" idx="11"/>
          </p:nvPr>
        </p:nvSpPr>
        <p:spPr>
          <a:ln/>
        </p:spPr>
        <p:txBody>
          <a:bodyPr/>
          <a:lstStyle>
            <a:lvl1pPr>
              <a:defRPr/>
            </a:lvl1pPr>
          </a:lstStyle>
          <a:p>
            <a:fld id="{6E119E1F-8BB2-4233-9440-F036B40839A0}" type="slidenum">
              <a:rPr lang="en-US" altLang="en-US"/>
              <a:pPr/>
              <a:t>‹#›</a:t>
            </a:fld>
            <a:endParaRPr lang="en-US" altLang="en-US"/>
          </a:p>
        </p:txBody>
      </p:sp>
    </p:spTree>
    <p:extLst>
      <p:ext uri="{BB962C8B-B14F-4D97-AF65-F5344CB8AC3E}">
        <p14:creationId xmlns:p14="http://schemas.microsoft.com/office/powerpoint/2010/main" val="42316593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9D4FBF73-2D7A-DCEB-D6E4-53D0976DC08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F4B3A398-3EF3-3982-9B78-1C4340AB76EF}"/>
              </a:ext>
            </a:extLst>
          </p:cNvPr>
          <p:cNvSpPr>
            <a:spLocks noGrp="1" noChangeArrowheads="1"/>
          </p:cNvSpPr>
          <p:nvPr>
            <p:ph type="sldNum" idx="11"/>
          </p:nvPr>
        </p:nvSpPr>
        <p:spPr>
          <a:ln/>
        </p:spPr>
        <p:txBody>
          <a:bodyPr/>
          <a:lstStyle>
            <a:lvl1pPr>
              <a:defRPr/>
            </a:lvl1pPr>
          </a:lstStyle>
          <a:p>
            <a:fld id="{6A6C9493-8F39-4271-A038-F5D9C19D8DEC}" type="slidenum">
              <a:rPr lang="en-US" altLang="en-US"/>
              <a:pPr/>
              <a:t>‹#›</a:t>
            </a:fld>
            <a:endParaRPr lang="en-US" altLang="en-US"/>
          </a:p>
        </p:txBody>
      </p:sp>
    </p:spTree>
    <p:extLst>
      <p:ext uri="{BB962C8B-B14F-4D97-AF65-F5344CB8AC3E}">
        <p14:creationId xmlns:p14="http://schemas.microsoft.com/office/powerpoint/2010/main" val="307659134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FBC06600-AC07-32C6-B055-B06C14A6A71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5862508A-8CBA-4BC6-1523-A9B7F9E18032}"/>
              </a:ext>
            </a:extLst>
          </p:cNvPr>
          <p:cNvSpPr>
            <a:spLocks noGrp="1" noChangeArrowheads="1"/>
          </p:cNvSpPr>
          <p:nvPr>
            <p:ph type="sldNum" idx="11"/>
          </p:nvPr>
        </p:nvSpPr>
        <p:spPr>
          <a:ln/>
        </p:spPr>
        <p:txBody>
          <a:bodyPr/>
          <a:lstStyle>
            <a:lvl1pPr>
              <a:defRPr/>
            </a:lvl1pPr>
          </a:lstStyle>
          <a:p>
            <a:fld id="{782EB5AE-DA07-457F-982F-E0EAFFE7E68A}" type="slidenum">
              <a:rPr lang="en-US" altLang="en-US"/>
              <a:pPr/>
              <a:t>‹#›</a:t>
            </a:fld>
            <a:endParaRPr lang="en-US" altLang="en-US"/>
          </a:p>
        </p:txBody>
      </p:sp>
    </p:spTree>
    <p:extLst>
      <p:ext uri="{BB962C8B-B14F-4D97-AF65-F5344CB8AC3E}">
        <p14:creationId xmlns:p14="http://schemas.microsoft.com/office/powerpoint/2010/main" val="29862998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F3C19454-107E-265F-60E4-A57F573F017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1B96FBAC-3E63-169B-0A79-1E20F32A28B6}"/>
              </a:ext>
            </a:extLst>
          </p:cNvPr>
          <p:cNvSpPr>
            <a:spLocks noGrp="1" noChangeArrowheads="1"/>
          </p:cNvSpPr>
          <p:nvPr>
            <p:ph type="sldNum" idx="11"/>
          </p:nvPr>
        </p:nvSpPr>
        <p:spPr>
          <a:ln/>
        </p:spPr>
        <p:txBody>
          <a:bodyPr/>
          <a:lstStyle>
            <a:lvl1pPr>
              <a:defRPr/>
            </a:lvl1pPr>
          </a:lstStyle>
          <a:p>
            <a:fld id="{9FA2898B-966A-4E2B-B436-CF6286D31133}" type="slidenum">
              <a:rPr lang="en-US" altLang="en-US"/>
              <a:pPr/>
              <a:t>‹#›</a:t>
            </a:fld>
            <a:endParaRPr lang="en-US" altLang="en-US"/>
          </a:p>
        </p:txBody>
      </p:sp>
    </p:spTree>
    <p:extLst>
      <p:ext uri="{BB962C8B-B14F-4D97-AF65-F5344CB8AC3E}">
        <p14:creationId xmlns:p14="http://schemas.microsoft.com/office/powerpoint/2010/main" val="292498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a:extLst>
              <a:ext uri="{FF2B5EF4-FFF2-40B4-BE49-F238E27FC236}">
                <a16:creationId xmlns:a16="http://schemas.microsoft.com/office/drawing/2014/main" id="{C2A7119B-7C42-DE75-8D82-A3B8B867832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B09D2681-6EC7-2FDB-1D90-00989612A9B8}"/>
              </a:ext>
            </a:extLst>
          </p:cNvPr>
          <p:cNvSpPr>
            <a:spLocks noGrp="1" noChangeArrowheads="1"/>
          </p:cNvSpPr>
          <p:nvPr>
            <p:ph type="sldNum" idx="11"/>
          </p:nvPr>
        </p:nvSpPr>
        <p:spPr>
          <a:ln/>
        </p:spPr>
        <p:txBody>
          <a:bodyPr/>
          <a:lstStyle>
            <a:lvl1pPr>
              <a:defRPr/>
            </a:lvl1pPr>
          </a:lstStyle>
          <a:p>
            <a:fld id="{5E98B054-80A3-466A-8DA3-4CEA3E837C79}" type="slidenum">
              <a:rPr lang="en-US" altLang="en-US"/>
              <a:pPr/>
              <a:t>‹#›</a:t>
            </a:fld>
            <a:endParaRPr lang="en-US" altLang="en-US"/>
          </a:p>
        </p:txBody>
      </p:sp>
    </p:spTree>
    <p:extLst>
      <p:ext uri="{BB962C8B-B14F-4D97-AF65-F5344CB8AC3E}">
        <p14:creationId xmlns:p14="http://schemas.microsoft.com/office/powerpoint/2010/main" val="276918247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89B9D2AE-400A-F608-36F2-F623716CDBA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FEE754C8-4A90-3FB1-FEE1-99C87F698019}"/>
              </a:ext>
            </a:extLst>
          </p:cNvPr>
          <p:cNvSpPr>
            <a:spLocks noGrp="1" noChangeArrowheads="1"/>
          </p:cNvSpPr>
          <p:nvPr>
            <p:ph type="sldNum" idx="11"/>
          </p:nvPr>
        </p:nvSpPr>
        <p:spPr>
          <a:ln/>
        </p:spPr>
        <p:txBody>
          <a:bodyPr/>
          <a:lstStyle>
            <a:lvl1pPr>
              <a:defRPr/>
            </a:lvl1pPr>
          </a:lstStyle>
          <a:p>
            <a:fld id="{D8F0712A-9D8C-41B0-B1E0-388A1007D208}" type="slidenum">
              <a:rPr lang="en-US" altLang="en-US"/>
              <a:pPr/>
              <a:t>‹#›</a:t>
            </a:fld>
            <a:endParaRPr lang="en-US" altLang="en-US"/>
          </a:p>
        </p:txBody>
      </p:sp>
    </p:spTree>
    <p:extLst>
      <p:ext uri="{BB962C8B-B14F-4D97-AF65-F5344CB8AC3E}">
        <p14:creationId xmlns:p14="http://schemas.microsoft.com/office/powerpoint/2010/main" val="21230224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FB7760D8-1827-9285-A978-5132B7EE217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2E14491C-3E0B-9C5A-DBC1-662DB8B0A6DE}"/>
              </a:ext>
            </a:extLst>
          </p:cNvPr>
          <p:cNvSpPr>
            <a:spLocks noGrp="1" noChangeArrowheads="1"/>
          </p:cNvSpPr>
          <p:nvPr>
            <p:ph type="sldNum" idx="11"/>
          </p:nvPr>
        </p:nvSpPr>
        <p:spPr>
          <a:ln/>
        </p:spPr>
        <p:txBody>
          <a:bodyPr/>
          <a:lstStyle>
            <a:lvl1pPr>
              <a:defRPr/>
            </a:lvl1pPr>
          </a:lstStyle>
          <a:p>
            <a:fld id="{37594060-D260-4559-BBD1-945CEF3208A7}" type="slidenum">
              <a:rPr lang="en-US" altLang="en-US"/>
              <a:pPr/>
              <a:t>‹#›</a:t>
            </a:fld>
            <a:endParaRPr lang="en-US" altLang="en-US"/>
          </a:p>
        </p:txBody>
      </p:sp>
    </p:spTree>
    <p:extLst>
      <p:ext uri="{BB962C8B-B14F-4D97-AF65-F5344CB8AC3E}">
        <p14:creationId xmlns:p14="http://schemas.microsoft.com/office/powerpoint/2010/main" val="169227920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81DB88ED-8D8E-C2F3-68D9-433675D76C5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3CFB46CC-40CD-E48B-85E8-25FC765E2875}"/>
              </a:ext>
            </a:extLst>
          </p:cNvPr>
          <p:cNvSpPr>
            <a:spLocks noGrp="1" noChangeArrowheads="1"/>
          </p:cNvSpPr>
          <p:nvPr>
            <p:ph type="sldNum" idx="11"/>
          </p:nvPr>
        </p:nvSpPr>
        <p:spPr>
          <a:ln/>
        </p:spPr>
        <p:txBody>
          <a:bodyPr/>
          <a:lstStyle>
            <a:lvl1pPr>
              <a:defRPr/>
            </a:lvl1pPr>
          </a:lstStyle>
          <a:p>
            <a:fld id="{4941F40E-7585-461C-98A6-2FAD1A56470D}" type="slidenum">
              <a:rPr lang="en-US" altLang="en-US"/>
              <a:pPr/>
              <a:t>‹#›</a:t>
            </a:fld>
            <a:endParaRPr lang="en-US" altLang="en-US"/>
          </a:p>
        </p:txBody>
      </p:sp>
    </p:spTree>
    <p:extLst>
      <p:ext uri="{BB962C8B-B14F-4D97-AF65-F5344CB8AC3E}">
        <p14:creationId xmlns:p14="http://schemas.microsoft.com/office/powerpoint/2010/main" val="233427349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FC17149D-EBF2-41A5-80DD-C0999B5EAF2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C28879E3-B7A2-D9DA-7E52-51F3083B25E5}"/>
              </a:ext>
            </a:extLst>
          </p:cNvPr>
          <p:cNvSpPr>
            <a:spLocks noGrp="1" noChangeArrowheads="1"/>
          </p:cNvSpPr>
          <p:nvPr>
            <p:ph type="sldNum" idx="11"/>
          </p:nvPr>
        </p:nvSpPr>
        <p:spPr>
          <a:ln/>
        </p:spPr>
        <p:txBody>
          <a:bodyPr/>
          <a:lstStyle>
            <a:lvl1pPr>
              <a:defRPr/>
            </a:lvl1pPr>
          </a:lstStyle>
          <a:p>
            <a:fld id="{DB403461-DB51-4FB1-A692-786D92875AE5}" type="slidenum">
              <a:rPr lang="en-US" altLang="en-US"/>
              <a:pPr/>
              <a:t>‹#›</a:t>
            </a:fld>
            <a:endParaRPr lang="en-US" altLang="en-US"/>
          </a:p>
        </p:txBody>
      </p:sp>
    </p:spTree>
    <p:extLst>
      <p:ext uri="{BB962C8B-B14F-4D97-AF65-F5344CB8AC3E}">
        <p14:creationId xmlns:p14="http://schemas.microsoft.com/office/powerpoint/2010/main" val="390300329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8A934540-312A-A65D-9476-EF7D742D207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12BD1ED9-D9D9-426C-80D4-3574C4D1241E}"/>
              </a:ext>
            </a:extLst>
          </p:cNvPr>
          <p:cNvSpPr>
            <a:spLocks noGrp="1" noChangeArrowheads="1"/>
          </p:cNvSpPr>
          <p:nvPr>
            <p:ph type="sldNum" idx="11"/>
          </p:nvPr>
        </p:nvSpPr>
        <p:spPr>
          <a:ln/>
        </p:spPr>
        <p:txBody>
          <a:bodyPr/>
          <a:lstStyle>
            <a:lvl1pPr>
              <a:defRPr/>
            </a:lvl1pPr>
          </a:lstStyle>
          <a:p>
            <a:fld id="{D6908CEB-D085-4D42-8F90-598CF8E96134}" type="slidenum">
              <a:rPr lang="en-US" altLang="en-US"/>
              <a:pPr/>
              <a:t>‹#›</a:t>
            </a:fld>
            <a:endParaRPr lang="en-US" altLang="en-US"/>
          </a:p>
        </p:txBody>
      </p:sp>
    </p:spTree>
    <p:extLst>
      <p:ext uri="{BB962C8B-B14F-4D97-AF65-F5344CB8AC3E}">
        <p14:creationId xmlns:p14="http://schemas.microsoft.com/office/powerpoint/2010/main" val="8330688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DB9246BC-766E-9985-AF96-B01CF29CB6C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9FFFD82B-15EE-DE80-5218-C604A40E948B}"/>
              </a:ext>
            </a:extLst>
          </p:cNvPr>
          <p:cNvSpPr>
            <a:spLocks noGrp="1" noChangeArrowheads="1"/>
          </p:cNvSpPr>
          <p:nvPr>
            <p:ph type="sldNum" idx="11"/>
          </p:nvPr>
        </p:nvSpPr>
        <p:spPr>
          <a:ln/>
        </p:spPr>
        <p:txBody>
          <a:bodyPr/>
          <a:lstStyle>
            <a:lvl1pPr>
              <a:defRPr/>
            </a:lvl1pPr>
          </a:lstStyle>
          <a:p>
            <a:fld id="{08EBB59A-EEF8-4452-805A-D381CC1C3191}" type="slidenum">
              <a:rPr lang="en-US" altLang="en-US"/>
              <a:pPr/>
              <a:t>‹#›</a:t>
            </a:fld>
            <a:endParaRPr lang="en-US" altLang="en-US"/>
          </a:p>
        </p:txBody>
      </p:sp>
    </p:spTree>
    <p:extLst>
      <p:ext uri="{BB962C8B-B14F-4D97-AF65-F5344CB8AC3E}">
        <p14:creationId xmlns:p14="http://schemas.microsoft.com/office/powerpoint/2010/main" val="92527325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5615B046-6A00-7DC3-67E8-82D3CFF4B49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8F70682B-C4DE-DEEE-B23B-A31FBE5F91C8}"/>
              </a:ext>
            </a:extLst>
          </p:cNvPr>
          <p:cNvSpPr>
            <a:spLocks noGrp="1" noChangeArrowheads="1"/>
          </p:cNvSpPr>
          <p:nvPr>
            <p:ph type="sldNum" idx="11"/>
          </p:nvPr>
        </p:nvSpPr>
        <p:spPr>
          <a:ln/>
        </p:spPr>
        <p:txBody>
          <a:bodyPr/>
          <a:lstStyle>
            <a:lvl1pPr>
              <a:defRPr/>
            </a:lvl1pPr>
          </a:lstStyle>
          <a:p>
            <a:fld id="{F91BDEAF-29AF-4123-AC95-37D5F6659F9D}" type="slidenum">
              <a:rPr lang="en-US" altLang="en-US"/>
              <a:pPr/>
              <a:t>‹#›</a:t>
            </a:fld>
            <a:endParaRPr lang="en-US" altLang="en-US"/>
          </a:p>
        </p:txBody>
      </p:sp>
    </p:spTree>
    <p:extLst>
      <p:ext uri="{BB962C8B-B14F-4D97-AF65-F5344CB8AC3E}">
        <p14:creationId xmlns:p14="http://schemas.microsoft.com/office/powerpoint/2010/main" val="339629513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8431141C-338F-0E17-FE97-46B6B7997D8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A3A82A3F-B40C-99B1-3C0E-8EA3DC05EB0A}"/>
              </a:ext>
            </a:extLst>
          </p:cNvPr>
          <p:cNvSpPr>
            <a:spLocks noGrp="1" noChangeArrowheads="1"/>
          </p:cNvSpPr>
          <p:nvPr>
            <p:ph type="sldNum" idx="11"/>
          </p:nvPr>
        </p:nvSpPr>
        <p:spPr>
          <a:ln/>
        </p:spPr>
        <p:txBody>
          <a:bodyPr/>
          <a:lstStyle>
            <a:lvl1pPr>
              <a:defRPr/>
            </a:lvl1pPr>
          </a:lstStyle>
          <a:p>
            <a:fld id="{3D364E45-EE16-45C5-9301-0517AFB7BF19}" type="slidenum">
              <a:rPr lang="en-US" altLang="en-US"/>
              <a:pPr/>
              <a:t>‹#›</a:t>
            </a:fld>
            <a:endParaRPr lang="en-US" altLang="en-US"/>
          </a:p>
        </p:txBody>
      </p:sp>
    </p:spTree>
    <p:extLst>
      <p:ext uri="{BB962C8B-B14F-4D97-AF65-F5344CB8AC3E}">
        <p14:creationId xmlns:p14="http://schemas.microsoft.com/office/powerpoint/2010/main" val="140564002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AEDA00A8-52FB-FFF7-9A83-56E83AD0B02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16AF8AD0-7CEA-1FD4-E473-BCC5D8788968}"/>
              </a:ext>
            </a:extLst>
          </p:cNvPr>
          <p:cNvSpPr>
            <a:spLocks noGrp="1" noChangeArrowheads="1"/>
          </p:cNvSpPr>
          <p:nvPr>
            <p:ph type="sldNum" idx="11"/>
          </p:nvPr>
        </p:nvSpPr>
        <p:spPr>
          <a:ln/>
        </p:spPr>
        <p:txBody>
          <a:bodyPr/>
          <a:lstStyle>
            <a:lvl1pPr>
              <a:defRPr/>
            </a:lvl1pPr>
          </a:lstStyle>
          <a:p>
            <a:fld id="{4C8720D7-F149-4216-AFD5-4FBC3EBB96D7}" type="slidenum">
              <a:rPr lang="en-US" altLang="en-US"/>
              <a:pPr/>
              <a:t>‹#›</a:t>
            </a:fld>
            <a:endParaRPr lang="en-US" altLang="en-US"/>
          </a:p>
        </p:txBody>
      </p:sp>
    </p:spTree>
    <p:extLst>
      <p:ext uri="{BB962C8B-B14F-4D97-AF65-F5344CB8AC3E}">
        <p14:creationId xmlns:p14="http://schemas.microsoft.com/office/powerpoint/2010/main" val="34568978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2C8D49DC-47C6-EBC8-31D7-7EB696DD93C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E2DBFF22-F5F3-2066-081F-BE7761AA1D8D}"/>
              </a:ext>
            </a:extLst>
          </p:cNvPr>
          <p:cNvSpPr>
            <a:spLocks noGrp="1" noChangeArrowheads="1"/>
          </p:cNvSpPr>
          <p:nvPr>
            <p:ph type="sldNum" idx="11"/>
          </p:nvPr>
        </p:nvSpPr>
        <p:spPr>
          <a:ln/>
        </p:spPr>
        <p:txBody>
          <a:bodyPr/>
          <a:lstStyle>
            <a:lvl1pPr>
              <a:defRPr/>
            </a:lvl1pPr>
          </a:lstStyle>
          <a:p>
            <a:fld id="{F828964C-0855-4486-A0B6-E783467EC699}" type="slidenum">
              <a:rPr lang="en-US" altLang="en-US"/>
              <a:pPr/>
              <a:t>‹#›</a:t>
            </a:fld>
            <a:endParaRPr lang="en-US" altLang="en-US"/>
          </a:p>
        </p:txBody>
      </p:sp>
    </p:spTree>
    <p:extLst>
      <p:ext uri="{BB962C8B-B14F-4D97-AF65-F5344CB8AC3E}">
        <p14:creationId xmlns:p14="http://schemas.microsoft.com/office/powerpoint/2010/main" val="377939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10A39127-8D44-63D4-5F3E-A57204B3BCF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045E814A-06B3-03E2-2C32-2566F5044175}"/>
              </a:ext>
            </a:extLst>
          </p:cNvPr>
          <p:cNvSpPr>
            <a:spLocks noGrp="1" noChangeArrowheads="1"/>
          </p:cNvSpPr>
          <p:nvPr>
            <p:ph type="sldNum" idx="11"/>
          </p:nvPr>
        </p:nvSpPr>
        <p:spPr>
          <a:ln/>
        </p:spPr>
        <p:txBody>
          <a:bodyPr/>
          <a:lstStyle>
            <a:lvl1pPr>
              <a:defRPr/>
            </a:lvl1pPr>
          </a:lstStyle>
          <a:p>
            <a:fld id="{4A3BEFAE-82B4-443C-864B-ADEFBD412683}" type="slidenum">
              <a:rPr lang="en-US" altLang="en-US"/>
              <a:pPr/>
              <a:t>‹#›</a:t>
            </a:fld>
            <a:endParaRPr lang="en-US" altLang="en-US"/>
          </a:p>
        </p:txBody>
      </p:sp>
    </p:spTree>
    <p:extLst>
      <p:ext uri="{BB962C8B-B14F-4D97-AF65-F5344CB8AC3E}">
        <p14:creationId xmlns:p14="http://schemas.microsoft.com/office/powerpoint/2010/main" val="280951936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6A073C1F-4BB4-4FEC-4B01-DA28EB22244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11746B08-D813-3FC4-9833-BC0D6BD518A6}"/>
              </a:ext>
            </a:extLst>
          </p:cNvPr>
          <p:cNvSpPr>
            <a:spLocks noGrp="1" noChangeArrowheads="1"/>
          </p:cNvSpPr>
          <p:nvPr>
            <p:ph type="sldNum" idx="11"/>
          </p:nvPr>
        </p:nvSpPr>
        <p:spPr>
          <a:ln/>
        </p:spPr>
        <p:txBody>
          <a:bodyPr/>
          <a:lstStyle>
            <a:lvl1pPr>
              <a:defRPr/>
            </a:lvl1pPr>
          </a:lstStyle>
          <a:p>
            <a:fld id="{017FC7BB-0EC8-4F56-A1E3-2532D07537B2}" type="slidenum">
              <a:rPr lang="en-US" altLang="en-US"/>
              <a:pPr/>
              <a:t>‹#›</a:t>
            </a:fld>
            <a:endParaRPr lang="en-US" altLang="en-US"/>
          </a:p>
        </p:txBody>
      </p:sp>
    </p:spTree>
    <p:extLst>
      <p:ext uri="{BB962C8B-B14F-4D97-AF65-F5344CB8AC3E}">
        <p14:creationId xmlns:p14="http://schemas.microsoft.com/office/powerpoint/2010/main" val="24517528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4675B198-421B-E629-5610-AD3A7355ECB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86D26415-E1D7-8C71-E25A-F926CA12012C}"/>
              </a:ext>
            </a:extLst>
          </p:cNvPr>
          <p:cNvSpPr>
            <a:spLocks noGrp="1" noChangeArrowheads="1"/>
          </p:cNvSpPr>
          <p:nvPr>
            <p:ph type="sldNum" idx="11"/>
          </p:nvPr>
        </p:nvSpPr>
        <p:spPr>
          <a:ln/>
        </p:spPr>
        <p:txBody>
          <a:bodyPr/>
          <a:lstStyle>
            <a:lvl1pPr>
              <a:defRPr/>
            </a:lvl1pPr>
          </a:lstStyle>
          <a:p>
            <a:fld id="{A06C95F5-6F1F-46B0-B04A-9BD2571B012C}" type="slidenum">
              <a:rPr lang="en-US" altLang="en-US"/>
              <a:pPr/>
              <a:t>‹#›</a:t>
            </a:fld>
            <a:endParaRPr lang="en-US" altLang="en-US"/>
          </a:p>
        </p:txBody>
      </p:sp>
    </p:spTree>
    <p:extLst>
      <p:ext uri="{BB962C8B-B14F-4D97-AF65-F5344CB8AC3E}">
        <p14:creationId xmlns:p14="http://schemas.microsoft.com/office/powerpoint/2010/main" val="283453865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a:extLst>
              <a:ext uri="{FF2B5EF4-FFF2-40B4-BE49-F238E27FC236}">
                <a16:creationId xmlns:a16="http://schemas.microsoft.com/office/drawing/2014/main" id="{0C9E916C-D2D5-7C52-7402-924AD1C9DC7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FED2D0C3-32EB-763C-D4A1-7745FE759373}"/>
              </a:ext>
            </a:extLst>
          </p:cNvPr>
          <p:cNvSpPr>
            <a:spLocks noGrp="1" noChangeArrowheads="1"/>
          </p:cNvSpPr>
          <p:nvPr>
            <p:ph type="sldNum" idx="11"/>
          </p:nvPr>
        </p:nvSpPr>
        <p:spPr>
          <a:ln/>
        </p:spPr>
        <p:txBody>
          <a:bodyPr/>
          <a:lstStyle>
            <a:lvl1pPr>
              <a:defRPr/>
            </a:lvl1pPr>
          </a:lstStyle>
          <a:p>
            <a:fld id="{7DD5D9E6-8AEA-40F9-9CE9-349229EAC0D0}" type="slidenum">
              <a:rPr lang="en-US" altLang="en-US"/>
              <a:pPr/>
              <a:t>‹#›</a:t>
            </a:fld>
            <a:endParaRPr lang="en-US" altLang="en-US"/>
          </a:p>
        </p:txBody>
      </p:sp>
    </p:spTree>
    <p:extLst>
      <p:ext uri="{BB962C8B-B14F-4D97-AF65-F5344CB8AC3E}">
        <p14:creationId xmlns:p14="http://schemas.microsoft.com/office/powerpoint/2010/main" val="255984677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a:extLst>
              <a:ext uri="{FF2B5EF4-FFF2-40B4-BE49-F238E27FC236}">
                <a16:creationId xmlns:a16="http://schemas.microsoft.com/office/drawing/2014/main" id="{AFD53551-8318-058C-5AAC-069A5918641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E6679C5F-64AC-B168-4CCA-A1DE901132E0}"/>
              </a:ext>
            </a:extLst>
          </p:cNvPr>
          <p:cNvSpPr>
            <a:spLocks noGrp="1" noChangeArrowheads="1"/>
          </p:cNvSpPr>
          <p:nvPr>
            <p:ph type="sldNum" idx="11"/>
          </p:nvPr>
        </p:nvSpPr>
        <p:spPr>
          <a:ln/>
        </p:spPr>
        <p:txBody>
          <a:bodyPr/>
          <a:lstStyle>
            <a:lvl1pPr>
              <a:defRPr/>
            </a:lvl1pPr>
          </a:lstStyle>
          <a:p>
            <a:fld id="{0CEF42F5-F6C4-41AB-9B27-12A51622B244}" type="slidenum">
              <a:rPr lang="en-US" altLang="en-US"/>
              <a:pPr/>
              <a:t>‹#›</a:t>
            </a:fld>
            <a:endParaRPr lang="en-US" altLang="en-US"/>
          </a:p>
        </p:txBody>
      </p:sp>
    </p:spTree>
    <p:extLst>
      <p:ext uri="{BB962C8B-B14F-4D97-AF65-F5344CB8AC3E}">
        <p14:creationId xmlns:p14="http://schemas.microsoft.com/office/powerpoint/2010/main" val="98809089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a:extLst>
              <a:ext uri="{FF2B5EF4-FFF2-40B4-BE49-F238E27FC236}">
                <a16:creationId xmlns:a16="http://schemas.microsoft.com/office/drawing/2014/main" id="{388950F8-413C-1464-CAF7-8109DAD864F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68A2C3D0-742F-CBD5-9B87-627D16E97FCF}"/>
              </a:ext>
            </a:extLst>
          </p:cNvPr>
          <p:cNvSpPr>
            <a:spLocks noGrp="1" noChangeArrowheads="1"/>
          </p:cNvSpPr>
          <p:nvPr>
            <p:ph type="sldNum" idx="11"/>
          </p:nvPr>
        </p:nvSpPr>
        <p:spPr>
          <a:ln/>
        </p:spPr>
        <p:txBody>
          <a:bodyPr/>
          <a:lstStyle>
            <a:lvl1pPr>
              <a:defRPr/>
            </a:lvl1pPr>
          </a:lstStyle>
          <a:p>
            <a:fld id="{4A044E55-FC09-48A4-9A6A-B35C7140337C}" type="slidenum">
              <a:rPr lang="en-US" altLang="en-US"/>
              <a:pPr/>
              <a:t>‹#›</a:t>
            </a:fld>
            <a:endParaRPr lang="en-US" altLang="en-US"/>
          </a:p>
        </p:txBody>
      </p:sp>
    </p:spTree>
    <p:extLst>
      <p:ext uri="{BB962C8B-B14F-4D97-AF65-F5344CB8AC3E}">
        <p14:creationId xmlns:p14="http://schemas.microsoft.com/office/powerpoint/2010/main" val="148111370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a:extLst>
              <a:ext uri="{FF2B5EF4-FFF2-40B4-BE49-F238E27FC236}">
                <a16:creationId xmlns:a16="http://schemas.microsoft.com/office/drawing/2014/main" id="{B9F88C88-2686-0C61-67EF-392C5123090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5">
            <a:extLst>
              <a:ext uri="{FF2B5EF4-FFF2-40B4-BE49-F238E27FC236}">
                <a16:creationId xmlns:a16="http://schemas.microsoft.com/office/drawing/2014/main" id="{0C503666-595D-1BDE-7243-6F0936AFC747}"/>
              </a:ext>
            </a:extLst>
          </p:cNvPr>
          <p:cNvSpPr>
            <a:spLocks noGrp="1" noChangeArrowheads="1"/>
          </p:cNvSpPr>
          <p:nvPr>
            <p:ph type="sldNum" idx="11"/>
          </p:nvPr>
        </p:nvSpPr>
        <p:spPr>
          <a:ln/>
        </p:spPr>
        <p:txBody>
          <a:bodyPr/>
          <a:lstStyle>
            <a:lvl1pPr>
              <a:defRPr/>
            </a:lvl1pPr>
          </a:lstStyle>
          <a:p>
            <a:fld id="{1E02F778-C52A-4515-AB4C-7EFC823ECFED}" type="slidenum">
              <a:rPr lang="en-US" altLang="en-US"/>
              <a:pPr/>
              <a:t>‹#›</a:t>
            </a:fld>
            <a:endParaRPr lang="en-US" altLang="en-US"/>
          </a:p>
        </p:txBody>
      </p:sp>
    </p:spTree>
    <p:extLst>
      <p:ext uri="{BB962C8B-B14F-4D97-AF65-F5344CB8AC3E}">
        <p14:creationId xmlns:p14="http://schemas.microsoft.com/office/powerpoint/2010/main" val="291021215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a:extLst>
              <a:ext uri="{FF2B5EF4-FFF2-40B4-BE49-F238E27FC236}">
                <a16:creationId xmlns:a16="http://schemas.microsoft.com/office/drawing/2014/main" id="{1B6C6C5C-CBB3-B7DC-4F39-263004B3E3C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5">
            <a:extLst>
              <a:ext uri="{FF2B5EF4-FFF2-40B4-BE49-F238E27FC236}">
                <a16:creationId xmlns:a16="http://schemas.microsoft.com/office/drawing/2014/main" id="{41C933A1-7B79-805F-6218-764CC7D7AEFB}"/>
              </a:ext>
            </a:extLst>
          </p:cNvPr>
          <p:cNvSpPr>
            <a:spLocks noGrp="1" noChangeArrowheads="1"/>
          </p:cNvSpPr>
          <p:nvPr>
            <p:ph type="sldNum" idx="11"/>
          </p:nvPr>
        </p:nvSpPr>
        <p:spPr>
          <a:ln/>
        </p:spPr>
        <p:txBody>
          <a:bodyPr/>
          <a:lstStyle>
            <a:lvl1pPr>
              <a:defRPr/>
            </a:lvl1pPr>
          </a:lstStyle>
          <a:p>
            <a:fld id="{9B2E5644-31F1-4FAD-822A-391E8551FBA7}" type="slidenum">
              <a:rPr lang="en-US" altLang="en-US"/>
              <a:pPr/>
              <a:t>‹#›</a:t>
            </a:fld>
            <a:endParaRPr lang="en-US" altLang="en-US"/>
          </a:p>
        </p:txBody>
      </p:sp>
    </p:spTree>
    <p:extLst>
      <p:ext uri="{BB962C8B-B14F-4D97-AF65-F5344CB8AC3E}">
        <p14:creationId xmlns:p14="http://schemas.microsoft.com/office/powerpoint/2010/main" val="3146469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a:extLst>
              <a:ext uri="{FF2B5EF4-FFF2-40B4-BE49-F238E27FC236}">
                <a16:creationId xmlns:a16="http://schemas.microsoft.com/office/drawing/2014/main" id="{D2284539-12C7-0440-B0C4-06F21020D01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5">
            <a:extLst>
              <a:ext uri="{FF2B5EF4-FFF2-40B4-BE49-F238E27FC236}">
                <a16:creationId xmlns:a16="http://schemas.microsoft.com/office/drawing/2014/main" id="{DFBB200D-CB7E-5806-0FC5-575D1CCDDA07}"/>
              </a:ext>
            </a:extLst>
          </p:cNvPr>
          <p:cNvSpPr>
            <a:spLocks noGrp="1" noChangeArrowheads="1"/>
          </p:cNvSpPr>
          <p:nvPr>
            <p:ph type="sldNum" idx="11"/>
          </p:nvPr>
        </p:nvSpPr>
        <p:spPr>
          <a:ln/>
        </p:spPr>
        <p:txBody>
          <a:bodyPr/>
          <a:lstStyle>
            <a:lvl1pPr>
              <a:defRPr/>
            </a:lvl1pPr>
          </a:lstStyle>
          <a:p>
            <a:fld id="{90A07E2E-931C-478C-9D43-6024A5971A3B}" type="slidenum">
              <a:rPr lang="en-US" altLang="en-US"/>
              <a:pPr/>
              <a:t>‹#›</a:t>
            </a:fld>
            <a:endParaRPr lang="en-US" altLang="en-US"/>
          </a:p>
        </p:txBody>
      </p:sp>
    </p:spTree>
    <p:extLst>
      <p:ext uri="{BB962C8B-B14F-4D97-AF65-F5344CB8AC3E}">
        <p14:creationId xmlns:p14="http://schemas.microsoft.com/office/powerpoint/2010/main" val="11207899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a:extLst>
              <a:ext uri="{FF2B5EF4-FFF2-40B4-BE49-F238E27FC236}">
                <a16:creationId xmlns:a16="http://schemas.microsoft.com/office/drawing/2014/main" id="{F48E2E34-70FF-0425-6510-82876682D1B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5">
            <a:extLst>
              <a:ext uri="{FF2B5EF4-FFF2-40B4-BE49-F238E27FC236}">
                <a16:creationId xmlns:a16="http://schemas.microsoft.com/office/drawing/2014/main" id="{C929986D-23EE-C2CE-27E3-F20009A8FAA6}"/>
              </a:ext>
            </a:extLst>
          </p:cNvPr>
          <p:cNvSpPr>
            <a:spLocks noGrp="1" noChangeArrowheads="1"/>
          </p:cNvSpPr>
          <p:nvPr>
            <p:ph type="sldNum" idx="11"/>
          </p:nvPr>
        </p:nvSpPr>
        <p:spPr>
          <a:ln/>
        </p:spPr>
        <p:txBody>
          <a:bodyPr/>
          <a:lstStyle>
            <a:lvl1pPr>
              <a:defRPr/>
            </a:lvl1pPr>
          </a:lstStyle>
          <a:p>
            <a:fld id="{5CC4898C-45F4-4714-9409-D86E3F876E1C}" type="slidenum">
              <a:rPr lang="en-US" altLang="en-US"/>
              <a:pPr/>
              <a:t>‹#›</a:t>
            </a:fld>
            <a:endParaRPr lang="en-US" altLang="en-US"/>
          </a:p>
        </p:txBody>
      </p:sp>
    </p:spTree>
    <p:extLst>
      <p:ext uri="{BB962C8B-B14F-4D97-AF65-F5344CB8AC3E}">
        <p14:creationId xmlns:p14="http://schemas.microsoft.com/office/powerpoint/2010/main" val="48126439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a:extLst>
              <a:ext uri="{FF2B5EF4-FFF2-40B4-BE49-F238E27FC236}">
                <a16:creationId xmlns:a16="http://schemas.microsoft.com/office/drawing/2014/main" id="{5BF1BDF2-CA4F-3BEA-E1C8-C7C8A01C0AE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5">
            <a:extLst>
              <a:ext uri="{FF2B5EF4-FFF2-40B4-BE49-F238E27FC236}">
                <a16:creationId xmlns:a16="http://schemas.microsoft.com/office/drawing/2014/main" id="{C5FBB63C-794A-A16B-B6BD-B89B40055D7B}"/>
              </a:ext>
            </a:extLst>
          </p:cNvPr>
          <p:cNvSpPr>
            <a:spLocks noGrp="1" noChangeArrowheads="1"/>
          </p:cNvSpPr>
          <p:nvPr>
            <p:ph type="sldNum" idx="11"/>
          </p:nvPr>
        </p:nvSpPr>
        <p:spPr>
          <a:ln/>
        </p:spPr>
        <p:txBody>
          <a:bodyPr/>
          <a:lstStyle>
            <a:lvl1pPr>
              <a:defRPr/>
            </a:lvl1pPr>
          </a:lstStyle>
          <a:p>
            <a:fld id="{AB5B9F60-D0D1-4465-B377-669B72C69C7D}" type="slidenum">
              <a:rPr lang="en-US" altLang="en-US"/>
              <a:pPr/>
              <a:t>‹#›</a:t>
            </a:fld>
            <a:endParaRPr lang="en-US" altLang="en-US"/>
          </a:p>
        </p:txBody>
      </p:sp>
    </p:spTree>
    <p:extLst>
      <p:ext uri="{BB962C8B-B14F-4D97-AF65-F5344CB8AC3E}">
        <p14:creationId xmlns:p14="http://schemas.microsoft.com/office/powerpoint/2010/main" val="1407882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5BEDA510-004A-4F79-49FC-DD3EEA0673F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2145B958-DD5C-5B9B-E3A0-26BA221E30E8}"/>
              </a:ext>
            </a:extLst>
          </p:cNvPr>
          <p:cNvSpPr>
            <a:spLocks noGrp="1" noChangeArrowheads="1"/>
          </p:cNvSpPr>
          <p:nvPr>
            <p:ph type="sldNum" idx="11"/>
          </p:nvPr>
        </p:nvSpPr>
        <p:spPr>
          <a:ln/>
        </p:spPr>
        <p:txBody>
          <a:bodyPr/>
          <a:lstStyle>
            <a:lvl1pPr>
              <a:defRPr/>
            </a:lvl1pPr>
          </a:lstStyle>
          <a:p>
            <a:fld id="{B38D920F-306C-4655-9D81-3C462EFD62D6}" type="slidenum">
              <a:rPr lang="en-US" altLang="en-US"/>
              <a:pPr/>
              <a:t>‹#›</a:t>
            </a:fld>
            <a:endParaRPr lang="en-US" altLang="en-US"/>
          </a:p>
        </p:txBody>
      </p:sp>
    </p:spTree>
    <p:extLst>
      <p:ext uri="{BB962C8B-B14F-4D97-AF65-F5344CB8AC3E}">
        <p14:creationId xmlns:p14="http://schemas.microsoft.com/office/powerpoint/2010/main" val="390115797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a:extLst>
              <a:ext uri="{FF2B5EF4-FFF2-40B4-BE49-F238E27FC236}">
                <a16:creationId xmlns:a16="http://schemas.microsoft.com/office/drawing/2014/main" id="{335BC33C-1BE4-FAC1-7F6B-B92479543E5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5">
            <a:extLst>
              <a:ext uri="{FF2B5EF4-FFF2-40B4-BE49-F238E27FC236}">
                <a16:creationId xmlns:a16="http://schemas.microsoft.com/office/drawing/2014/main" id="{D99F2BFD-1369-AD1D-B1F3-46F9A4B065AC}"/>
              </a:ext>
            </a:extLst>
          </p:cNvPr>
          <p:cNvSpPr>
            <a:spLocks noGrp="1" noChangeArrowheads="1"/>
          </p:cNvSpPr>
          <p:nvPr>
            <p:ph type="sldNum" idx="11"/>
          </p:nvPr>
        </p:nvSpPr>
        <p:spPr>
          <a:ln/>
        </p:spPr>
        <p:txBody>
          <a:bodyPr/>
          <a:lstStyle>
            <a:lvl1pPr>
              <a:defRPr/>
            </a:lvl1pPr>
          </a:lstStyle>
          <a:p>
            <a:fld id="{DD3980B2-1D9B-40B7-9051-BA446EE4F454}" type="slidenum">
              <a:rPr lang="en-US" altLang="en-US"/>
              <a:pPr/>
              <a:t>‹#›</a:t>
            </a:fld>
            <a:endParaRPr lang="en-US" altLang="en-US"/>
          </a:p>
        </p:txBody>
      </p:sp>
    </p:spTree>
    <p:extLst>
      <p:ext uri="{BB962C8B-B14F-4D97-AF65-F5344CB8AC3E}">
        <p14:creationId xmlns:p14="http://schemas.microsoft.com/office/powerpoint/2010/main" val="280234304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a:extLst>
              <a:ext uri="{FF2B5EF4-FFF2-40B4-BE49-F238E27FC236}">
                <a16:creationId xmlns:a16="http://schemas.microsoft.com/office/drawing/2014/main" id="{32AF2D58-CEE3-738C-58E0-3677C26CBC7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91046787-1FD4-2C14-109F-D46F5CABDD9C}"/>
              </a:ext>
            </a:extLst>
          </p:cNvPr>
          <p:cNvSpPr>
            <a:spLocks noGrp="1" noChangeArrowheads="1"/>
          </p:cNvSpPr>
          <p:nvPr>
            <p:ph type="sldNum" idx="11"/>
          </p:nvPr>
        </p:nvSpPr>
        <p:spPr>
          <a:ln/>
        </p:spPr>
        <p:txBody>
          <a:bodyPr/>
          <a:lstStyle>
            <a:lvl1pPr>
              <a:defRPr/>
            </a:lvl1pPr>
          </a:lstStyle>
          <a:p>
            <a:fld id="{7E8C4E7A-7E69-42D8-8FB8-C1E4CDB79997}" type="slidenum">
              <a:rPr lang="en-US" altLang="en-US"/>
              <a:pPr/>
              <a:t>‹#›</a:t>
            </a:fld>
            <a:endParaRPr lang="en-US" altLang="en-US"/>
          </a:p>
        </p:txBody>
      </p:sp>
    </p:spTree>
    <p:extLst>
      <p:ext uri="{BB962C8B-B14F-4D97-AF65-F5344CB8AC3E}">
        <p14:creationId xmlns:p14="http://schemas.microsoft.com/office/powerpoint/2010/main" val="400432853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a:extLst>
              <a:ext uri="{FF2B5EF4-FFF2-40B4-BE49-F238E27FC236}">
                <a16:creationId xmlns:a16="http://schemas.microsoft.com/office/drawing/2014/main" id="{ED75A812-117F-CAC5-DA85-1A663BD09D3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5F6B2001-E692-82DE-F63D-98D133EBE08D}"/>
              </a:ext>
            </a:extLst>
          </p:cNvPr>
          <p:cNvSpPr>
            <a:spLocks noGrp="1" noChangeArrowheads="1"/>
          </p:cNvSpPr>
          <p:nvPr>
            <p:ph type="sldNum" idx="11"/>
          </p:nvPr>
        </p:nvSpPr>
        <p:spPr>
          <a:ln/>
        </p:spPr>
        <p:txBody>
          <a:bodyPr/>
          <a:lstStyle>
            <a:lvl1pPr>
              <a:defRPr/>
            </a:lvl1pPr>
          </a:lstStyle>
          <a:p>
            <a:fld id="{3666EC4A-6363-4053-AC46-E75BD93F92B2}" type="slidenum">
              <a:rPr lang="en-US" altLang="en-US"/>
              <a:pPr/>
              <a:t>‹#›</a:t>
            </a:fld>
            <a:endParaRPr lang="en-US" altLang="en-US"/>
          </a:p>
        </p:txBody>
      </p:sp>
    </p:spTree>
    <p:extLst>
      <p:ext uri="{BB962C8B-B14F-4D97-AF65-F5344CB8AC3E}">
        <p14:creationId xmlns:p14="http://schemas.microsoft.com/office/powerpoint/2010/main" val="2415239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9A938102-3466-62DD-1379-CA1D604A78E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A23BD940-BA2F-77F9-27F9-246CE571DC97}"/>
              </a:ext>
            </a:extLst>
          </p:cNvPr>
          <p:cNvSpPr>
            <a:spLocks noGrp="1" noChangeArrowheads="1"/>
          </p:cNvSpPr>
          <p:nvPr>
            <p:ph type="sldNum" idx="11"/>
          </p:nvPr>
        </p:nvSpPr>
        <p:spPr>
          <a:ln/>
        </p:spPr>
        <p:txBody>
          <a:bodyPr/>
          <a:lstStyle>
            <a:lvl1pPr>
              <a:defRPr/>
            </a:lvl1pPr>
          </a:lstStyle>
          <a:p>
            <a:fld id="{A5095FB9-E3A7-41DC-AAFD-E84B7B031B9E}" type="slidenum">
              <a:rPr lang="en-US" altLang="en-US"/>
              <a:pPr/>
              <a:t>‹#›</a:t>
            </a:fld>
            <a:endParaRPr lang="en-US" altLang="en-US"/>
          </a:p>
        </p:txBody>
      </p:sp>
    </p:spTree>
    <p:extLst>
      <p:ext uri="{BB962C8B-B14F-4D97-AF65-F5344CB8AC3E}">
        <p14:creationId xmlns:p14="http://schemas.microsoft.com/office/powerpoint/2010/main" val="209647293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31D4D85D-F67E-28E5-B727-7B3A870C8D4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C26023DF-5488-BFCF-FE80-803A1D370D38}"/>
              </a:ext>
            </a:extLst>
          </p:cNvPr>
          <p:cNvSpPr>
            <a:spLocks noGrp="1" noChangeArrowheads="1"/>
          </p:cNvSpPr>
          <p:nvPr>
            <p:ph type="sldNum" idx="11"/>
          </p:nvPr>
        </p:nvSpPr>
        <p:spPr>
          <a:ln/>
        </p:spPr>
        <p:txBody>
          <a:bodyPr/>
          <a:lstStyle>
            <a:lvl1pPr>
              <a:defRPr/>
            </a:lvl1pPr>
          </a:lstStyle>
          <a:p>
            <a:fld id="{9342DE1D-E577-417A-A922-3E397D9FA3DB}" type="slidenum">
              <a:rPr lang="en-US" altLang="en-US"/>
              <a:pPr/>
              <a:t>‹#›</a:t>
            </a:fld>
            <a:endParaRPr lang="en-US" altLang="en-US"/>
          </a:p>
        </p:txBody>
      </p:sp>
    </p:spTree>
    <p:extLst>
      <p:ext uri="{BB962C8B-B14F-4D97-AF65-F5344CB8AC3E}">
        <p14:creationId xmlns:p14="http://schemas.microsoft.com/office/powerpoint/2010/main" val="414124635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6052AE9C-2DFE-1491-3DD2-74BD1D6BA28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6638A97D-90F1-D855-0612-C2BE82128020}"/>
              </a:ext>
            </a:extLst>
          </p:cNvPr>
          <p:cNvSpPr>
            <a:spLocks noGrp="1" noChangeArrowheads="1"/>
          </p:cNvSpPr>
          <p:nvPr>
            <p:ph type="sldNum" idx="11"/>
          </p:nvPr>
        </p:nvSpPr>
        <p:spPr>
          <a:ln/>
        </p:spPr>
        <p:txBody>
          <a:bodyPr/>
          <a:lstStyle>
            <a:lvl1pPr>
              <a:defRPr/>
            </a:lvl1pPr>
          </a:lstStyle>
          <a:p>
            <a:fld id="{112E04AA-A568-4378-B098-CB74CD243E06}" type="slidenum">
              <a:rPr lang="en-US" altLang="en-US"/>
              <a:pPr/>
              <a:t>‹#›</a:t>
            </a:fld>
            <a:endParaRPr lang="en-US" altLang="en-US"/>
          </a:p>
        </p:txBody>
      </p:sp>
    </p:spTree>
    <p:extLst>
      <p:ext uri="{BB962C8B-B14F-4D97-AF65-F5344CB8AC3E}">
        <p14:creationId xmlns:p14="http://schemas.microsoft.com/office/powerpoint/2010/main" val="319178297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CE109633-815E-95B3-3AA2-6DABBC2880A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519FD870-E864-0EF4-9A60-2DE67851B70F}"/>
              </a:ext>
            </a:extLst>
          </p:cNvPr>
          <p:cNvSpPr>
            <a:spLocks noGrp="1" noChangeArrowheads="1"/>
          </p:cNvSpPr>
          <p:nvPr>
            <p:ph type="sldNum" idx="11"/>
          </p:nvPr>
        </p:nvSpPr>
        <p:spPr>
          <a:ln/>
        </p:spPr>
        <p:txBody>
          <a:bodyPr/>
          <a:lstStyle>
            <a:lvl1pPr>
              <a:defRPr/>
            </a:lvl1pPr>
          </a:lstStyle>
          <a:p>
            <a:fld id="{C7A55342-D84B-46E8-8CBF-17147F04FFA2}" type="slidenum">
              <a:rPr lang="en-US" altLang="en-US"/>
              <a:pPr/>
              <a:t>‹#›</a:t>
            </a:fld>
            <a:endParaRPr lang="en-US" altLang="en-US"/>
          </a:p>
        </p:txBody>
      </p:sp>
    </p:spTree>
    <p:extLst>
      <p:ext uri="{BB962C8B-B14F-4D97-AF65-F5344CB8AC3E}">
        <p14:creationId xmlns:p14="http://schemas.microsoft.com/office/powerpoint/2010/main" val="332322864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B7A916E2-9DB8-D0D7-4B9A-A5F5E302220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5D1EC63A-78BC-91D8-3D20-7EEC00ADD151}"/>
              </a:ext>
            </a:extLst>
          </p:cNvPr>
          <p:cNvSpPr>
            <a:spLocks noGrp="1" noChangeArrowheads="1"/>
          </p:cNvSpPr>
          <p:nvPr>
            <p:ph type="sldNum" idx="11"/>
          </p:nvPr>
        </p:nvSpPr>
        <p:spPr>
          <a:ln/>
        </p:spPr>
        <p:txBody>
          <a:bodyPr/>
          <a:lstStyle>
            <a:lvl1pPr>
              <a:defRPr/>
            </a:lvl1pPr>
          </a:lstStyle>
          <a:p>
            <a:fld id="{B0311854-82E9-4D5A-9919-10756EE758AB}" type="slidenum">
              <a:rPr lang="en-US" altLang="en-US"/>
              <a:pPr/>
              <a:t>‹#›</a:t>
            </a:fld>
            <a:endParaRPr lang="en-US" altLang="en-US"/>
          </a:p>
        </p:txBody>
      </p:sp>
    </p:spTree>
    <p:extLst>
      <p:ext uri="{BB962C8B-B14F-4D97-AF65-F5344CB8AC3E}">
        <p14:creationId xmlns:p14="http://schemas.microsoft.com/office/powerpoint/2010/main" val="27925462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C25A60EF-4068-C17D-EBD0-9221B461B70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5CE1813B-4AF8-9834-A612-70D74448E534}"/>
              </a:ext>
            </a:extLst>
          </p:cNvPr>
          <p:cNvSpPr>
            <a:spLocks noGrp="1" noChangeArrowheads="1"/>
          </p:cNvSpPr>
          <p:nvPr>
            <p:ph type="sldNum" idx="11"/>
          </p:nvPr>
        </p:nvSpPr>
        <p:spPr>
          <a:ln/>
        </p:spPr>
        <p:txBody>
          <a:bodyPr/>
          <a:lstStyle>
            <a:lvl1pPr>
              <a:defRPr/>
            </a:lvl1pPr>
          </a:lstStyle>
          <a:p>
            <a:fld id="{A79A00C9-DC09-4D11-A6B3-5C3376269ED1}" type="slidenum">
              <a:rPr lang="en-US" altLang="en-US"/>
              <a:pPr/>
              <a:t>‹#›</a:t>
            </a:fld>
            <a:endParaRPr lang="en-US" altLang="en-US"/>
          </a:p>
        </p:txBody>
      </p:sp>
    </p:spTree>
    <p:extLst>
      <p:ext uri="{BB962C8B-B14F-4D97-AF65-F5344CB8AC3E}">
        <p14:creationId xmlns:p14="http://schemas.microsoft.com/office/powerpoint/2010/main" val="253758095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A8B4FE16-5346-63F2-068B-1A252CC9B95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0CE21AFF-B3FC-8A0D-C564-7300275C49D6}"/>
              </a:ext>
            </a:extLst>
          </p:cNvPr>
          <p:cNvSpPr>
            <a:spLocks noGrp="1" noChangeArrowheads="1"/>
          </p:cNvSpPr>
          <p:nvPr>
            <p:ph type="sldNum" idx="11"/>
          </p:nvPr>
        </p:nvSpPr>
        <p:spPr>
          <a:ln/>
        </p:spPr>
        <p:txBody>
          <a:bodyPr/>
          <a:lstStyle>
            <a:lvl1pPr>
              <a:defRPr/>
            </a:lvl1pPr>
          </a:lstStyle>
          <a:p>
            <a:fld id="{E8F5D8BB-7206-494C-87E4-61941741C071}" type="slidenum">
              <a:rPr lang="en-US" altLang="en-US"/>
              <a:pPr/>
              <a:t>‹#›</a:t>
            </a:fld>
            <a:endParaRPr lang="en-US" altLang="en-US"/>
          </a:p>
        </p:txBody>
      </p:sp>
    </p:spTree>
    <p:extLst>
      <p:ext uri="{BB962C8B-B14F-4D97-AF65-F5344CB8AC3E}">
        <p14:creationId xmlns:p14="http://schemas.microsoft.com/office/powerpoint/2010/main" val="905918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B1274C82-9980-452A-168E-61E5A95EA5D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A897D048-D32C-D0A1-2284-6291062D4C19}"/>
              </a:ext>
            </a:extLst>
          </p:cNvPr>
          <p:cNvSpPr>
            <a:spLocks noGrp="1" noChangeArrowheads="1"/>
          </p:cNvSpPr>
          <p:nvPr>
            <p:ph type="sldNum" idx="11"/>
          </p:nvPr>
        </p:nvSpPr>
        <p:spPr>
          <a:ln/>
        </p:spPr>
        <p:txBody>
          <a:bodyPr/>
          <a:lstStyle>
            <a:lvl1pPr>
              <a:defRPr/>
            </a:lvl1pPr>
          </a:lstStyle>
          <a:p>
            <a:fld id="{6197B97E-4A92-4F1F-BE7B-2E82C1029D53}" type="slidenum">
              <a:rPr lang="en-US" altLang="en-US"/>
              <a:pPr/>
              <a:t>‹#›</a:t>
            </a:fld>
            <a:endParaRPr lang="en-US" altLang="en-US"/>
          </a:p>
        </p:txBody>
      </p:sp>
    </p:spTree>
    <p:extLst>
      <p:ext uri="{BB962C8B-B14F-4D97-AF65-F5344CB8AC3E}">
        <p14:creationId xmlns:p14="http://schemas.microsoft.com/office/powerpoint/2010/main" val="24292514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F5F49CE5-9935-64B0-8023-78277B3E6F9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BE013DFF-C87B-4C54-597D-81DB7ED45612}"/>
              </a:ext>
            </a:extLst>
          </p:cNvPr>
          <p:cNvSpPr>
            <a:spLocks noGrp="1" noChangeArrowheads="1"/>
          </p:cNvSpPr>
          <p:nvPr>
            <p:ph type="sldNum" idx="11"/>
          </p:nvPr>
        </p:nvSpPr>
        <p:spPr>
          <a:ln/>
        </p:spPr>
        <p:txBody>
          <a:bodyPr/>
          <a:lstStyle>
            <a:lvl1pPr>
              <a:defRPr/>
            </a:lvl1pPr>
          </a:lstStyle>
          <a:p>
            <a:fld id="{348F19F4-F677-443C-AD3E-305D11A59DE2}" type="slidenum">
              <a:rPr lang="en-US" altLang="en-US"/>
              <a:pPr/>
              <a:t>‹#›</a:t>
            </a:fld>
            <a:endParaRPr lang="en-US" altLang="en-US"/>
          </a:p>
        </p:txBody>
      </p:sp>
    </p:spTree>
    <p:extLst>
      <p:ext uri="{BB962C8B-B14F-4D97-AF65-F5344CB8AC3E}">
        <p14:creationId xmlns:p14="http://schemas.microsoft.com/office/powerpoint/2010/main" val="70395840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8B1F4D63-0D65-CF1F-5191-3B53BE7E904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9413C1DA-276E-3415-2627-292475F88B42}"/>
              </a:ext>
            </a:extLst>
          </p:cNvPr>
          <p:cNvSpPr>
            <a:spLocks noGrp="1" noChangeArrowheads="1"/>
          </p:cNvSpPr>
          <p:nvPr>
            <p:ph type="sldNum" idx="11"/>
          </p:nvPr>
        </p:nvSpPr>
        <p:spPr>
          <a:ln/>
        </p:spPr>
        <p:txBody>
          <a:bodyPr/>
          <a:lstStyle>
            <a:lvl1pPr>
              <a:defRPr/>
            </a:lvl1pPr>
          </a:lstStyle>
          <a:p>
            <a:fld id="{B4BBFC7D-36EF-4E79-95DB-3E966122DAC7}" type="slidenum">
              <a:rPr lang="en-US" altLang="en-US"/>
              <a:pPr/>
              <a:t>‹#›</a:t>
            </a:fld>
            <a:endParaRPr lang="en-US" altLang="en-US"/>
          </a:p>
        </p:txBody>
      </p:sp>
    </p:spTree>
    <p:extLst>
      <p:ext uri="{BB962C8B-B14F-4D97-AF65-F5344CB8AC3E}">
        <p14:creationId xmlns:p14="http://schemas.microsoft.com/office/powerpoint/2010/main" val="120226929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BCB96C96-9A14-DC07-D87C-1F87148C7A6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00267BAD-B96E-7930-B99B-B6653AEF5221}"/>
              </a:ext>
            </a:extLst>
          </p:cNvPr>
          <p:cNvSpPr>
            <a:spLocks noGrp="1" noChangeArrowheads="1"/>
          </p:cNvSpPr>
          <p:nvPr>
            <p:ph type="sldNum" idx="11"/>
          </p:nvPr>
        </p:nvSpPr>
        <p:spPr>
          <a:ln/>
        </p:spPr>
        <p:txBody>
          <a:bodyPr/>
          <a:lstStyle>
            <a:lvl1pPr>
              <a:defRPr/>
            </a:lvl1pPr>
          </a:lstStyle>
          <a:p>
            <a:fld id="{429BF1B6-2060-4776-A6F8-9548AB5A81A9}" type="slidenum">
              <a:rPr lang="en-US" altLang="en-US"/>
              <a:pPr/>
              <a:t>‹#›</a:t>
            </a:fld>
            <a:endParaRPr lang="en-US" altLang="en-US"/>
          </a:p>
        </p:txBody>
      </p:sp>
    </p:spTree>
    <p:extLst>
      <p:ext uri="{BB962C8B-B14F-4D97-AF65-F5344CB8AC3E}">
        <p14:creationId xmlns:p14="http://schemas.microsoft.com/office/powerpoint/2010/main" val="104467627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4974FE33-4926-755E-142F-911A1252AE4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C400AAC7-82E4-07C1-2610-9BAAC5E0E2FE}"/>
              </a:ext>
            </a:extLst>
          </p:cNvPr>
          <p:cNvSpPr>
            <a:spLocks noGrp="1" noChangeArrowheads="1"/>
          </p:cNvSpPr>
          <p:nvPr>
            <p:ph type="sldNum" idx="11"/>
          </p:nvPr>
        </p:nvSpPr>
        <p:spPr>
          <a:ln/>
        </p:spPr>
        <p:txBody>
          <a:bodyPr/>
          <a:lstStyle>
            <a:lvl1pPr>
              <a:defRPr/>
            </a:lvl1pPr>
          </a:lstStyle>
          <a:p>
            <a:fld id="{5EDCB14D-F6D2-4854-A369-06F6F3F25138}" type="slidenum">
              <a:rPr lang="en-US" altLang="en-US"/>
              <a:pPr/>
              <a:t>‹#›</a:t>
            </a:fld>
            <a:endParaRPr lang="en-US" altLang="en-US"/>
          </a:p>
        </p:txBody>
      </p:sp>
    </p:spTree>
    <p:extLst>
      <p:ext uri="{BB962C8B-B14F-4D97-AF65-F5344CB8AC3E}">
        <p14:creationId xmlns:p14="http://schemas.microsoft.com/office/powerpoint/2010/main" val="17571800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3">
            <a:extLst>
              <a:ext uri="{FF2B5EF4-FFF2-40B4-BE49-F238E27FC236}">
                <a16:creationId xmlns:a16="http://schemas.microsoft.com/office/drawing/2014/main" id="{A3B88DAA-2083-AA01-B01F-15A384E9BAA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0FBF8CAA-A521-9286-388F-34AF3056FF08}"/>
              </a:ext>
            </a:extLst>
          </p:cNvPr>
          <p:cNvSpPr>
            <a:spLocks noGrp="1" noChangeArrowheads="1"/>
          </p:cNvSpPr>
          <p:nvPr>
            <p:ph type="sldNum" idx="11"/>
          </p:nvPr>
        </p:nvSpPr>
        <p:spPr>
          <a:ln/>
        </p:spPr>
        <p:txBody>
          <a:bodyPr/>
          <a:lstStyle>
            <a:lvl1pPr>
              <a:defRPr/>
            </a:lvl1pPr>
          </a:lstStyle>
          <a:p>
            <a:fld id="{2E96097B-A2E3-43A3-B931-56C6FF33E0B1}" type="slidenum">
              <a:rPr lang="en-US" altLang="en-US"/>
              <a:pPr/>
              <a:t>‹#›</a:t>
            </a:fld>
            <a:endParaRPr lang="en-US" altLang="en-US"/>
          </a:p>
        </p:txBody>
      </p:sp>
    </p:spTree>
    <p:extLst>
      <p:ext uri="{BB962C8B-B14F-4D97-AF65-F5344CB8AC3E}">
        <p14:creationId xmlns:p14="http://schemas.microsoft.com/office/powerpoint/2010/main" val="34917079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a:extLst>
              <a:ext uri="{FF2B5EF4-FFF2-40B4-BE49-F238E27FC236}">
                <a16:creationId xmlns:a16="http://schemas.microsoft.com/office/drawing/2014/main" id="{5A8E44AA-00D6-9459-D510-C55BEE2796E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AD723166-6A99-5926-1C0F-83409C30BE8C}"/>
              </a:ext>
            </a:extLst>
          </p:cNvPr>
          <p:cNvSpPr>
            <a:spLocks noGrp="1" noChangeArrowheads="1"/>
          </p:cNvSpPr>
          <p:nvPr>
            <p:ph type="sldNum" idx="11"/>
          </p:nvPr>
        </p:nvSpPr>
        <p:spPr>
          <a:ln/>
        </p:spPr>
        <p:txBody>
          <a:bodyPr/>
          <a:lstStyle>
            <a:lvl1pPr>
              <a:defRPr/>
            </a:lvl1pPr>
          </a:lstStyle>
          <a:p>
            <a:fld id="{79AAEDBF-ABF5-427E-9D66-E7C6962F37C4}" type="slidenum">
              <a:rPr lang="en-US" altLang="en-US"/>
              <a:pPr/>
              <a:t>‹#›</a:t>
            </a:fld>
            <a:endParaRPr lang="en-US" altLang="en-US"/>
          </a:p>
        </p:txBody>
      </p:sp>
    </p:spTree>
    <p:extLst>
      <p:ext uri="{BB962C8B-B14F-4D97-AF65-F5344CB8AC3E}">
        <p14:creationId xmlns:p14="http://schemas.microsoft.com/office/powerpoint/2010/main" val="400976454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3">
            <a:extLst>
              <a:ext uri="{FF2B5EF4-FFF2-40B4-BE49-F238E27FC236}">
                <a16:creationId xmlns:a16="http://schemas.microsoft.com/office/drawing/2014/main" id="{A5708FAA-00F4-AE14-11C0-04B3E519242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4F8C73E9-9B1F-1182-9C3D-82039494B00A}"/>
              </a:ext>
            </a:extLst>
          </p:cNvPr>
          <p:cNvSpPr>
            <a:spLocks noGrp="1" noChangeArrowheads="1"/>
          </p:cNvSpPr>
          <p:nvPr>
            <p:ph type="sldNum" idx="11"/>
          </p:nvPr>
        </p:nvSpPr>
        <p:spPr>
          <a:ln/>
        </p:spPr>
        <p:txBody>
          <a:bodyPr/>
          <a:lstStyle>
            <a:lvl1pPr>
              <a:defRPr/>
            </a:lvl1pPr>
          </a:lstStyle>
          <a:p>
            <a:fld id="{1A7C5E1C-0E61-41C5-A52E-B74AAFD3FADC}" type="slidenum">
              <a:rPr lang="en-US" altLang="en-US"/>
              <a:pPr/>
              <a:t>‹#›</a:t>
            </a:fld>
            <a:endParaRPr lang="en-US" altLang="en-US"/>
          </a:p>
        </p:txBody>
      </p:sp>
    </p:spTree>
    <p:extLst>
      <p:ext uri="{BB962C8B-B14F-4D97-AF65-F5344CB8AC3E}">
        <p14:creationId xmlns:p14="http://schemas.microsoft.com/office/powerpoint/2010/main" val="3209806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3">
            <a:extLst>
              <a:ext uri="{FF2B5EF4-FFF2-40B4-BE49-F238E27FC236}">
                <a16:creationId xmlns:a16="http://schemas.microsoft.com/office/drawing/2014/main" id="{7ABD7B30-8C29-B876-A589-5982292811A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5">
            <a:extLst>
              <a:ext uri="{FF2B5EF4-FFF2-40B4-BE49-F238E27FC236}">
                <a16:creationId xmlns:a16="http://schemas.microsoft.com/office/drawing/2014/main" id="{419FAE57-3BDC-8310-5C9E-9B08DE5DB23B}"/>
              </a:ext>
            </a:extLst>
          </p:cNvPr>
          <p:cNvSpPr>
            <a:spLocks noGrp="1" noChangeArrowheads="1"/>
          </p:cNvSpPr>
          <p:nvPr>
            <p:ph type="sldNum" idx="11"/>
          </p:nvPr>
        </p:nvSpPr>
        <p:spPr>
          <a:ln/>
        </p:spPr>
        <p:txBody>
          <a:bodyPr/>
          <a:lstStyle>
            <a:lvl1pPr>
              <a:defRPr/>
            </a:lvl1pPr>
          </a:lstStyle>
          <a:p>
            <a:fld id="{2EC396F4-1C74-4D6F-9CF2-2877918BFBEC}" type="slidenum">
              <a:rPr lang="en-US" altLang="en-US"/>
              <a:pPr/>
              <a:t>‹#›</a:t>
            </a:fld>
            <a:endParaRPr lang="en-US" altLang="en-US"/>
          </a:p>
        </p:txBody>
      </p:sp>
    </p:spTree>
    <p:extLst>
      <p:ext uri="{BB962C8B-B14F-4D97-AF65-F5344CB8AC3E}">
        <p14:creationId xmlns:p14="http://schemas.microsoft.com/office/powerpoint/2010/main" val="28452860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3">
            <a:extLst>
              <a:ext uri="{FF2B5EF4-FFF2-40B4-BE49-F238E27FC236}">
                <a16:creationId xmlns:a16="http://schemas.microsoft.com/office/drawing/2014/main" id="{66E9892C-8B19-8211-E86A-6FD97A00E5A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5">
            <a:extLst>
              <a:ext uri="{FF2B5EF4-FFF2-40B4-BE49-F238E27FC236}">
                <a16:creationId xmlns:a16="http://schemas.microsoft.com/office/drawing/2014/main" id="{D01A9E4E-0087-0517-D804-E2E6BB4196D8}"/>
              </a:ext>
            </a:extLst>
          </p:cNvPr>
          <p:cNvSpPr>
            <a:spLocks noGrp="1" noChangeArrowheads="1"/>
          </p:cNvSpPr>
          <p:nvPr>
            <p:ph type="sldNum" idx="11"/>
          </p:nvPr>
        </p:nvSpPr>
        <p:spPr>
          <a:ln/>
        </p:spPr>
        <p:txBody>
          <a:bodyPr/>
          <a:lstStyle>
            <a:lvl1pPr>
              <a:defRPr/>
            </a:lvl1pPr>
          </a:lstStyle>
          <a:p>
            <a:fld id="{612F35CA-95A9-4ECC-813B-5A1325B4C421}" type="slidenum">
              <a:rPr lang="en-US" altLang="en-US"/>
              <a:pPr/>
              <a:t>‹#›</a:t>
            </a:fld>
            <a:endParaRPr lang="en-US" altLang="en-US"/>
          </a:p>
        </p:txBody>
      </p:sp>
    </p:spTree>
    <p:extLst>
      <p:ext uri="{BB962C8B-B14F-4D97-AF65-F5344CB8AC3E}">
        <p14:creationId xmlns:p14="http://schemas.microsoft.com/office/powerpoint/2010/main" val="107977656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3">
            <a:extLst>
              <a:ext uri="{FF2B5EF4-FFF2-40B4-BE49-F238E27FC236}">
                <a16:creationId xmlns:a16="http://schemas.microsoft.com/office/drawing/2014/main" id="{2F5291E5-78F1-B31B-7351-EEAEB5B549A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5">
            <a:extLst>
              <a:ext uri="{FF2B5EF4-FFF2-40B4-BE49-F238E27FC236}">
                <a16:creationId xmlns:a16="http://schemas.microsoft.com/office/drawing/2014/main" id="{28077A46-752E-2ADC-A25D-4943C7B8B702}"/>
              </a:ext>
            </a:extLst>
          </p:cNvPr>
          <p:cNvSpPr>
            <a:spLocks noGrp="1" noChangeArrowheads="1"/>
          </p:cNvSpPr>
          <p:nvPr>
            <p:ph type="sldNum" idx="11"/>
          </p:nvPr>
        </p:nvSpPr>
        <p:spPr>
          <a:ln/>
        </p:spPr>
        <p:txBody>
          <a:bodyPr/>
          <a:lstStyle>
            <a:lvl1pPr>
              <a:defRPr/>
            </a:lvl1pPr>
          </a:lstStyle>
          <a:p>
            <a:fld id="{A3F8E4A4-009D-40B0-803C-30FD42C0D53B}" type="slidenum">
              <a:rPr lang="en-US" altLang="en-US"/>
              <a:pPr/>
              <a:t>‹#›</a:t>
            </a:fld>
            <a:endParaRPr lang="en-US" altLang="en-US"/>
          </a:p>
        </p:txBody>
      </p:sp>
    </p:spTree>
    <p:extLst>
      <p:ext uri="{BB962C8B-B14F-4D97-AF65-F5344CB8AC3E}">
        <p14:creationId xmlns:p14="http://schemas.microsoft.com/office/powerpoint/2010/main" val="2599980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37800AF8-595D-CAE2-7306-AACBDC11EAD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4AF2E6E1-1A2A-4C0E-4F6A-7E1374E7A5BB}"/>
              </a:ext>
            </a:extLst>
          </p:cNvPr>
          <p:cNvSpPr>
            <a:spLocks noGrp="1" noChangeArrowheads="1"/>
          </p:cNvSpPr>
          <p:nvPr>
            <p:ph type="sldNum" idx="11"/>
          </p:nvPr>
        </p:nvSpPr>
        <p:spPr>
          <a:ln/>
        </p:spPr>
        <p:txBody>
          <a:bodyPr/>
          <a:lstStyle>
            <a:lvl1pPr>
              <a:defRPr/>
            </a:lvl1pPr>
          </a:lstStyle>
          <a:p>
            <a:fld id="{9D46076B-A7FC-4CB1-BF4E-1B9A8EC0743B}" type="slidenum">
              <a:rPr lang="en-US" altLang="en-US"/>
              <a:pPr/>
              <a:t>‹#›</a:t>
            </a:fld>
            <a:endParaRPr lang="en-US" altLang="en-US"/>
          </a:p>
        </p:txBody>
      </p:sp>
    </p:spTree>
    <p:extLst>
      <p:ext uri="{BB962C8B-B14F-4D97-AF65-F5344CB8AC3E}">
        <p14:creationId xmlns:p14="http://schemas.microsoft.com/office/powerpoint/2010/main" val="17115831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a:extLst>
              <a:ext uri="{FF2B5EF4-FFF2-40B4-BE49-F238E27FC236}">
                <a16:creationId xmlns:a16="http://schemas.microsoft.com/office/drawing/2014/main" id="{1BE33B86-7A34-3450-39D7-17C8BDF61F6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5">
            <a:extLst>
              <a:ext uri="{FF2B5EF4-FFF2-40B4-BE49-F238E27FC236}">
                <a16:creationId xmlns:a16="http://schemas.microsoft.com/office/drawing/2014/main" id="{E9DD2585-A381-8E6C-6EB5-EA5057AA7734}"/>
              </a:ext>
            </a:extLst>
          </p:cNvPr>
          <p:cNvSpPr>
            <a:spLocks noGrp="1" noChangeArrowheads="1"/>
          </p:cNvSpPr>
          <p:nvPr>
            <p:ph type="sldNum" idx="11"/>
          </p:nvPr>
        </p:nvSpPr>
        <p:spPr>
          <a:ln/>
        </p:spPr>
        <p:txBody>
          <a:bodyPr/>
          <a:lstStyle>
            <a:lvl1pPr>
              <a:defRPr/>
            </a:lvl1pPr>
          </a:lstStyle>
          <a:p>
            <a:fld id="{B1DB1B05-BBF5-40BB-892E-A8328E3EC8AE}" type="slidenum">
              <a:rPr lang="en-US" altLang="en-US"/>
              <a:pPr/>
              <a:t>‹#›</a:t>
            </a:fld>
            <a:endParaRPr lang="en-US" altLang="en-US"/>
          </a:p>
        </p:txBody>
      </p:sp>
    </p:spTree>
    <p:extLst>
      <p:ext uri="{BB962C8B-B14F-4D97-AF65-F5344CB8AC3E}">
        <p14:creationId xmlns:p14="http://schemas.microsoft.com/office/powerpoint/2010/main" val="130615876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a:extLst>
              <a:ext uri="{FF2B5EF4-FFF2-40B4-BE49-F238E27FC236}">
                <a16:creationId xmlns:a16="http://schemas.microsoft.com/office/drawing/2014/main" id="{A5A9E26E-3F13-EA88-F1D1-DB0C4EAA7E9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5">
            <a:extLst>
              <a:ext uri="{FF2B5EF4-FFF2-40B4-BE49-F238E27FC236}">
                <a16:creationId xmlns:a16="http://schemas.microsoft.com/office/drawing/2014/main" id="{26B73D0D-F02C-C0C2-DEB4-C6A6A3341334}"/>
              </a:ext>
            </a:extLst>
          </p:cNvPr>
          <p:cNvSpPr>
            <a:spLocks noGrp="1" noChangeArrowheads="1"/>
          </p:cNvSpPr>
          <p:nvPr>
            <p:ph type="sldNum" idx="11"/>
          </p:nvPr>
        </p:nvSpPr>
        <p:spPr>
          <a:ln/>
        </p:spPr>
        <p:txBody>
          <a:bodyPr/>
          <a:lstStyle>
            <a:lvl1pPr>
              <a:defRPr/>
            </a:lvl1pPr>
          </a:lstStyle>
          <a:p>
            <a:fld id="{7617F404-9A47-4326-B2AE-CCEE0F7DC072}" type="slidenum">
              <a:rPr lang="en-US" altLang="en-US"/>
              <a:pPr/>
              <a:t>‹#›</a:t>
            </a:fld>
            <a:endParaRPr lang="en-US" altLang="en-US"/>
          </a:p>
        </p:txBody>
      </p:sp>
    </p:spTree>
    <p:extLst>
      <p:ext uri="{BB962C8B-B14F-4D97-AF65-F5344CB8AC3E}">
        <p14:creationId xmlns:p14="http://schemas.microsoft.com/office/powerpoint/2010/main" val="382143347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3">
            <a:extLst>
              <a:ext uri="{FF2B5EF4-FFF2-40B4-BE49-F238E27FC236}">
                <a16:creationId xmlns:a16="http://schemas.microsoft.com/office/drawing/2014/main" id="{AA36A041-51C1-9476-3F2D-4FC5A7C9661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5">
            <a:extLst>
              <a:ext uri="{FF2B5EF4-FFF2-40B4-BE49-F238E27FC236}">
                <a16:creationId xmlns:a16="http://schemas.microsoft.com/office/drawing/2014/main" id="{A841A40E-779B-D3C1-951E-9C26AE06896B}"/>
              </a:ext>
            </a:extLst>
          </p:cNvPr>
          <p:cNvSpPr>
            <a:spLocks noGrp="1" noChangeArrowheads="1"/>
          </p:cNvSpPr>
          <p:nvPr>
            <p:ph type="sldNum" idx="11"/>
          </p:nvPr>
        </p:nvSpPr>
        <p:spPr>
          <a:ln/>
        </p:spPr>
        <p:txBody>
          <a:bodyPr/>
          <a:lstStyle>
            <a:lvl1pPr>
              <a:defRPr/>
            </a:lvl1pPr>
          </a:lstStyle>
          <a:p>
            <a:fld id="{289492F9-283F-4303-B9B1-1AB48639F759}" type="slidenum">
              <a:rPr lang="en-US" altLang="en-US"/>
              <a:pPr/>
              <a:t>‹#›</a:t>
            </a:fld>
            <a:endParaRPr lang="en-US" altLang="en-US"/>
          </a:p>
        </p:txBody>
      </p:sp>
    </p:spTree>
    <p:extLst>
      <p:ext uri="{BB962C8B-B14F-4D97-AF65-F5344CB8AC3E}">
        <p14:creationId xmlns:p14="http://schemas.microsoft.com/office/powerpoint/2010/main" val="5896378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a:extLst>
              <a:ext uri="{FF2B5EF4-FFF2-40B4-BE49-F238E27FC236}">
                <a16:creationId xmlns:a16="http://schemas.microsoft.com/office/drawing/2014/main" id="{CFF6C084-33B7-536E-CB8E-6175D6EC992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A54AAE4A-2C2D-C128-8F14-3448E91C4D60}"/>
              </a:ext>
            </a:extLst>
          </p:cNvPr>
          <p:cNvSpPr>
            <a:spLocks noGrp="1" noChangeArrowheads="1"/>
          </p:cNvSpPr>
          <p:nvPr>
            <p:ph type="sldNum" idx="11"/>
          </p:nvPr>
        </p:nvSpPr>
        <p:spPr>
          <a:ln/>
        </p:spPr>
        <p:txBody>
          <a:bodyPr/>
          <a:lstStyle>
            <a:lvl1pPr>
              <a:defRPr/>
            </a:lvl1pPr>
          </a:lstStyle>
          <a:p>
            <a:fld id="{3382041E-CE45-4A40-A23B-4A8331AC78BF}" type="slidenum">
              <a:rPr lang="en-US" altLang="en-US"/>
              <a:pPr/>
              <a:t>‹#›</a:t>
            </a:fld>
            <a:endParaRPr lang="en-US" altLang="en-US"/>
          </a:p>
        </p:txBody>
      </p:sp>
    </p:spTree>
    <p:extLst>
      <p:ext uri="{BB962C8B-B14F-4D97-AF65-F5344CB8AC3E}">
        <p14:creationId xmlns:p14="http://schemas.microsoft.com/office/powerpoint/2010/main" val="145449248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3">
            <a:extLst>
              <a:ext uri="{FF2B5EF4-FFF2-40B4-BE49-F238E27FC236}">
                <a16:creationId xmlns:a16="http://schemas.microsoft.com/office/drawing/2014/main" id="{4EE3E638-A951-BB03-54D9-052801E38B9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5">
            <a:extLst>
              <a:ext uri="{FF2B5EF4-FFF2-40B4-BE49-F238E27FC236}">
                <a16:creationId xmlns:a16="http://schemas.microsoft.com/office/drawing/2014/main" id="{8014FE5A-B3C6-87C7-BE8B-52A985FC2D08}"/>
              </a:ext>
            </a:extLst>
          </p:cNvPr>
          <p:cNvSpPr>
            <a:spLocks noGrp="1" noChangeArrowheads="1"/>
          </p:cNvSpPr>
          <p:nvPr>
            <p:ph type="sldNum" idx="11"/>
          </p:nvPr>
        </p:nvSpPr>
        <p:spPr>
          <a:ln/>
        </p:spPr>
        <p:txBody>
          <a:bodyPr/>
          <a:lstStyle>
            <a:lvl1pPr>
              <a:defRPr/>
            </a:lvl1pPr>
          </a:lstStyle>
          <a:p>
            <a:fld id="{1FD3B87D-321E-4B1F-B945-91953CE2D721}" type="slidenum">
              <a:rPr lang="en-US" altLang="en-US"/>
              <a:pPr/>
              <a:t>‹#›</a:t>
            </a:fld>
            <a:endParaRPr lang="en-US" altLang="en-US"/>
          </a:p>
        </p:txBody>
      </p:sp>
    </p:spTree>
    <p:extLst>
      <p:ext uri="{BB962C8B-B14F-4D97-AF65-F5344CB8AC3E}">
        <p14:creationId xmlns:p14="http://schemas.microsoft.com/office/powerpoint/2010/main" val="84871045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A15976AD-B325-1AFE-236E-4950604B47D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E991F1F-58C2-5A82-7E81-AEFC23F23DED}"/>
              </a:ext>
            </a:extLst>
          </p:cNvPr>
          <p:cNvSpPr>
            <a:spLocks noGrp="1" noChangeArrowheads="1"/>
          </p:cNvSpPr>
          <p:nvPr>
            <p:ph type="sldNum" idx="11"/>
          </p:nvPr>
        </p:nvSpPr>
        <p:spPr>
          <a:ln/>
        </p:spPr>
        <p:txBody>
          <a:bodyPr/>
          <a:lstStyle>
            <a:lvl1pPr>
              <a:defRPr/>
            </a:lvl1pPr>
          </a:lstStyle>
          <a:p>
            <a:fld id="{AF826EE6-BD84-4FA1-B039-A5A2F8013B4E}" type="slidenum">
              <a:rPr lang="en-US" altLang="en-US"/>
              <a:pPr/>
              <a:t>‹#›</a:t>
            </a:fld>
            <a:endParaRPr lang="en-US" altLang="en-US"/>
          </a:p>
        </p:txBody>
      </p:sp>
    </p:spTree>
    <p:extLst>
      <p:ext uri="{BB962C8B-B14F-4D97-AF65-F5344CB8AC3E}">
        <p14:creationId xmlns:p14="http://schemas.microsoft.com/office/powerpoint/2010/main" val="23189393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965661A1-C4B7-181D-6AD4-486FB7F7DFF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6982D470-14F1-DE04-BA1D-A380E3AF459C}"/>
              </a:ext>
            </a:extLst>
          </p:cNvPr>
          <p:cNvSpPr>
            <a:spLocks noGrp="1" noChangeArrowheads="1"/>
          </p:cNvSpPr>
          <p:nvPr>
            <p:ph type="sldNum" idx="11"/>
          </p:nvPr>
        </p:nvSpPr>
        <p:spPr>
          <a:ln/>
        </p:spPr>
        <p:txBody>
          <a:bodyPr/>
          <a:lstStyle>
            <a:lvl1pPr>
              <a:defRPr/>
            </a:lvl1pPr>
          </a:lstStyle>
          <a:p>
            <a:fld id="{3F3E3129-669E-4B5C-84F7-37B5E33F4D80}" type="slidenum">
              <a:rPr lang="en-US" altLang="en-US"/>
              <a:pPr/>
              <a:t>‹#›</a:t>
            </a:fld>
            <a:endParaRPr lang="en-US" altLang="en-US"/>
          </a:p>
        </p:txBody>
      </p:sp>
    </p:spTree>
    <p:extLst>
      <p:ext uri="{BB962C8B-B14F-4D97-AF65-F5344CB8AC3E}">
        <p14:creationId xmlns:p14="http://schemas.microsoft.com/office/powerpoint/2010/main" val="71486935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88745C05-5F11-F276-6C6A-A3836D1B652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50376134-83D8-7DFF-06EA-02C0831BD09C}"/>
              </a:ext>
            </a:extLst>
          </p:cNvPr>
          <p:cNvSpPr>
            <a:spLocks noGrp="1" noChangeArrowheads="1"/>
          </p:cNvSpPr>
          <p:nvPr>
            <p:ph type="sldNum" idx="11"/>
          </p:nvPr>
        </p:nvSpPr>
        <p:spPr>
          <a:ln/>
        </p:spPr>
        <p:txBody>
          <a:bodyPr/>
          <a:lstStyle>
            <a:lvl1pPr>
              <a:defRPr/>
            </a:lvl1pPr>
          </a:lstStyle>
          <a:p>
            <a:fld id="{9F1976DE-F826-4C8F-BABE-8596DB811629}" type="slidenum">
              <a:rPr lang="en-US" altLang="en-US"/>
              <a:pPr/>
              <a:t>‹#›</a:t>
            </a:fld>
            <a:endParaRPr lang="en-US" altLang="en-US"/>
          </a:p>
        </p:txBody>
      </p:sp>
    </p:spTree>
    <p:extLst>
      <p:ext uri="{BB962C8B-B14F-4D97-AF65-F5344CB8AC3E}">
        <p14:creationId xmlns:p14="http://schemas.microsoft.com/office/powerpoint/2010/main" val="6920907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9E729623-FC03-67BA-A4DF-0189BC1455D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64B33F24-C207-EA74-6CD5-30796535D3A9}"/>
              </a:ext>
            </a:extLst>
          </p:cNvPr>
          <p:cNvSpPr>
            <a:spLocks noGrp="1" noChangeArrowheads="1"/>
          </p:cNvSpPr>
          <p:nvPr>
            <p:ph type="sldNum" idx="11"/>
          </p:nvPr>
        </p:nvSpPr>
        <p:spPr>
          <a:ln/>
        </p:spPr>
        <p:txBody>
          <a:bodyPr/>
          <a:lstStyle>
            <a:lvl1pPr>
              <a:defRPr/>
            </a:lvl1pPr>
          </a:lstStyle>
          <a:p>
            <a:fld id="{CA184C9D-96C3-4D22-AC7A-7FCDC311ABF3}" type="slidenum">
              <a:rPr lang="en-US" altLang="en-US"/>
              <a:pPr/>
              <a:t>‹#›</a:t>
            </a:fld>
            <a:endParaRPr lang="en-US" altLang="en-US"/>
          </a:p>
        </p:txBody>
      </p:sp>
    </p:spTree>
    <p:extLst>
      <p:ext uri="{BB962C8B-B14F-4D97-AF65-F5344CB8AC3E}">
        <p14:creationId xmlns:p14="http://schemas.microsoft.com/office/powerpoint/2010/main" val="668363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2796AD74-E10F-96C3-AF1B-2FBC15EE542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ADB75EAB-333B-5197-0E0E-4559F28751EB}"/>
              </a:ext>
            </a:extLst>
          </p:cNvPr>
          <p:cNvSpPr>
            <a:spLocks noGrp="1" noChangeArrowheads="1"/>
          </p:cNvSpPr>
          <p:nvPr>
            <p:ph type="sldNum" idx="11"/>
          </p:nvPr>
        </p:nvSpPr>
        <p:spPr>
          <a:ln/>
        </p:spPr>
        <p:txBody>
          <a:bodyPr/>
          <a:lstStyle>
            <a:lvl1pPr>
              <a:defRPr/>
            </a:lvl1pPr>
          </a:lstStyle>
          <a:p>
            <a:fld id="{3AACFFA9-7FD1-4EC3-99A6-C114A6554A24}" type="slidenum">
              <a:rPr lang="en-US" altLang="en-US"/>
              <a:pPr/>
              <a:t>‹#›</a:t>
            </a:fld>
            <a:endParaRPr lang="en-US" altLang="en-US"/>
          </a:p>
        </p:txBody>
      </p:sp>
    </p:spTree>
    <p:extLst>
      <p:ext uri="{BB962C8B-B14F-4D97-AF65-F5344CB8AC3E}">
        <p14:creationId xmlns:p14="http://schemas.microsoft.com/office/powerpoint/2010/main" val="311518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73F018DF-291C-D77E-6167-F56F9DB48A7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0C370DD8-25F9-483F-E01B-DDFC7F8A2664}"/>
              </a:ext>
            </a:extLst>
          </p:cNvPr>
          <p:cNvSpPr>
            <a:spLocks noGrp="1" noChangeArrowheads="1"/>
          </p:cNvSpPr>
          <p:nvPr>
            <p:ph type="sldNum" idx="11"/>
          </p:nvPr>
        </p:nvSpPr>
        <p:spPr>
          <a:ln/>
        </p:spPr>
        <p:txBody>
          <a:bodyPr/>
          <a:lstStyle>
            <a:lvl1pPr>
              <a:defRPr/>
            </a:lvl1pPr>
          </a:lstStyle>
          <a:p>
            <a:fld id="{9DBDD057-DA1D-4554-9511-41C589410CC3}" type="slidenum">
              <a:rPr lang="en-US" altLang="en-US"/>
              <a:pPr/>
              <a:t>‹#›</a:t>
            </a:fld>
            <a:endParaRPr lang="en-US" altLang="en-US"/>
          </a:p>
        </p:txBody>
      </p:sp>
    </p:spTree>
    <p:extLst>
      <p:ext uri="{BB962C8B-B14F-4D97-AF65-F5344CB8AC3E}">
        <p14:creationId xmlns:p14="http://schemas.microsoft.com/office/powerpoint/2010/main" val="347296237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7293C74E-15DB-56CC-DF0F-EBF19A0C669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34AD6869-305F-BF68-E734-3C710D64D5FB}"/>
              </a:ext>
            </a:extLst>
          </p:cNvPr>
          <p:cNvSpPr>
            <a:spLocks noGrp="1" noChangeArrowheads="1"/>
          </p:cNvSpPr>
          <p:nvPr>
            <p:ph type="sldNum" idx="11"/>
          </p:nvPr>
        </p:nvSpPr>
        <p:spPr>
          <a:ln/>
        </p:spPr>
        <p:txBody>
          <a:bodyPr/>
          <a:lstStyle>
            <a:lvl1pPr>
              <a:defRPr/>
            </a:lvl1pPr>
          </a:lstStyle>
          <a:p>
            <a:fld id="{959534D7-1A39-4B48-8CB7-73588E51ADE4}" type="slidenum">
              <a:rPr lang="en-US" altLang="en-US"/>
              <a:pPr/>
              <a:t>‹#›</a:t>
            </a:fld>
            <a:endParaRPr lang="en-US" altLang="en-US"/>
          </a:p>
        </p:txBody>
      </p:sp>
    </p:spTree>
    <p:extLst>
      <p:ext uri="{BB962C8B-B14F-4D97-AF65-F5344CB8AC3E}">
        <p14:creationId xmlns:p14="http://schemas.microsoft.com/office/powerpoint/2010/main" val="336798511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B45FB850-DA01-490B-7466-DE7FED3A092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5EDCB862-6AAD-F262-7ABE-329A34D5DB75}"/>
              </a:ext>
            </a:extLst>
          </p:cNvPr>
          <p:cNvSpPr>
            <a:spLocks noGrp="1" noChangeArrowheads="1"/>
          </p:cNvSpPr>
          <p:nvPr>
            <p:ph type="sldNum" idx="11"/>
          </p:nvPr>
        </p:nvSpPr>
        <p:spPr>
          <a:ln/>
        </p:spPr>
        <p:txBody>
          <a:bodyPr/>
          <a:lstStyle>
            <a:lvl1pPr>
              <a:defRPr/>
            </a:lvl1pPr>
          </a:lstStyle>
          <a:p>
            <a:fld id="{5BA01C63-2674-41E5-875E-6EDCCD24302D}" type="slidenum">
              <a:rPr lang="en-US" altLang="en-US"/>
              <a:pPr/>
              <a:t>‹#›</a:t>
            </a:fld>
            <a:endParaRPr lang="en-US" altLang="en-US"/>
          </a:p>
        </p:txBody>
      </p:sp>
    </p:spTree>
    <p:extLst>
      <p:ext uri="{BB962C8B-B14F-4D97-AF65-F5344CB8AC3E}">
        <p14:creationId xmlns:p14="http://schemas.microsoft.com/office/powerpoint/2010/main" val="339929729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CDF2DA92-39A8-8F55-6324-1C7D9019465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1918B71A-79BB-9268-56D0-D5B0480788F8}"/>
              </a:ext>
            </a:extLst>
          </p:cNvPr>
          <p:cNvSpPr>
            <a:spLocks noGrp="1" noChangeArrowheads="1"/>
          </p:cNvSpPr>
          <p:nvPr>
            <p:ph type="sldNum" idx="11"/>
          </p:nvPr>
        </p:nvSpPr>
        <p:spPr>
          <a:ln/>
        </p:spPr>
        <p:txBody>
          <a:bodyPr/>
          <a:lstStyle>
            <a:lvl1pPr>
              <a:defRPr/>
            </a:lvl1pPr>
          </a:lstStyle>
          <a:p>
            <a:fld id="{E42C6CF7-02E7-4007-B85A-F92D5929EFFA}" type="slidenum">
              <a:rPr lang="en-US" altLang="en-US"/>
              <a:pPr/>
              <a:t>‹#›</a:t>
            </a:fld>
            <a:endParaRPr lang="en-US" altLang="en-US"/>
          </a:p>
        </p:txBody>
      </p:sp>
    </p:spTree>
    <p:extLst>
      <p:ext uri="{BB962C8B-B14F-4D97-AF65-F5344CB8AC3E}">
        <p14:creationId xmlns:p14="http://schemas.microsoft.com/office/powerpoint/2010/main" val="231132397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0476E656-4B70-8898-6F70-5D904E8A6F3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63B4ACD0-FA6A-7F3D-CE4C-969B8B9CE9EF}"/>
              </a:ext>
            </a:extLst>
          </p:cNvPr>
          <p:cNvSpPr>
            <a:spLocks noGrp="1" noChangeArrowheads="1"/>
          </p:cNvSpPr>
          <p:nvPr>
            <p:ph type="sldNum" idx="11"/>
          </p:nvPr>
        </p:nvSpPr>
        <p:spPr>
          <a:ln/>
        </p:spPr>
        <p:txBody>
          <a:bodyPr/>
          <a:lstStyle>
            <a:lvl1pPr>
              <a:defRPr/>
            </a:lvl1pPr>
          </a:lstStyle>
          <a:p>
            <a:fld id="{B8C8D877-AA23-41CE-9B08-13DE2352EDE2}" type="slidenum">
              <a:rPr lang="en-US" altLang="en-US"/>
              <a:pPr/>
              <a:t>‹#›</a:t>
            </a:fld>
            <a:endParaRPr lang="en-US" altLang="en-US"/>
          </a:p>
        </p:txBody>
      </p:sp>
    </p:spTree>
    <p:extLst>
      <p:ext uri="{BB962C8B-B14F-4D97-AF65-F5344CB8AC3E}">
        <p14:creationId xmlns:p14="http://schemas.microsoft.com/office/powerpoint/2010/main" val="85738322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C5E5B79E-33B1-DD27-2FB7-ABD4F1F3915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6310FEA5-825D-0A7C-F2F7-258075CE492B}"/>
              </a:ext>
            </a:extLst>
          </p:cNvPr>
          <p:cNvSpPr>
            <a:spLocks noGrp="1" noChangeArrowheads="1"/>
          </p:cNvSpPr>
          <p:nvPr>
            <p:ph type="sldNum" idx="11"/>
          </p:nvPr>
        </p:nvSpPr>
        <p:spPr>
          <a:ln/>
        </p:spPr>
        <p:txBody>
          <a:bodyPr/>
          <a:lstStyle>
            <a:lvl1pPr>
              <a:defRPr/>
            </a:lvl1pPr>
          </a:lstStyle>
          <a:p>
            <a:fld id="{1E1D85BB-D8A1-4C15-BD95-79146365224A}" type="slidenum">
              <a:rPr lang="en-US" altLang="en-US"/>
              <a:pPr/>
              <a:t>‹#›</a:t>
            </a:fld>
            <a:endParaRPr lang="en-US" altLang="en-US"/>
          </a:p>
        </p:txBody>
      </p:sp>
    </p:spTree>
    <p:extLst>
      <p:ext uri="{BB962C8B-B14F-4D97-AF65-F5344CB8AC3E}">
        <p14:creationId xmlns:p14="http://schemas.microsoft.com/office/powerpoint/2010/main" val="331310856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32BA3DF6-8700-7DD4-925E-DD0E4261B80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3FB60DA-CFD4-9657-69E4-4D35BFBE3E41}"/>
              </a:ext>
            </a:extLst>
          </p:cNvPr>
          <p:cNvSpPr>
            <a:spLocks noGrp="1" noChangeArrowheads="1"/>
          </p:cNvSpPr>
          <p:nvPr>
            <p:ph type="sldNum" idx="11"/>
          </p:nvPr>
        </p:nvSpPr>
        <p:spPr>
          <a:ln/>
        </p:spPr>
        <p:txBody>
          <a:bodyPr/>
          <a:lstStyle>
            <a:lvl1pPr>
              <a:defRPr/>
            </a:lvl1pPr>
          </a:lstStyle>
          <a:p>
            <a:fld id="{F16E51CC-5742-42E7-9F52-5FA2121FD605}" type="slidenum">
              <a:rPr lang="en-US" altLang="en-US"/>
              <a:pPr/>
              <a:t>‹#›</a:t>
            </a:fld>
            <a:endParaRPr lang="en-US" altLang="en-US"/>
          </a:p>
        </p:txBody>
      </p:sp>
    </p:spTree>
    <p:extLst>
      <p:ext uri="{BB962C8B-B14F-4D97-AF65-F5344CB8AC3E}">
        <p14:creationId xmlns:p14="http://schemas.microsoft.com/office/powerpoint/2010/main" val="380100551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C56CB34F-3ECE-C20E-8088-EB1AE967B47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6B10EA43-0E28-3686-2F59-E58BA59AB4B2}"/>
              </a:ext>
            </a:extLst>
          </p:cNvPr>
          <p:cNvSpPr>
            <a:spLocks noGrp="1" noChangeArrowheads="1"/>
          </p:cNvSpPr>
          <p:nvPr>
            <p:ph type="sldNum" idx="11"/>
          </p:nvPr>
        </p:nvSpPr>
        <p:spPr>
          <a:ln/>
        </p:spPr>
        <p:txBody>
          <a:bodyPr/>
          <a:lstStyle>
            <a:lvl1pPr>
              <a:defRPr/>
            </a:lvl1pPr>
          </a:lstStyle>
          <a:p>
            <a:fld id="{2D804C0B-D48C-473A-8620-3661E5FA5344}" type="slidenum">
              <a:rPr lang="en-US" altLang="en-US"/>
              <a:pPr/>
              <a:t>‹#›</a:t>
            </a:fld>
            <a:endParaRPr lang="en-US" altLang="en-US"/>
          </a:p>
        </p:txBody>
      </p:sp>
    </p:spTree>
    <p:extLst>
      <p:ext uri="{BB962C8B-B14F-4D97-AF65-F5344CB8AC3E}">
        <p14:creationId xmlns:p14="http://schemas.microsoft.com/office/powerpoint/2010/main" val="358635191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56FA3744-447C-FAE4-1051-CAAB4CDE9A2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F3B3AE4B-888F-916C-2FB2-9E1E1AE8CA51}"/>
              </a:ext>
            </a:extLst>
          </p:cNvPr>
          <p:cNvSpPr>
            <a:spLocks noGrp="1" noChangeArrowheads="1"/>
          </p:cNvSpPr>
          <p:nvPr>
            <p:ph type="sldNum" idx="11"/>
          </p:nvPr>
        </p:nvSpPr>
        <p:spPr>
          <a:ln/>
        </p:spPr>
        <p:txBody>
          <a:bodyPr/>
          <a:lstStyle>
            <a:lvl1pPr>
              <a:defRPr/>
            </a:lvl1pPr>
          </a:lstStyle>
          <a:p>
            <a:fld id="{6DFD0C9D-27C4-41F6-A256-25E0985EBBCE}" type="slidenum">
              <a:rPr lang="en-US" altLang="en-US"/>
              <a:pPr/>
              <a:t>‹#›</a:t>
            </a:fld>
            <a:endParaRPr lang="en-US" altLang="en-US"/>
          </a:p>
        </p:txBody>
      </p:sp>
    </p:spTree>
    <p:extLst>
      <p:ext uri="{BB962C8B-B14F-4D97-AF65-F5344CB8AC3E}">
        <p14:creationId xmlns:p14="http://schemas.microsoft.com/office/powerpoint/2010/main" val="182281180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D0CF2844-9375-4BDC-5245-4B24E0A0184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5ECB8F75-DF9B-622B-52D6-93B2C6C49358}"/>
              </a:ext>
            </a:extLst>
          </p:cNvPr>
          <p:cNvSpPr>
            <a:spLocks noGrp="1" noChangeArrowheads="1"/>
          </p:cNvSpPr>
          <p:nvPr>
            <p:ph type="sldNum" idx="11"/>
          </p:nvPr>
        </p:nvSpPr>
        <p:spPr>
          <a:ln/>
        </p:spPr>
        <p:txBody>
          <a:bodyPr/>
          <a:lstStyle>
            <a:lvl1pPr>
              <a:defRPr/>
            </a:lvl1pPr>
          </a:lstStyle>
          <a:p>
            <a:fld id="{81CDDB97-1B9C-450F-8091-5465FDBA8752}" type="slidenum">
              <a:rPr lang="en-US" altLang="en-US"/>
              <a:pPr/>
              <a:t>‹#›</a:t>
            </a:fld>
            <a:endParaRPr lang="en-US" altLang="en-US"/>
          </a:p>
        </p:txBody>
      </p:sp>
    </p:spTree>
    <p:extLst>
      <p:ext uri="{BB962C8B-B14F-4D97-AF65-F5344CB8AC3E}">
        <p14:creationId xmlns:p14="http://schemas.microsoft.com/office/powerpoint/2010/main" val="153571106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D4A8FE1D-3561-143E-4278-0C2B2CAA68D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E9FFB2C4-B2F6-2595-473F-86AA750DCAFB}"/>
              </a:ext>
            </a:extLst>
          </p:cNvPr>
          <p:cNvSpPr>
            <a:spLocks noGrp="1" noChangeArrowheads="1"/>
          </p:cNvSpPr>
          <p:nvPr>
            <p:ph type="sldNum" idx="11"/>
          </p:nvPr>
        </p:nvSpPr>
        <p:spPr>
          <a:ln/>
        </p:spPr>
        <p:txBody>
          <a:bodyPr/>
          <a:lstStyle>
            <a:lvl1pPr>
              <a:defRPr/>
            </a:lvl1pPr>
          </a:lstStyle>
          <a:p>
            <a:fld id="{DB6F9F18-C410-4C72-8813-3CE5072E24CA}" type="slidenum">
              <a:rPr lang="en-US" altLang="en-US"/>
              <a:pPr/>
              <a:t>‹#›</a:t>
            </a:fld>
            <a:endParaRPr lang="en-US" altLang="en-US"/>
          </a:p>
        </p:txBody>
      </p:sp>
    </p:spTree>
    <p:extLst>
      <p:ext uri="{BB962C8B-B14F-4D97-AF65-F5344CB8AC3E}">
        <p14:creationId xmlns:p14="http://schemas.microsoft.com/office/powerpoint/2010/main" val="2123047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9D7567AC-1F30-6BA2-017E-646A06F79B1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A7840BE3-17BA-6786-B11C-28226D6D20FB}"/>
              </a:ext>
            </a:extLst>
          </p:cNvPr>
          <p:cNvSpPr>
            <a:spLocks noGrp="1" noChangeArrowheads="1"/>
          </p:cNvSpPr>
          <p:nvPr>
            <p:ph type="sldNum" idx="11"/>
          </p:nvPr>
        </p:nvSpPr>
        <p:spPr>
          <a:ln/>
        </p:spPr>
        <p:txBody>
          <a:bodyPr/>
          <a:lstStyle>
            <a:lvl1pPr>
              <a:defRPr/>
            </a:lvl1pPr>
          </a:lstStyle>
          <a:p>
            <a:fld id="{74CF4050-A15F-4531-9AAB-437F43A21E2E}" type="slidenum">
              <a:rPr lang="en-US" altLang="en-US"/>
              <a:pPr/>
              <a:t>‹#›</a:t>
            </a:fld>
            <a:endParaRPr lang="en-US" altLang="en-US"/>
          </a:p>
        </p:txBody>
      </p:sp>
    </p:spTree>
    <p:extLst>
      <p:ext uri="{BB962C8B-B14F-4D97-AF65-F5344CB8AC3E}">
        <p14:creationId xmlns:p14="http://schemas.microsoft.com/office/powerpoint/2010/main" val="133387597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1B080002-D15D-D6AC-8126-231EEF7A26A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9C877A2F-59F2-A01E-6D29-F1162A8D749C}"/>
              </a:ext>
            </a:extLst>
          </p:cNvPr>
          <p:cNvSpPr>
            <a:spLocks noGrp="1" noChangeArrowheads="1"/>
          </p:cNvSpPr>
          <p:nvPr>
            <p:ph type="sldNum" idx="11"/>
          </p:nvPr>
        </p:nvSpPr>
        <p:spPr>
          <a:ln/>
        </p:spPr>
        <p:txBody>
          <a:bodyPr/>
          <a:lstStyle>
            <a:lvl1pPr>
              <a:defRPr/>
            </a:lvl1pPr>
          </a:lstStyle>
          <a:p>
            <a:fld id="{CAF26AF5-F409-460B-B761-12C0161F74B2}" type="slidenum">
              <a:rPr lang="en-US" altLang="en-US"/>
              <a:pPr/>
              <a:t>‹#›</a:t>
            </a:fld>
            <a:endParaRPr lang="en-US" altLang="en-US"/>
          </a:p>
        </p:txBody>
      </p:sp>
    </p:spTree>
    <p:extLst>
      <p:ext uri="{BB962C8B-B14F-4D97-AF65-F5344CB8AC3E}">
        <p14:creationId xmlns:p14="http://schemas.microsoft.com/office/powerpoint/2010/main" val="183888613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EADE4128-24BA-21E1-7EE7-F349A021A04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B348DB3D-446C-7243-A523-34CB02DC6B36}"/>
              </a:ext>
            </a:extLst>
          </p:cNvPr>
          <p:cNvSpPr>
            <a:spLocks noGrp="1" noChangeArrowheads="1"/>
          </p:cNvSpPr>
          <p:nvPr>
            <p:ph type="sldNum" idx="11"/>
          </p:nvPr>
        </p:nvSpPr>
        <p:spPr>
          <a:ln/>
        </p:spPr>
        <p:txBody>
          <a:bodyPr/>
          <a:lstStyle>
            <a:lvl1pPr>
              <a:defRPr/>
            </a:lvl1pPr>
          </a:lstStyle>
          <a:p>
            <a:fld id="{380463BA-CDED-43F5-A726-62149CC61695}" type="slidenum">
              <a:rPr lang="en-US" altLang="en-US"/>
              <a:pPr/>
              <a:t>‹#›</a:t>
            </a:fld>
            <a:endParaRPr lang="en-US" altLang="en-US"/>
          </a:p>
        </p:txBody>
      </p:sp>
    </p:spTree>
    <p:extLst>
      <p:ext uri="{BB962C8B-B14F-4D97-AF65-F5344CB8AC3E}">
        <p14:creationId xmlns:p14="http://schemas.microsoft.com/office/powerpoint/2010/main" val="390493387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2002CFBE-80DE-D5DE-82E9-6DF39682D97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DEF107C1-3F5E-D153-61F6-85CE6C2D5C0B}"/>
              </a:ext>
            </a:extLst>
          </p:cNvPr>
          <p:cNvSpPr>
            <a:spLocks noGrp="1" noChangeArrowheads="1"/>
          </p:cNvSpPr>
          <p:nvPr>
            <p:ph type="sldNum" idx="11"/>
          </p:nvPr>
        </p:nvSpPr>
        <p:spPr>
          <a:ln/>
        </p:spPr>
        <p:txBody>
          <a:bodyPr/>
          <a:lstStyle>
            <a:lvl1pPr>
              <a:defRPr/>
            </a:lvl1pPr>
          </a:lstStyle>
          <a:p>
            <a:fld id="{EB98C28D-5B44-4830-BF7F-6CB2D14D5542}" type="slidenum">
              <a:rPr lang="en-US" altLang="en-US"/>
              <a:pPr/>
              <a:t>‹#›</a:t>
            </a:fld>
            <a:endParaRPr lang="en-US" altLang="en-US"/>
          </a:p>
        </p:txBody>
      </p:sp>
    </p:spTree>
    <p:extLst>
      <p:ext uri="{BB962C8B-B14F-4D97-AF65-F5344CB8AC3E}">
        <p14:creationId xmlns:p14="http://schemas.microsoft.com/office/powerpoint/2010/main" val="75113906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5DE5A2D1-C232-757C-D121-F2A5A7CCD69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527A92F3-4862-1D5E-4559-824437649CE8}"/>
              </a:ext>
            </a:extLst>
          </p:cNvPr>
          <p:cNvSpPr>
            <a:spLocks noGrp="1" noChangeArrowheads="1"/>
          </p:cNvSpPr>
          <p:nvPr>
            <p:ph type="sldNum" idx="11"/>
          </p:nvPr>
        </p:nvSpPr>
        <p:spPr>
          <a:ln/>
        </p:spPr>
        <p:txBody>
          <a:bodyPr/>
          <a:lstStyle>
            <a:lvl1pPr>
              <a:defRPr/>
            </a:lvl1pPr>
          </a:lstStyle>
          <a:p>
            <a:fld id="{C386B3F2-FEC5-43D8-B232-5C20874B2E38}" type="slidenum">
              <a:rPr lang="en-US" altLang="en-US"/>
              <a:pPr/>
              <a:t>‹#›</a:t>
            </a:fld>
            <a:endParaRPr lang="en-US" altLang="en-US"/>
          </a:p>
        </p:txBody>
      </p:sp>
    </p:spTree>
    <p:extLst>
      <p:ext uri="{BB962C8B-B14F-4D97-AF65-F5344CB8AC3E}">
        <p14:creationId xmlns:p14="http://schemas.microsoft.com/office/powerpoint/2010/main" val="123279461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F062E2C4-D0AF-F218-113A-22CF5A02642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A960DA90-38CF-A900-F5A2-2AA014A30D76}"/>
              </a:ext>
            </a:extLst>
          </p:cNvPr>
          <p:cNvSpPr>
            <a:spLocks noGrp="1" noChangeArrowheads="1"/>
          </p:cNvSpPr>
          <p:nvPr>
            <p:ph type="sldNum" idx="11"/>
          </p:nvPr>
        </p:nvSpPr>
        <p:spPr>
          <a:ln/>
        </p:spPr>
        <p:txBody>
          <a:bodyPr/>
          <a:lstStyle>
            <a:lvl1pPr>
              <a:defRPr/>
            </a:lvl1pPr>
          </a:lstStyle>
          <a:p>
            <a:fld id="{050672CE-E01C-42CB-B1FC-316D9FDC703E}" type="slidenum">
              <a:rPr lang="en-US" altLang="en-US"/>
              <a:pPr/>
              <a:t>‹#›</a:t>
            </a:fld>
            <a:endParaRPr lang="en-US" altLang="en-US"/>
          </a:p>
        </p:txBody>
      </p:sp>
    </p:spTree>
    <p:extLst>
      <p:ext uri="{BB962C8B-B14F-4D97-AF65-F5344CB8AC3E}">
        <p14:creationId xmlns:p14="http://schemas.microsoft.com/office/powerpoint/2010/main" val="171370904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087991BF-B8DE-2144-8DC4-47AB3A932C1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3415F379-AFDC-2A45-4E27-8CC83EBA94D7}"/>
              </a:ext>
            </a:extLst>
          </p:cNvPr>
          <p:cNvSpPr>
            <a:spLocks noGrp="1" noChangeArrowheads="1"/>
          </p:cNvSpPr>
          <p:nvPr>
            <p:ph type="sldNum" idx="11"/>
          </p:nvPr>
        </p:nvSpPr>
        <p:spPr>
          <a:ln/>
        </p:spPr>
        <p:txBody>
          <a:bodyPr/>
          <a:lstStyle>
            <a:lvl1pPr>
              <a:defRPr/>
            </a:lvl1pPr>
          </a:lstStyle>
          <a:p>
            <a:fld id="{0E8FA80D-BBDE-4A55-A5A0-F8A4970764B2}" type="slidenum">
              <a:rPr lang="en-US" altLang="en-US"/>
              <a:pPr/>
              <a:t>‹#›</a:t>
            </a:fld>
            <a:endParaRPr lang="en-US" altLang="en-US"/>
          </a:p>
        </p:txBody>
      </p:sp>
    </p:spTree>
    <p:extLst>
      <p:ext uri="{BB962C8B-B14F-4D97-AF65-F5344CB8AC3E}">
        <p14:creationId xmlns:p14="http://schemas.microsoft.com/office/powerpoint/2010/main" val="290823772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724C2905-2514-9E84-F2C7-9180E8CE253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9CEC7440-86AF-E5A1-1651-1874D2764A7C}"/>
              </a:ext>
            </a:extLst>
          </p:cNvPr>
          <p:cNvSpPr>
            <a:spLocks noGrp="1" noChangeArrowheads="1"/>
          </p:cNvSpPr>
          <p:nvPr>
            <p:ph type="sldNum" idx="11"/>
          </p:nvPr>
        </p:nvSpPr>
        <p:spPr>
          <a:ln/>
        </p:spPr>
        <p:txBody>
          <a:bodyPr/>
          <a:lstStyle>
            <a:lvl1pPr>
              <a:defRPr/>
            </a:lvl1pPr>
          </a:lstStyle>
          <a:p>
            <a:fld id="{77556A11-B0B2-47AE-A212-630B16651A13}" type="slidenum">
              <a:rPr lang="en-US" altLang="en-US"/>
              <a:pPr/>
              <a:t>‹#›</a:t>
            </a:fld>
            <a:endParaRPr lang="en-US" altLang="en-US"/>
          </a:p>
        </p:txBody>
      </p:sp>
    </p:spTree>
    <p:extLst>
      <p:ext uri="{BB962C8B-B14F-4D97-AF65-F5344CB8AC3E}">
        <p14:creationId xmlns:p14="http://schemas.microsoft.com/office/powerpoint/2010/main" val="73298401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40B513D8-F92B-25B8-973E-C1F5251E03C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3651735A-96E4-338C-E381-9516E9038EF3}"/>
              </a:ext>
            </a:extLst>
          </p:cNvPr>
          <p:cNvSpPr>
            <a:spLocks noGrp="1" noChangeArrowheads="1"/>
          </p:cNvSpPr>
          <p:nvPr>
            <p:ph type="sldNum" idx="11"/>
          </p:nvPr>
        </p:nvSpPr>
        <p:spPr>
          <a:ln/>
        </p:spPr>
        <p:txBody>
          <a:bodyPr/>
          <a:lstStyle>
            <a:lvl1pPr>
              <a:defRPr/>
            </a:lvl1pPr>
          </a:lstStyle>
          <a:p>
            <a:fld id="{8EB1C333-AA87-4A5C-8552-AEDA41E0B9DD}" type="slidenum">
              <a:rPr lang="en-US" altLang="en-US"/>
              <a:pPr/>
              <a:t>‹#›</a:t>
            </a:fld>
            <a:endParaRPr lang="en-US" altLang="en-US"/>
          </a:p>
        </p:txBody>
      </p:sp>
    </p:spTree>
    <p:extLst>
      <p:ext uri="{BB962C8B-B14F-4D97-AF65-F5344CB8AC3E}">
        <p14:creationId xmlns:p14="http://schemas.microsoft.com/office/powerpoint/2010/main" val="347958457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25000A16-E19A-B51D-27EB-232AB81745B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CB87B47E-68E8-4D1F-200A-6E73846A10F6}"/>
              </a:ext>
            </a:extLst>
          </p:cNvPr>
          <p:cNvSpPr>
            <a:spLocks noGrp="1" noChangeArrowheads="1"/>
          </p:cNvSpPr>
          <p:nvPr>
            <p:ph type="sldNum" idx="11"/>
          </p:nvPr>
        </p:nvSpPr>
        <p:spPr>
          <a:ln/>
        </p:spPr>
        <p:txBody>
          <a:bodyPr/>
          <a:lstStyle>
            <a:lvl1pPr>
              <a:defRPr/>
            </a:lvl1pPr>
          </a:lstStyle>
          <a:p>
            <a:fld id="{5D6EC27D-67BC-4FFE-B82E-C882F7D869B1}" type="slidenum">
              <a:rPr lang="en-US" altLang="en-US"/>
              <a:pPr/>
              <a:t>‹#›</a:t>
            </a:fld>
            <a:endParaRPr lang="en-US" altLang="en-US"/>
          </a:p>
        </p:txBody>
      </p:sp>
    </p:spTree>
    <p:extLst>
      <p:ext uri="{BB962C8B-B14F-4D97-AF65-F5344CB8AC3E}">
        <p14:creationId xmlns:p14="http://schemas.microsoft.com/office/powerpoint/2010/main" val="58666314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12C0B6AA-4D00-D0DC-F2D5-FDB82958429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A37CA338-7021-C0C0-F927-82582D3604FC}"/>
              </a:ext>
            </a:extLst>
          </p:cNvPr>
          <p:cNvSpPr>
            <a:spLocks noGrp="1" noChangeArrowheads="1"/>
          </p:cNvSpPr>
          <p:nvPr>
            <p:ph type="sldNum" idx="11"/>
          </p:nvPr>
        </p:nvSpPr>
        <p:spPr>
          <a:ln/>
        </p:spPr>
        <p:txBody>
          <a:bodyPr/>
          <a:lstStyle>
            <a:lvl1pPr>
              <a:defRPr/>
            </a:lvl1pPr>
          </a:lstStyle>
          <a:p>
            <a:fld id="{82636A67-4A42-4386-BF78-305A2C34459A}" type="slidenum">
              <a:rPr lang="en-US" altLang="en-US"/>
              <a:pPr/>
              <a:t>‹#›</a:t>
            </a:fld>
            <a:endParaRPr lang="en-US" altLang="en-US"/>
          </a:p>
        </p:txBody>
      </p:sp>
    </p:spTree>
    <p:extLst>
      <p:ext uri="{BB962C8B-B14F-4D97-AF65-F5344CB8AC3E}">
        <p14:creationId xmlns:p14="http://schemas.microsoft.com/office/powerpoint/2010/main" val="593663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551B6D32-68DE-5D2B-9B0B-41A55AE29EA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218BAB6E-D1DE-7952-F1A2-4774D9E11163}"/>
              </a:ext>
            </a:extLst>
          </p:cNvPr>
          <p:cNvSpPr>
            <a:spLocks noGrp="1" noChangeArrowheads="1"/>
          </p:cNvSpPr>
          <p:nvPr>
            <p:ph type="sldNum" idx="11"/>
          </p:nvPr>
        </p:nvSpPr>
        <p:spPr>
          <a:ln/>
        </p:spPr>
        <p:txBody>
          <a:bodyPr/>
          <a:lstStyle>
            <a:lvl1pPr>
              <a:defRPr/>
            </a:lvl1pPr>
          </a:lstStyle>
          <a:p>
            <a:fld id="{44B79D7C-5D64-43F1-B53C-E276ACD574E0}" type="slidenum">
              <a:rPr lang="en-US" altLang="en-US"/>
              <a:pPr/>
              <a:t>‹#›</a:t>
            </a:fld>
            <a:endParaRPr lang="en-US" altLang="en-US"/>
          </a:p>
        </p:txBody>
      </p:sp>
    </p:spTree>
    <p:extLst>
      <p:ext uri="{BB962C8B-B14F-4D97-AF65-F5344CB8AC3E}">
        <p14:creationId xmlns:p14="http://schemas.microsoft.com/office/powerpoint/2010/main" val="20771387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B5F2E6EE-C4EC-0035-5829-C80A1A85AEB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5ABD0A4F-F1AA-2646-81BF-43A90EAE832E}"/>
              </a:ext>
            </a:extLst>
          </p:cNvPr>
          <p:cNvSpPr>
            <a:spLocks noGrp="1" noChangeArrowheads="1"/>
          </p:cNvSpPr>
          <p:nvPr>
            <p:ph type="sldNum" idx="11"/>
          </p:nvPr>
        </p:nvSpPr>
        <p:spPr>
          <a:ln/>
        </p:spPr>
        <p:txBody>
          <a:bodyPr/>
          <a:lstStyle>
            <a:lvl1pPr>
              <a:defRPr/>
            </a:lvl1pPr>
          </a:lstStyle>
          <a:p>
            <a:fld id="{4B9CC8D6-F048-4499-9782-018E3E0BB24E}" type="slidenum">
              <a:rPr lang="en-US" altLang="en-US"/>
              <a:pPr/>
              <a:t>‹#›</a:t>
            </a:fld>
            <a:endParaRPr lang="en-US" altLang="en-US"/>
          </a:p>
        </p:txBody>
      </p:sp>
    </p:spTree>
    <p:extLst>
      <p:ext uri="{BB962C8B-B14F-4D97-AF65-F5344CB8AC3E}">
        <p14:creationId xmlns:p14="http://schemas.microsoft.com/office/powerpoint/2010/main" val="423540592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A9A1E499-F7F8-CBCB-41FA-CDCB0BD6714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81C82F56-DE19-4EDF-9CAC-031214D6EEB7}"/>
              </a:ext>
            </a:extLst>
          </p:cNvPr>
          <p:cNvSpPr>
            <a:spLocks noGrp="1" noChangeArrowheads="1"/>
          </p:cNvSpPr>
          <p:nvPr>
            <p:ph type="sldNum" idx="11"/>
          </p:nvPr>
        </p:nvSpPr>
        <p:spPr>
          <a:ln/>
        </p:spPr>
        <p:txBody>
          <a:bodyPr/>
          <a:lstStyle>
            <a:lvl1pPr>
              <a:defRPr/>
            </a:lvl1pPr>
          </a:lstStyle>
          <a:p>
            <a:fld id="{BF0EAD7B-85F6-4838-9D81-A027070704CF}" type="slidenum">
              <a:rPr lang="en-US" altLang="en-US"/>
              <a:pPr/>
              <a:t>‹#›</a:t>
            </a:fld>
            <a:endParaRPr lang="en-US" altLang="en-US"/>
          </a:p>
        </p:txBody>
      </p:sp>
    </p:spTree>
    <p:extLst>
      <p:ext uri="{BB962C8B-B14F-4D97-AF65-F5344CB8AC3E}">
        <p14:creationId xmlns:p14="http://schemas.microsoft.com/office/powerpoint/2010/main" val="384402479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168AA84B-79AA-AAD7-80DA-BD1BA50390E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CFC38606-8CD9-B720-D745-E55361416C65}"/>
              </a:ext>
            </a:extLst>
          </p:cNvPr>
          <p:cNvSpPr>
            <a:spLocks noGrp="1" noChangeArrowheads="1"/>
          </p:cNvSpPr>
          <p:nvPr>
            <p:ph type="sldNum" idx="11"/>
          </p:nvPr>
        </p:nvSpPr>
        <p:spPr>
          <a:ln/>
        </p:spPr>
        <p:txBody>
          <a:bodyPr/>
          <a:lstStyle>
            <a:lvl1pPr>
              <a:defRPr/>
            </a:lvl1pPr>
          </a:lstStyle>
          <a:p>
            <a:fld id="{AD17133E-F51D-4D55-8752-E436F2970049}" type="slidenum">
              <a:rPr lang="en-US" altLang="en-US"/>
              <a:pPr/>
              <a:t>‹#›</a:t>
            </a:fld>
            <a:endParaRPr lang="en-US" altLang="en-US"/>
          </a:p>
        </p:txBody>
      </p:sp>
    </p:spTree>
    <p:extLst>
      <p:ext uri="{BB962C8B-B14F-4D97-AF65-F5344CB8AC3E}">
        <p14:creationId xmlns:p14="http://schemas.microsoft.com/office/powerpoint/2010/main" val="393352429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6D6A95D2-A855-3D19-3041-D33FFE4320D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DACF15A5-23BA-FB4B-C3F6-2ED1ECAEED89}"/>
              </a:ext>
            </a:extLst>
          </p:cNvPr>
          <p:cNvSpPr>
            <a:spLocks noGrp="1" noChangeArrowheads="1"/>
          </p:cNvSpPr>
          <p:nvPr>
            <p:ph type="sldNum" idx="11"/>
          </p:nvPr>
        </p:nvSpPr>
        <p:spPr>
          <a:ln/>
        </p:spPr>
        <p:txBody>
          <a:bodyPr/>
          <a:lstStyle>
            <a:lvl1pPr>
              <a:defRPr/>
            </a:lvl1pPr>
          </a:lstStyle>
          <a:p>
            <a:fld id="{5F1F492E-FFE4-426F-BFFE-33AFE14353E4}" type="slidenum">
              <a:rPr lang="en-US" altLang="en-US"/>
              <a:pPr/>
              <a:t>‹#›</a:t>
            </a:fld>
            <a:endParaRPr lang="en-US" altLang="en-US"/>
          </a:p>
        </p:txBody>
      </p:sp>
    </p:spTree>
    <p:extLst>
      <p:ext uri="{BB962C8B-B14F-4D97-AF65-F5344CB8AC3E}">
        <p14:creationId xmlns:p14="http://schemas.microsoft.com/office/powerpoint/2010/main" val="224035773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B1A7E5AE-741D-8BE8-32DA-1543A0585FF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8CBECD2B-7ECE-13DD-C391-1CDAD4133C0B}"/>
              </a:ext>
            </a:extLst>
          </p:cNvPr>
          <p:cNvSpPr>
            <a:spLocks noGrp="1" noChangeArrowheads="1"/>
          </p:cNvSpPr>
          <p:nvPr>
            <p:ph type="sldNum" idx="11"/>
          </p:nvPr>
        </p:nvSpPr>
        <p:spPr>
          <a:ln/>
        </p:spPr>
        <p:txBody>
          <a:bodyPr/>
          <a:lstStyle>
            <a:lvl1pPr>
              <a:defRPr/>
            </a:lvl1pPr>
          </a:lstStyle>
          <a:p>
            <a:fld id="{2AD35CF3-5FA3-4843-A1D9-74D3D2E7890B}" type="slidenum">
              <a:rPr lang="en-US" altLang="en-US"/>
              <a:pPr/>
              <a:t>‹#›</a:t>
            </a:fld>
            <a:endParaRPr lang="en-US" altLang="en-US"/>
          </a:p>
        </p:txBody>
      </p:sp>
    </p:spTree>
    <p:extLst>
      <p:ext uri="{BB962C8B-B14F-4D97-AF65-F5344CB8AC3E}">
        <p14:creationId xmlns:p14="http://schemas.microsoft.com/office/powerpoint/2010/main" val="320184059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50B5B4DB-142E-52C6-D932-5E243C7D58D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6557F270-FDD0-E3FD-01AC-B1FD69A57B05}"/>
              </a:ext>
            </a:extLst>
          </p:cNvPr>
          <p:cNvSpPr>
            <a:spLocks noGrp="1" noChangeArrowheads="1"/>
          </p:cNvSpPr>
          <p:nvPr>
            <p:ph type="sldNum" idx="11"/>
          </p:nvPr>
        </p:nvSpPr>
        <p:spPr>
          <a:ln/>
        </p:spPr>
        <p:txBody>
          <a:bodyPr/>
          <a:lstStyle>
            <a:lvl1pPr>
              <a:defRPr/>
            </a:lvl1pPr>
          </a:lstStyle>
          <a:p>
            <a:fld id="{A47413C6-03C5-4D3A-9D0E-523A4F3217B5}" type="slidenum">
              <a:rPr lang="en-US" altLang="en-US"/>
              <a:pPr/>
              <a:t>‹#›</a:t>
            </a:fld>
            <a:endParaRPr lang="en-US" altLang="en-US"/>
          </a:p>
        </p:txBody>
      </p:sp>
    </p:spTree>
    <p:extLst>
      <p:ext uri="{BB962C8B-B14F-4D97-AF65-F5344CB8AC3E}">
        <p14:creationId xmlns:p14="http://schemas.microsoft.com/office/powerpoint/2010/main" val="30235434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FB608393-F883-DAE5-3DA8-C6AF6D8DDA3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8171AEE6-E6D8-957D-DBA0-5832BFF7B4C4}"/>
              </a:ext>
            </a:extLst>
          </p:cNvPr>
          <p:cNvSpPr>
            <a:spLocks noGrp="1" noChangeArrowheads="1"/>
          </p:cNvSpPr>
          <p:nvPr>
            <p:ph type="sldNum" idx="11"/>
          </p:nvPr>
        </p:nvSpPr>
        <p:spPr>
          <a:ln/>
        </p:spPr>
        <p:txBody>
          <a:bodyPr/>
          <a:lstStyle>
            <a:lvl1pPr>
              <a:defRPr/>
            </a:lvl1pPr>
          </a:lstStyle>
          <a:p>
            <a:fld id="{5CD73CF8-6C85-42E0-A97A-1F0CEDB8BC2C}" type="slidenum">
              <a:rPr lang="en-US" altLang="en-US"/>
              <a:pPr/>
              <a:t>‹#›</a:t>
            </a:fld>
            <a:endParaRPr lang="en-US" altLang="en-US"/>
          </a:p>
        </p:txBody>
      </p:sp>
    </p:spTree>
    <p:extLst>
      <p:ext uri="{BB962C8B-B14F-4D97-AF65-F5344CB8AC3E}">
        <p14:creationId xmlns:p14="http://schemas.microsoft.com/office/powerpoint/2010/main" val="40126763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2B44AF68-1B85-CE56-2F84-05E54F282CF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C679E057-50BF-E85F-46C1-97CD961A5E9F}"/>
              </a:ext>
            </a:extLst>
          </p:cNvPr>
          <p:cNvSpPr>
            <a:spLocks noGrp="1" noChangeArrowheads="1"/>
          </p:cNvSpPr>
          <p:nvPr>
            <p:ph type="sldNum" idx="11"/>
          </p:nvPr>
        </p:nvSpPr>
        <p:spPr>
          <a:ln/>
        </p:spPr>
        <p:txBody>
          <a:bodyPr/>
          <a:lstStyle>
            <a:lvl1pPr>
              <a:defRPr/>
            </a:lvl1pPr>
          </a:lstStyle>
          <a:p>
            <a:fld id="{076596DE-4E63-4BFD-A248-BF943361279F}" type="slidenum">
              <a:rPr lang="en-US" altLang="en-US"/>
              <a:pPr/>
              <a:t>‹#›</a:t>
            </a:fld>
            <a:endParaRPr lang="en-US" altLang="en-US"/>
          </a:p>
        </p:txBody>
      </p:sp>
    </p:spTree>
    <p:extLst>
      <p:ext uri="{BB962C8B-B14F-4D97-AF65-F5344CB8AC3E}">
        <p14:creationId xmlns:p14="http://schemas.microsoft.com/office/powerpoint/2010/main" val="51137436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6518AC08-3311-FA97-76E5-85038B5A76A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3685E983-24B6-CCB2-76D8-56BB87E1976C}"/>
              </a:ext>
            </a:extLst>
          </p:cNvPr>
          <p:cNvSpPr>
            <a:spLocks noGrp="1" noChangeArrowheads="1"/>
          </p:cNvSpPr>
          <p:nvPr>
            <p:ph type="sldNum" idx="11"/>
          </p:nvPr>
        </p:nvSpPr>
        <p:spPr>
          <a:ln/>
        </p:spPr>
        <p:txBody>
          <a:bodyPr/>
          <a:lstStyle>
            <a:lvl1pPr>
              <a:defRPr/>
            </a:lvl1pPr>
          </a:lstStyle>
          <a:p>
            <a:fld id="{FD762201-7909-4928-BC79-AA3F4E68A744}" type="slidenum">
              <a:rPr lang="en-US" altLang="en-US"/>
              <a:pPr/>
              <a:t>‹#›</a:t>
            </a:fld>
            <a:endParaRPr lang="en-US" altLang="en-US"/>
          </a:p>
        </p:txBody>
      </p:sp>
    </p:spTree>
    <p:extLst>
      <p:ext uri="{BB962C8B-B14F-4D97-AF65-F5344CB8AC3E}">
        <p14:creationId xmlns:p14="http://schemas.microsoft.com/office/powerpoint/2010/main" val="144078159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774CE432-AF06-E116-D77D-5C23B8C4751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31BA36FC-7919-B486-71D0-BD02114EA034}"/>
              </a:ext>
            </a:extLst>
          </p:cNvPr>
          <p:cNvSpPr>
            <a:spLocks noGrp="1" noChangeArrowheads="1"/>
          </p:cNvSpPr>
          <p:nvPr>
            <p:ph type="sldNum" idx="11"/>
          </p:nvPr>
        </p:nvSpPr>
        <p:spPr>
          <a:ln/>
        </p:spPr>
        <p:txBody>
          <a:bodyPr/>
          <a:lstStyle>
            <a:lvl1pPr>
              <a:defRPr/>
            </a:lvl1pPr>
          </a:lstStyle>
          <a:p>
            <a:fld id="{1AA7942C-5E3B-478A-A354-A7710FD335D7}" type="slidenum">
              <a:rPr lang="en-US" altLang="en-US"/>
              <a:pPr/>
              <a:t>‹#›</a:t>
            </a:fld>
            <a:endParaRPr lang="en-US" altLang="en-US"/>
          </a:p>
        </p:txBody>
      </p:sp>
    </p:spTree>
    <p:extLst>
      <p:ext uri="{BB962C8B-B14F-4D97-AF65-F5344CB8AC3E}">
        <p14:creationId xmlns:p14="http://schemas.microsoft.com/office/powerpoint/2010/main" val="2750866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753F1730-9A36-2486-34D5-C75D99B396B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DF48E0F0-1045-817F-D6DC-64B787811D22}"/>
              </a:ext>
            </a:extLst>
          </p:cNvPr>
          <p:cNvSpPr>
            <a:spLocks noGrp="1" noChangeArrowheads="1"/>
          </p:cNvSpPr>
          <p:nvPr>
            <p:ph type="sldNum" idx="11"/>
          </p:nvPr>
        </p:nvSpPr>
        <p:spPr>
          <a:ln/>
        </p:spPr>
        <p:txBody>
          <a:bodyPr/>
          <a:lstStyle>
            <a:lvl1pPr>
              <a:defRPr/>
            </a:lvl1pPr>
          </a:lstStyle>
          <a:p>
            <a:fld id="{A35C598A-3C2D-457F-8FC2-1737954BCACE}" type="slidenum">
              <a:rPr lang="en-US" altLang="en-US"/>
              <a:pPr/>
              <a:t>‹#›</a:t>
            </a:fld>
            <a:endParaRPr lang="en-US" altLang="en-US"/>
          </a:p>
        </p:txBody>
      </p:sp>
    </p:spTree>
    <p:extLst>
      <p:ext uri="{BB962C8B-B14F-4D97-AF65-F5344CB8AC3E}">
        <p14:creationId xmlns:p14="http://schemas.microsoft.com/office/powerpoint/2010/main" val="109319003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9D1A952E-E2ED-B84D-774F-71CEDDF70CA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83F96FDF-8722-EAB6-EAC0-FC9174993A46}"/>
              </a:ext>
            </a:extLst>
          </p:cNvPr>
          <p:cNvSpPr>
            <a:spLocks noGrp="1" noChangeArrowheads="1"/>
          </p:cNvSpPr>
          <p:nvPr>
            <p:ph type="sldNum" idx="11"/>
          </p:nvPr>
        </p:nvSpPr>
        <p:spPr>
          <a:ln/>
        </p:spPr>
        <p:txBody>
          <a:bodyPr/>
          <a:lstStyle>
            <a:lvl1pPr>
              <a:defRPr/>
            </a:lvl1pPr>
          </a:lstStyle>
          <a:p>
            <a:fld id="{DE185525-2177-4FE1-A544-2DECFE868294}" type="slidenum">
              <a:rPr lang="en-US" altLang="en-US"/>
              <a:pPr/>
              <a:t>‹#›</a:t>
            </a:fld>
            <a:endParaRPr lang="en-US" altLang="en-US"/>
          </a:p>
        </p:txBody>
      </p:sp>
    </p:spTree>
    <p:extLst>
      <p:ext uri="{BB962C8B-B14F-4D97-AF65-F5344CB8AC3E}">
        <p14:creationId xmlns:p14="http://schemas.microsoft.com/office/powerpoint/2010/main" val="7211226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014252D4-2419-8969-DEF1-FA46FB7988F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2">
            <a:extLst>
              <a:ext uri="{FF2B5EF4-FFF2-40B4-BE49-F238E27FC236}">
                <a16:creationId xmlns:a16="http://schemas.microsoft.com/office/drawing/2014/main" id="{7C5B702A-7660-8A26-739D-D4E44201900C}"/>
              </a:ext>
            </a:extLst>
          </p:cNvPr>
          <p:cNvSpPr>
            <a:spLocks noGrp="1" noChangeArrowheads="1"/>
          </p:cNvSpPr>
          <p:nvPr>
            <p:ph type="sldNum" idx="11"/>
          </p:nvPr>
        </p:nvSpPr>
        <p:spPr>
          <a:ln/>
        </p:spPr>
        <p:txBody>
          <a:bodyPr/>
          <a:lstStyle>
            <a:lvl1pPr>
              <a:defRPr/>
            </a:lvl1pPr>
          </a:lstStyle>
          <a:p>
            <a:fld id="{0C8A62B9-4691-4B79-8A67-CCC80CADA824}" type="slidenum">
              <a:rPr lang="en-US" altLang="en-US"/>
              <a:pPr/>
              <a:t>‹#›</a:t>
            </a:fld>
            <a:endParaRPr lang="en-US" altLang="en-US"/>
          </a:p>
        </p:txBody>
      </p:sp>
    </p:spTree>
    <p:extLst>
      <p:ext uri="{BB962C8B-B14F-4D97-AF65-F5344CB8AC3E}">
        <p14:creationId xmlns:p14="http://schemas.microsoft.com/office/powerpoint/2010/main" val="76866647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3E150F70-261A-15D5-E1D3-918C211479E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2">
            <a:extLst>
              <a:ext uri="{FF2B5EF4-FFF2-40B4-BE49-F238E27FC236}">
                <a16:creationId xmlns:a16="http://schemas.microsoft.com/office/drawing/2014/main" id="{3230B965-EBF8-B729-C909-D76A6B722FD7}"/>
              </a:ext>
            </a:extLst>
          </p:cNvPr>
          <p:cNvSpPr>
            <a:spLocks noGrp="1" noChangeArrowheads="1"/>
          </p:cNvSpPr>
          <p:nvPr>
            <p:ph type="sldNum" idx="11"/>
          </p:nvPr>
        </p:nvSpPr>
        <p:spPr>
          <a:ln/>
        </p:spPr>
        <p:txBody>
          <a:bodyPr/>
          <a:lstStyle>
            <a:lvl1pPr>
              <a:defRPr/>
            </a:lvl1pPr>
          </a:lstStyle>
          <a:p>
            <a:fld id="{797451FF-52F7-4723-AB8F-702036C4BEF4}" type="slidenum">
              <a:rPr lang="en-US" altLang="en-US"/>
              <a:pPr/>
              <a:t>‹#›</a:t>
            </a:fld>
            <a:endParaRPr lang="en-US" altLang="en-US"/>
          </a:p>
        </p:txBody>
      </p:sp>
    </p:spTree>
    <p:extLst>
      <p:ext uri="{BB962C8B-B14F-4D97-AF65-F5344CB8AC3E}">
        <p14:creationId xmlns:p14="http://schemas.microsoft.com/office/powerpoint/2010/main" val="392909588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D4A64C05-F325-D128-39FD-0C9481673A3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2">
            <a:extLst>
              <a:ext uri="{FF2B5EF4-FFF2-40B4-BE49-F238E27FC236}">
                <a16:creationId xmlns:a16="http://schemas.microsoft.com/office/drawing/2014/main" id="{D66BF5B9-8AB0-12C9-76A1-7860544330B7}"/>
              </a:ext>
            </a:extLst>
          </p:cNvPr>
          <p:cNvSpPr>
            <a:spLocks noGrp="1" noChangeArrowheads="1"/>
          </p:cNvSpPr>
          <p:nvPr>
            <p:ph type="sldNum" idx="11"/>
          </p:nvPr>
        </p:nvSpPr>
        <p:spPr>
          <a:ln/>
        </p:spPr>
        <p:txBody>
          <a:bodyPr/>
          <a:lstStyle>
            <a:lvl1pPr>
              <a:defRPr/>
            </a:lvl1pPr>
          </a:lstStyle>
          <a:p>
            <a:fld id="{4788F1E8-2541-49A9-8841-960BC1A09E45}" type="slidenum">
              <a:rPr lang="en-US" altLang="en-US"/>
              <a:pPr/>
              <a:t>‹#›</a:t>
            </a:fld>
            <a:endParaRPr lang="en-US" altLang="en-US"/>
          </a:p>
        </p:txBody>
      </p:sp>
    </p:spTree>
    <p:extLst>
      <p:ext uri="{BB962C8B-B14F-4D97-AF65-F5344CB8AC3E}">
        <p14:creationId xmlns:p14="http://schemas.microsoft.com/office/powerpoint/2010/main" val="61770803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1709D167-F933-194D-9C20-2224B85A192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2">
            <a:extLst>
              <a:ext uri="{FF2B5EF4-FFF2-40B4-BE49-F238E27FC236}">
                <a16:creationId xmlns:a16="http://schemas.microsoft.com/office/drawing/2014/main" id="{8EB6D471-4A3A-A220-E7E4-04397C60A494}"/>
              </a:ext>
            </a:extLst>
          </p:cNvPr>
          <p:cNvSpPr>
            <a:spLocks noGrp="1" noChangeArrowheads="1"/>
          </p:cNvSpPr>
          <p:nvPr>
            <p:ph type="sldNum" idx="11"/>
          </p:nvPr>
        </p:nvSpPr>
        <p:spPr>
          <a:ln/>
        </p:spPr>
        <p:txBody>
          <a:bodyPr/>
          <a:lstStyle>
            <a:lvl1pPr>
              <a:defRPr/>
            </a:lvl1pPr>
          </a:lstStyle>
          <a:p>
            <a:fld id="{7A36EBC0-6E3B-4CFA-A8BD-C2B891B881FD}" type="slidenum">
              <a:rPr lang="en-US" altLang="en-US"/>
              <a:pPr/>
              <a:t>‹#›</a:t>
            </a:fld>
            <a:endParaRPr lang="en-US" altLang="en-US"/>
          </a:p>
        </p:txBody>
      </p:sp>
    </p:spTree>
    <p:extLst>
      <p:ext uri="{BB962C8B-B14F-4D97-AF65-F5344CB8AC3E}">
        <p14:creationId xmlns:p14="http://schemas.microsoft.com/office/powerpoint/2010/main" val="17536730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E85EC607-3F84-5D10-D5D5-2E7585CC041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2">
            <a:extLst>
              <a:ext uri="{FF2B5EF4-FFF2-40B4-BE49-F238E27FC236}">
                <a16:creationId xmlns:a16="http://schemas.microsoft.com/office/drawing/2014/main" id="{1F340083-99D1-408D-EC09-CA6463221CA9}"/>
              </a:ext>
            </a:extLst>
          </p:cNvPr>
          <p:cNvSpPr>
            <a:spLocks noGrp="1" noChangeArrowheads="1"/>
          </p:cNvSpPr>
          <p:nvPr>
            <p:ph type="sldNum" idx="11"/>
          </p:nvPr>
        </p:nvSpPr>
        <p:spPr>
          <a:ln/>
        </p:spPr>
        <p:txBody>
          <a:bodyPr/>
          <a:lstStyle>
            <a:lvl1pPr>
              <a:defRPr/>
            </a:lvl1pPr>
          </a:lstStyle>
          <a:p>
            <a:fld id="{2EBBB273-9DBD-43BD-9182-38573CA02703}" type="slidenum">
              <a:rPr lang="en-US" altLang="en-US"/>
              <a:pPr/>
              <a:t>‹#›</a:t>
            </a:fld>
            <a:endParaRPr lang="en-US" altLang="en-US"/>
          </a:p>
        </p:txBody>
      </p:sp>
    </p:spTree>
    <p:extLst>
      <p:ext uri="{BB962C8B-B14F-4D97-AF65-F5344CB8AC3E}">
        <p14:creationId xmlns:p14="http://schemas.microsoft.com/office/powerpoint/2010/main" val="135831868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7B80A1CB-C420-97DE-B2B0-6AE50867C32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2">
            <a:extLst>
              <a:ext uri="{FF2B5EF4-FFF2-40B4-BE49-F238E27FC236}">
                <a16:creationId xmlns:a16="http://schemas.microsoft.com/office/drawing/2014/main" id="{3E5223B0-31C9-CB8D-A4BA-D785EB96CF69}"/>
              </a:ext>
            </a:extLst>
          </p:cNvPr>
          <p:cNvSpPr>
            <a:spLocks noGrp="1" noChangeArrowheads="1"/>
          </p:cNvSpPr>
          <p:nvPr>
            <p:ph type="sldNum" idx="11"/>
          </p:nvPr>
        </p:nvSpPr>
        <p:spPr>
          <a:ln/>
        </p:spPr>
        <p:txBody>
          <a:bodyPr/>
          <a:lstStyle>
            <a:lvl1pPr>
              <a:defRPr/>
            </a:lvl1pPr>
          </a:lstStyle>
          <a:p>
            <a:fld id="{F2D37867-2C32-4965-B223-64B1196999B7}" type="slidenum">
              <a:rPr lang="en-US" altLang="en-US"/>
              <a:pPr/>
              <a:t>‹#›</a:t>
            </a:fld>
            <a:endParaRPr lang="en-US" altLang="en-US"/>
          </a:p>
        </p:txBody>
      </p:sp>
    </p:spTree>
    <p:extLst>
      <p:ext uri="{BB962C8B-B14F-4D97-AF65-F5344CB8AC3E}">
        <p14:creationId xmlns:p14="http://schemas.microsoft.com/office/powerpoint/2010/main" val="291367486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7356D8EF-EC7C-70BE-0AF6-C34A4F83B93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6EBB3323-E360-397C-A0FB-6AEAECD7162F}"/>
              </a:ext>
            </a:extLst>
          </p:cNvPr>
          <p:cNvSpPr>
            <a:spLocks noGrp="1" noChangeArrowheads="1"/>
          </p:cNvSpPr>
          <p:nvPr>
            <p:ph type="sldNum" idx="11"/>
          </p:nvPr>
        </p:nvSpPr>
        <p:spPr>
          <a:ln/>
        </p:spPr>
        <p:txBody>
          <a:bodyPr/>
          <a:lstStyle>
            <a:lvl1pPr>
              <a:defRPr/>
            </a:lvl1pPr>
          </a:lstStyle>
          <a:p>
            <a:fld id="{FF0021B2-D22E-4773-8C54-F8580FB971E7}" type="slidenum">
              <a:rPr lang="en-US" altLang="en-US"/>
              <a:pPr/>
              <a:t>‹#›</a:t>
            </a:fld>
            <a:endParaRPr lang="en-US" altLang="en-US"/>
          </a:p>
        </p:txBody>
      </p:sp>
    </p:spTree>
    <p:extLst>
      <p:ext uri="{BB962C8B-B14F-4D97-AF65-F5344CB8AC3E}">
        <p14:creationId xmlns:p14="http://schemas.microsoft.com/office/powerpoint/2010/main" val="46692337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0B80FF4E-4EFA-BBBD-1B13-E5EB8BA3584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21E8969E-E8C0-37F4-B84A-4ACD9FA568F2}"/>
              </a:ext>
            </a:extLst>
          </p:cNvPr>
          <p:cNvSpPr>
            <a:spLocks noGrp="1" noChangeArrowheads="1"/>
          </p:cNvSpPr>
          <p:nvPr>
            <p:ph type="sldNum" idx="11"/>
          </p:nvPr>
        </p:nvSpPr>
        <p:spPr>
          <a:ln/>
        </p:spPr>
        <p:txBody>
          <a:bodyPr/>
          <a:lstStyle>
            <a:lvl1pPr>
              <a:defRPr/>
            </a:lvl1pPr>
          </a:lstStyle>
          <a:p>
            <a:fld id="{15FBA109-8A02-418D-A5C5-FCF33F772F73}" type="slidenum">
              <a:rPr lang="en-US" altLang="en-US"/>
              <a:pPr/>
              <a:t>‹#›</a:t>
            </a:fld>
            <a:endParaRPr lang="en-US" altLang="en-US"/>
          </a:p>
        </p:txBody>
      </p:sp>
    </p:spTree>
    <p:extLst>
      <p:ext uri="{BB962C8B-B14F-4D97-AF65-F5344CB8AC3E}">
        <p14:creationId xmlns:p14="http://schemas.microsoft.com/office/powerpoint/2010/main" val="117596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0">
            <a:extLst>
              <a:ext uri="{FF2B5EF4-FFF2-40B4-BE49-F238E27FC236}">
                <a16:creationId xmlns:a16="http://schemas.microsoft.com/office/drawing/2014/main" id="{E810A69B-5673-586F-89F2-611868D08DC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A0D19267-19CF-7F34-5D7A-77A6004A69AD}"/>
              </a:ext>
            </a:extLst>
          </p:cNvPr>
          <p:cNvSpPr>
            <a:spLocks noGrp="1" noChangeArrowheads="1"/>
          </p:cNvSpPr>
          <p:nvPr>
            <p:ph type="sldNum" idx="11"/>
          </p:nvPr>
        </p:nvSpPr>
        <p:spPr>
          <a:ln/>
        </p:spPr>
        <p:txBody>
          <a:bodyPr/>
          <a:lstStyle>
            <a:lvl1pPr>
              <a:defRPr/>
            </a:lvl1pPr>
          </a:lstStyle>
          <a:p>
            <a:fld id="{5E6FCDCB-A612-4A3A-AEF4-6512F6641460}" type="slidenum">
              <a:rPr lang="en-US" altLang="en-US"/>
              <a:pPr/>
              <a:t>‹#›</a:t>
            </a:fld>
            <a:endParaRPr lang="en-US" altLang="en-US"/>
          </a:p>
        </p:txBody>
      </p:sp>
    </p:spTree>
    <p:extLst>
      <p:ext uri="{BB962C8B-B14F-4D97-AF65-F5344CB8AC3E}">
        <p14:creationId xmlns:p14="http://schemas.microsoft.com/office/powerpoint/2010/main" val="1255876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55DE1D8E-A494-CB79-2828-8FAED54A055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E05B132F-02D2-5564-271F-B979900AA786}"/>
              </a:ext>
            </a:extLst>
          </p:cNvPr>
          <p:cNvSpPr>
            <a:spLocks noGrp="1" noChangeArrowheads="1"/>
          </p:cNvSpPr>
          <p:nvPr>
            <p:ph type="sldNum" idx="11"/>
          </p:nvPr>
        </p:nvSpPr>
        <p:spPr>
          <a:ln/>
        </p:spPr>
        <p:txBody>
          <a:bodyPr/>
          <a:lstStyle>
            <a:lvl1pPr>
              <a:defRPr/>
            </a:lvl1pPr>
          </a:lstStyle>
          <a:p>
            <a:fld id="{A050F8FE-09B0-4357-B9C6-095DA9E07A19}" type="slidenum">
              <a:rPr lang="en-US" altLang="en-US"/>
              <a:pPr/>
              <a:t>‹#›</a:t>
            </a:fld>
            <a:endParaRPr lang="en-US" altLang="en-US"/>
          </a:p>
        </p:txBody>
      </p:sp>
    </p:spTree>
    <p:extLst>
      <p:ext uri="{BB962C8B-B14F-4D97-AF65-F5344CB8AC3E}">
        <p14:creationId xmlns:p14="http://schemas.microsoft.com/office/powerpoint/2010/main" val="56701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7256FFA0-A7C0-3802-B0CF-41BC71BA66D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BA59C79F-01A6-846A-A979-260CB9CB2557}"/>
              </a:ext>
            </a:extLst>
          </p:cNvPr>
          <p:cNvSpPr>
            <a:spLocks noGrp="1" noChangeArrowheads="1"/>
          </p:cNvSpPr>
          <p:nvPr>
            <p:ph type="sldNum" idx="11"/>
          </p:nvPr>
        </p:nvSpPr>
        <p:spPr>
          <a:ln/>
        </p:spPr>
        <p:txBody>
          <a:bodyPr/>
          <a:lstStyle>
            <a:lvl1pPr>
              <a:defRPr/>
            </a:lvl1pPr>
          </a:lstStyle>
          <a:p>
            <a:fld id="{A1D2B420-6646-4F86-84F1-A30D354A8CC2}" type="slidenum">
              <a:rPr lang="en-US" altLang="en-US"/>
              <a:pPr/>
              <a:t>‹#›</a:t>
            </a:fld>
            <a:endParaRPr lang="en-US" altLang="en-US"/>
          </a:p>
        </p:txBody>
      </p:sp>
    </p:spTree>
    <p:extLst>
      <p:ext uri="{BB962C8B-B14F-4D97-AF65-F5344CB8AC3E}">
        <p14:creationId xmlns:p14="http://schemas.microsoft.com/office/powerpoint/2010/main" val="2586887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46A8D5E9-8D49-CA55-3F4E-D61197835C1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F19F0CB9-1CEB-1C6B-F25D-65035E00145D}"/>
              </a:ext>
            </a:extLst>
          </p:cNvPr>
          <p:cNvSpPr>
            <a:spLocks noGrp="1" noChangeArrowheads="1"/>
          </p:cNvSpPr>
          <p:nvPr>
            <p:ph type="sldNum" idx="11"/>
          </p:nvPr>
        </p:nvSpPr>
        <p:spPr>
          <a:ln/>
        </p:spPr>
        <p:txBody>
          <a:bodyPr/>
          <a:lstStyle>
            <a:lvl1pPr>
              <a:defRPr/>
            </a:lvl1pPr>
          </a:lstStyle>
          <a:p>
            <a:fld id="{6DAD9F71-47F5-4197-BDF8-EB30B353BB4D}" type="slidenum">
              <a:rPr lang="en-US" altLang="en-US"/>
              <a:pPr/>
              <a:t>‹#›</a:t>
            </a:fld>
            <a:endParaRPr lang="en-US" altLang="en-US"/>
          </a:p>
        </p:txBody>
      </p:sp>
    </p:spTree>
    <p:extLst>
      <p:ext uri="{BB962C8B-B14F-4D97-AF65-F5344CB8AC3E}">
        <p14:creationId xmlns:p14="http://schemas.microsoft.com/office/powerpoint/2010/main" val="998772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065E2375-CD12-1DD8-76EA-F7B74EDA063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D3E19703-2A35-4398-ED5E-2A3299766AD4}"/>
              </a:ext>
            </a:extLst>
          </p:cNvPr>
          <p:cNvSpPr>
            <a:spLocks noGrp="1" noChangeArrowheads="1"/>
          </p:cNvSpPr>
          <p:nvPr>
            <p:ph type="sldNum" idx="11"/>
          </p:nvPr>
        </p:nvSpPr>
        <p:spPr>
          <a:ln/>
        </p:spPr>
        <p:txBody>
          <a:bodyPr/>
          <a:lstStyle>
            <a:lvl1pPr>
              <a:defRPr/>
            </a:lvl1pPr>
          </a:lstStyle>
          <a:p>
            <a:fld id="{AB8F091C-EFAD-45DE-B13B-077B94D98901}" type="slidenum">
              <a:rPr lang="en-US" altLang="en-US"/>
              <a:pPr/>
              <a:t>‹#›</a:t>
            </a:fld>
            <a:endParaRPr lang="en-US" altLang="en-US"/>
          </a:p>
        </p:txBody>
      </p:sp>
    </p:spTree>
    <p:extLst>
      <p:ext uri="{BB962C8B-B14F-4D97-AF65-F5344CB8AC3E}">
        <p14:creationId xmlns:p14="http://schemas.microsoft.com/office/powerpoint/2010/main" val="749516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183BD663-BA27-5237-AC2C-85F7A3B81B8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383EA4E-59F0-EB1F-56D2-3F4A00008622}"/>
              </a:ext>
            </a:extLst>
          </p:cNvPr>
          <p:cNvSpPr>
            <a:spLocks noGrp="1" noChangeArrowheads="1"/>
          </p:cNvSpPr>
          <p:nvPr>
            <p:ph type="sldNum" idx="11"/>
          </p:nvPr>
        </p:nvSpPr>
        <p:spPr>
          <a:ln/>
        </p:spPr>
        <p:txBody>
          <a:bodyPr/>
          <a:lstStyle>
            <a:lvl1pPr>
              <a:defRPr/>
            </a:lvl1pPr>
          </a:lstStyle>
          <a:p>
            <a:fld id="{F11982C9-50F6-4EB4-BF20-03CFF2C632CF}" type="slidenum">
              <a:rPr lang="en-US" altLang="en-US"/>
              <a:pPr/>
              <a:t>‹#›</a:t>
            </a:fld>
            <a:endParaRPr lang="en-US" altLang="en-US"/>
          </a:p>
        </p:txBody>
      </p:sp>
    </p:spTree>
    <p:extLst>
      <p:ext uri="{BB962C8B-B14F-4D97-AF65-F5344CB8AC3E}">
        <p14:creationId xmlns:p14="http://schemas.microsoft.com/office/powerpoint/2010/main" val="932267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D825682B-6107-F78E-5D0B-99D77DDBC74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AE84E181-4CAF-ABC8-6140-FA0EE43A6188}"/>
              </a:ext>
            </a:extLst>
          </p:cNvPr>
          <p:cNvSpPr>
            <a:spLocks noGrp="1" noChangeArrowheads="1"/>
          </p:cNvSpPr>
          <p:nvPr>
            <p:ph type="sldNum" idx="11"/>
          </p:nvPr>
        </p:nvSpPr>
        <p:spPr>
          <a:ln/>
        </p:spPr>
        <p:txBody>
          <a:bodyPr/>
          <a:lstStyle>
            <a:lvl1pPr>
              <a:defRPr/>
            </a:lvl1pPr>
          </a:lstStyle>
          <a:p>
            <a:fld id="{C573F380-BC80-45C7-BD0A-FD44D8DAA0C2}" type="slidenum">
              <a:rPr lang="en-US" altLang="en-US"/>
              <a:pPr/>
              <a:t>‹#›</a:t>
            </a:fld>
            <a:endParaRPr lang="en-US" altLang="en-US"/>
          </a:p>
        </p:txBody>
      </p:sp>
    </p:spTree>
    <p:extLst>
      <p:ext uri="{BB962C8B-B14F-4D97-AF65-F5344CB8AC3E}">
        <p14:creationId xmlns:p14="http://schemas.microsoft.com/office/powerpoint/2010/main" val="78532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16442CC5-98ED-F38F-47F1-738078FFB73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8C146CB6-33F6-5DEE-A736-6ED486B0327A}"/>
              </a:ext>
            </a:extLst>
          </p:cNvPr>
          <p:cNvSpPr>
            <a:spLocks noGrp="1" noChangeArrowheads="1"/>
          </p:cNvSpPr>
          <p:nvPr>
            <p:ph type="sldNum" idx="11"/>
          </p:nvPr>
        </p:nvSpPr>
        <p:spPr>
          <a:ln/>
        </p:spPr>
        <p:txBody>
          <a:bodyPr/>
          <a:lstStyle>
            <a:lvl1pPr>
              <a:defRPr/>
            </a:lvl1pPr>
          </a:lstStyle>
          <a:p>
            <a:fld id="{5B125E73-9FBD-46CB-A095-9D8493B354EA}" type="slidenum">
              <a:rPr lang="en-US" altLang="en-US"/>
              <a:pPr/>
              <a:t>‹#›</a:t>
            </a:fld>
            <a:endParaRPr lang="en-US" altLang="en-US"/>
          </a:p>
        </p:txBody>
      </p:sp>
    </p:spTree>
    <p:extLst>
      <p:ext uri="{BB962C8B-B14F-4D97-AF65-F5344CB8AC3E}">
        <p14:creationId xmlns:p14="http://schemas.microsoft.com/office/powerpoint/2010/main" val="613209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1F97E9A6-9C53-62B7-FC79-4624D9B7079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4C2AF351-11DA-624F-6C88-9AD3AC26E843}"/>
              </a:ext>
            </a:extLst>
          </p:cNvPr>
          <p:cNvSpPr>
            <a:spLocks noGrp="1" noChangeArrowheads="1"/>
          </p:cNvSpPr>
          <p:nvPr>
            <p:ph type="sldNum" idx="11"/>
          </p:nvPr>
        </p:nvSpPr>
        <p:spPr>
          <a:ln/>
        </p:spPr>
        <p:txBody>
          <a:bodyPr/>
          <a:lstStyle>
            <a:lvl1pPr>
              <a:defRPr/>
            </a:lvl1pPr>
          </a:lstStyle>
          <a:p>
            <a:fld id="{91AA3984-8DCD-4120-8628-33B06B7C7403}" type="slidenum">
              <a:rPr lang="en-US" altLang="en-US"/>
              <a:pPr/>
              <a:t>‹#›</a:t>
            </a:fld>
            <a:endParaRPr lang="en-US" altLang="en-US"/>
          </a:p>
        </p:txBody>
      </p:sp>
    </p:spTree>
    <p:extLst>
      <p:ext uri="{BB962C8B-B14F-4D97-AF65-F5344CB8AC3E}">
        <p14:creationId xmlns:p14="http://schemas.microsoft.com/office/powerpoint/2010/main" val="2430230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EF763F12-261D-DF3F-9072-E69417EA2F6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E4A0BC23-0736-161B-BFC1-21F15595AEB0}"/>
              </a:ext>
            </a:extLst>
          </p:cNvPr>
          <p:cNvSpPr>
            <a:spLocks noGrp="1" noChangeArrowheads="1"/>
          </p:cNvSpPr>
          <p:nvPr>
            <p:ph type="sldNum" idx="11"/>
          </p:nvPr>
        </p:nvSpPr>
        <p:spPr>
          <a:ln/>
        </p:spPr>
        <p:txBody>
          <a:bodyPr/>
          <a:lstStyle>
            <a:lvl1pPr>
              <a:defRPr/>
            </a:lvl1pPr>
          </a:lstStyle>
          <a:p>
            <a:fld id="{F0223027-546B-4904-836A-64C6ED906CC6}" type="slidenum">
              <a:rPr lang="en-US" altLang="en-US"/>
              <a:pPr/>
              <a:t>‹#›</a:t>
            </a:fld>
            <a:endParaRPr lang="en-US" altLang="en-US"/>
          </a:p>
        </p:txBody>
      </p:sp>
    </p:spTree>
    <p:extLst>
      <p:ext uri="{BB962C8B-B14F-4D97-AF65-F5344CB8AC3E}">
        <p14:creationId xmlns:p14="http://schemas.microsoft.com/office/powerpoint/2010/main" val="3851703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A3FE8BBF-6FDE-82A8-A5AF-DA00AE511B0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D0573B13-9F63-7650-3F05-AA8BE5CFC2AF}"/>
              </a:ext>
            </a:extLst>
          </p:cNvPr>
          <p:cNvSpPr>
            <a:spLocks noGrp="1" noChangeArrowheads="1"/>
          </p:cNvSpPr>
          <p:nvPr>
            <p:ph type="sldNum" idx="11"/>
          </p:nvPr>
        </p:nvSpPr>
        <p:spPr>
          <a:ln/>
        </p:spPr>
        <p:txBody>
          <a:bodyPr/>
          <a:lstStyle>
            <a:lvl1pPr>
              <a:defRPr/>
            </a:lvl1pPr>
          </a:lstStyle>
          <a:p>
            <a:fld id="{82600872-6B41-4E4F-BE21-1BA48E81F6B5}" type="slidenum">
              <a:rPr lang="en-US" altLang="en-US"/>
              <a:pPr/>
              <a:t>‹#›</a:t>
            </a:fld>
            <a:endParaRPr lang="en-US" altLang="en-US"/>
          </a:p>
        </p:txBody>
      </p:sp>
    </p:spTree>
    <p:extLst>
      <p:ext uri="{BB962C8B-B14F-4D97-AF65-F5344CB8AC3E}">
        <p14:creationId xmlns:p14="http://schemas.microsoft.com/office/powerpoint/2010/main" val="157686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0">
            <a:extLst>
              <a:ext uri="{FF2B5EF4-FFF2-40B4-BE49-F238E27FC236}">
                <a16:creationId xmlns:a16="http://schemas.microsoft.com/office/drawing/2014/main" id="{0D744E74-E894-F43B-9F77-D2E3D5C55BB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2">
            <a:extLst>
              <a:ext uri="{FF2B5EF4-FFF2-40B4-BE49-F238E27FC236}">
                <a16:creationId xmlns:a16="http://schemas.microsoft.com/office/drawing/2014/main" id="{A6188277-52E2-7D55-0C8E-35CFE7C527F0}"/>
              </a:ext>
            </a:extLst>
          </p:cNvPr>
          <p:cNvSpPr>
            <a:spLocks noGrp="1" noChangeArrowheads="1"/>
          </p:cNvSpPr>
          <p:nvPr>
            <p:ph type="sldNum" idx="11"/>
          </p:nvPr>
        </p:nvSpPr>
        <p:spPr>
          <a:ln/>
        </p:spPr>
        <p:txBody>
          <a:bodyPr/>
          <a:lstStyle>
            <a:lvl1pPr>
              <a:defRPr/>
            </a:lvl1pPr>
          </a:lstStyle>
          <a:p>
            <a:fld id="{3AD576A1-7FF2-4E7A-B535-54ECF6BCBB8E}" type="slidenum">
              <a:rPr lang="en-US" altLang="en-US"/>
              <a:pPr/>
              <a:t>‹#›</a:t>
            </a:fld>
            <a:endParaRPr lang="en-US" altLang="en-US"/>
          </a:p>
        </p:txBody>
      </p:sp>
    </p:spTree>
    <p:extLst>
      <p:ext uri="{BB962C8B-B14F-4D97-AF65-F5344CB8AC3E}">
        <p14:creationId xmlns:p14="http://schemas.microsoft.com/office/powerpoint/2010/main" val="1486496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449E2721-457F-D890-5D05-57CC374D6D2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CB0E689A-64AC-9CEC-EEDF-C47CD3E07308}"/>
              </a:ext>
            </a:extLst>
          </p:cNvPr>
          <p:cNvSpPr>
            <a:spLocks noGrp="1" noChangeArrowheads="1"/>
          </p:cNvSpPr>
          <p:nvPr>
            <p:ph type="sldNum" idx="11"/>
          </p:nvPr>
        </p:nvSpPr>
        <p:spPr>
          <a:ln/>
        </p:spPr>
        <p:txBody>
          <a:bodyPr/>
          <a:lstStyle>
            <a:lvl1pPr>
              <a:defRPr/>
            </a:lvl1pPr>
          </a:lstStyle>
          <a:p>
            <a:fld id="{19DC63F6-4CC7-4727-9C64-72FCE33DA1E3}" type="slidenum">
              <a:rPr lang="en-US" altLang="en-US"/>
              <a:pPr/>
              <a:t>‹#›</a:t>
            </a:fld>
            <a:endParaRPr lang="en-US" altLang="en-US"/>
          </a:p>
        </p:txBody>
      </p:sp>
    </p:spTree>
    <p:extLst>
      <p:ext uri="{BB962C8B-B14F-4D97-AF65-F5344CB8AC3E}">
        <p14:creationId xmlns:p14="http://schemas.microsoft.com/office/powerpoint/2010/main" val="1714548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3CACEE17-D0CE-8C4C-3D85-EBD10C12186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AF3426F5-84CA-BF28-BD2B-D9923083F009}"/>
              </a:ext>
            </a:extLst>
          </p:cNvPr>
          <p:cNvSpPr>
            <a:spLocks noGrp="1" noChangeArrowheads="1"/>
          </p:cNvSpPr>
          <p:nvPr>
            <p:ph type="sldNum" idx="11"/>
          </p:nvPr>
        </p:nvSpPr>
        <p:spPr>
          <a:ln/>
        </p:spPr>
        <p:txBody>
          <a:bodyPr/>
          <a:lstStyle>
            <a:lvl1pPr>
              <a:defRPr/>
            </a:lvl1pPr>
          </a:lstStyle>
          <a:p>
            <a:fld id="{0B3C22E3-079C-4A63-8A66-6DC234A11B8F}" type="slidenum">
              <a:rPr lang="en-US" altLang="en-US"/>
              <a:pPr/>
              <a:t>‹#›</a:t>
            </a:fld>
            <a:endParaRPr lang="en-US" altLang="en-US"/>
          </a:p>
        </p:txBody>
      </p:sp>
    </p:spTree>
    <p:extLst>
      <p:ext uri="{BB962C8B-B14F-4D97-AF65-F5344CB8AC3E}">
        <p14:creationId xmlns:p14="http://schemas.microsoft.com/office/powerpoint/2010/main" val="1532111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1889FAE8-7FB3-7A4C-CAA7-64A6854BA51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FF4855A8-619A-A963-8D5A-A92C906083D1}"/>
              </a:ext>
            </a:extLst>
          </p:cNvPr>
          <p:cNvSpPr>
            <a:spLocks noGrp="1" noChangeArrowheads="1"/>
          </p:cNvSpPr>
          <p:nvPr>
            <p:ph type="sldNum" idx="11"/>
          </p:nvPr>
        </p:nvSpPr>
        <p:spPr>
          <a:ln/>
        </p:spPr>
        <p:txBody>
          <a:bodyPr/>
          <a:lstStyle>
            <a:lvl1pPr>
              <a:defRPr/>
            </a:lvl1pPr>
          </a:lstStyle>
          <a:p>
            <a:fld id="{4F91ABC3-A2E7-491A-BB60-66E91F3B5847}" type="slidenum">
              <a:rPr lang="en-US" altLang="en-US"/>
              <a:pPr/>
              <a:t>‹#›</a:t>
            </a:fld>
            <a:endParaRPr lang="en-US" altLang="en-US"/>
          </a:p>
        </p:txBody>
      </p:sp>
    </p:spTree>
    <p:extLst>
      <p:ext uri="{BB962C8B-B14F-4D97-AF65-F5344CB8AC3E}">
        <p14:creationId xmlns:p14="http://schemas.microsoft.com/office/powerpoint/2010/main" val="50596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3F7655BC-EE4C-5A5C-FA96-7EC24369F3A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7CAFA0F-DBE4-1473-5D5E-DD6BFD434B67}"/>
              </a:ext>
            </a:extLst>
          </p:cNvPr>
          <p:cNvSpPr>
            <a:spLocks noGrp="1" noChangeArrowheads="1"/>
          </p:cNvSpPr>
          <p:nvPr>
            <p:ph type="sldNum" idx="11"/>
          </p:nvPr>
        </p:nvSpPr>
        <p:spPr>
          <a:ln/>
        </p:spPr>
        <p:txBody>
          <a:bodyPr/>
          <a:lstStyle>
            <a:lvl1pPr>
              <a:defRPr/>
            </a:lvl1pPr>
          </a:lstStyle>
          <a:p>
            <a:fld id="{C316073B-38D4-4D60-8D11-29EE904F1553}" type="slidenum">
              <a:rPr lang="en-US" altLang="en-US"/>
              <a:pPr/>
              <a:t>‹#›</a:t>
            </a:fld>
            <a:endParaRPr lang="en-US" altLang="en-US"/>
          </a:p>
        </p:txBody>
      </p:sp>
    </p:spTree>
    <p:extLst>
      <p:ext uri="{BB962C8B-B14F-4D97-AF65-F5344CB8AC3E}">
        <p14:creationId xmlns:p14="http://schemas.microsoft.com/office/powerpoint/2010/main" val="1811290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93CDAD58-2319-5F40-92BB-0009EC11F2D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20A7419F-C2A9-5816-1016-B18B2667303A}"/>
              </a:ext>
            </a:extLst>
          </p:cNvPr>
          <p:cNvSpPr>
            <a:spLocks noGrp="1" noChangeArrowheads="1"/>
          </p:cNvSpPr>
          <p:nvPr>
            <p:ph type="sldNum" idx="11"/>
          </p:nvPr>
        </p:nvSpPr>
        <p:spPr>
          <a:ln/>
        </p:spPr>
        <p:txBody>
          <a:bodyPr/>
          <a:lstStyle>
            <a:lvl1pPr>
              <a:defRPr/>
            </a:lvl1pPr>
          </a:lstStyle>
          <a:p>
            <a:fld id="{B8FAF329-C22B-4365-B6F7-2913EE77DEDD}" type="slidenum">
              <a:rPr lang="en-US" altLang="en-US"/>
              <a:pPr/>
              <a:t>‹#›</a:t>
            </a:fld>
            <a:endParaRPr lang="en-US" altLang="en-US"/>
          </a:p>
        </p:txBody>
      </p:sp>
    </p:spTree>
    <p:extLst>
      <p:ext uri="{BB962C8B-B14F-4D97-AF65-F5344CB8AC3E}">
        <p14:creationId xmlns:p14="http://schemas.microsoft.com/office/powerpoint/2010/main" val="23233378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8C9241C2-901E-812F-EF08-CA4972AE0CD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251C37D5-EE76-9154-F153-9286606EB391}"/>
              </a:ext>
            </a:extLst>
          </p:cNvPr>
          <p:cNvSpPr>
            <a:spLocks noGrp="1" noChangeArrowheads="1"/>
          </p:cNvSpPr>
          <p:nvPr>
            <p:ph type="sldNum" idx="11"/>
          </p:nvPr>
        </p:nvSpPr>
        <p:spPr>
          <a:ln/>
        </p:spPr>
        <p:txBody>
          <a:bodyPr/>
          <a:lstStyle>
            <a:lvl1pPr>
              <a:defRPr/>
            </a:lvl1pPr>
          </a:lstStyle>
          <a:p>
            <a:fld id="{45A38B04-6A70-4A61-A080-FBD5476E5CF9}" type="slidenum">
              <a:rPr lang="en-US" altLang="en-US"/>
              <a:pPr/>
              <a:t>‹#›</a:t>
            </a:fld>
            <a:endParaRPr lang="en-US" altLang="en-US"/>
          </a:p>
        </p:txBody>
      </p:sp>
    </p:spTree>
    <p:extLst>
      <p:ext uri="{BB962C8B-B14F-4D97-AF65-F5344CB8AC3E}">
        <p14:creationId xmlns:p14="http://schemas.microsoft.com/office/powerpoint/2010/main" val="1490499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97316CB5-8671-3555-A301-7CE6C767DB9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C065A512-7AC1-D543-D422-AEBECE88745B}"/>
              </a:ext>
            </a:extLst>
          </p:cNvPr>
          <p:cNvSpPr>
            <a:spLocks noGrp="1" noChangeArrowheads="1"/>
          </p:cNvSpPr>
          <p:nvPr>
            <p:ph type="sldNum" idx="11"/>
          </p:nvPr>
        </p:nvSpPr>
        <p:spPr>
          <a:ln/>
        </p:spPr>
        <p:txBody>
          <a:bodyPr/>
          <a:lstStyle>
            <a:lvl1pPr>
              <a:defRPr/>
            </a:lvl1pPr>
          </a:lstStyle>
          <a:p>
            <a:fld id="{9E264952-5482-4A74-9277-BFFF860D54AF}" type="slidenum">
              <a:rPr lang="en-US" altLang="en-US"/>
              <a:pPr/>
              <a:t>‹#›</a:t>
            </a:fld>
            <a:endParaRPr lang="en-US" altLang="en-US"/>
          </a:p>
        </p:txBody>
      </p:sp>
    </p:spTree>
    <p:extLst>
      <p:ext uri="{BB962C8B-B14F-4D97-AF65-F5344CB8AC3E}">
        <p14:creationId xmlns:p14="http://schemas.microsoft.com/office/powerpoint/2010/main" val="19211451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ECD03418-6EDC-1463-7880-3C33E42606E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939438FD-3500-B5B4-9126-FE0F027A6BD6}"/>
              </a:ext>
            </a:extLst>
          </p:cNvPr>
          <p:cNvSpPr>
            <a:spLocks noGrp="1" noChangeArrowheads="1"/>
          </p:cNvSpPr>
          <p:nvPr>
            <p:ph type="sldNum" idx="11"/>
          </p:nvPr>
        </p:nvSpPr>
        <p:spPr>
          <a:ln/>
        </p:spPr>
        <p:txBody>
          <a:bodyPr/>
          <a:lstStyle>
            <a:lvl1pPr>
              <a:defRPr/>
            </a:lvl1pPr>
          </a:lstStyle>
          <a:p>
            <a:fld id="{18D5E0EF-0F2F-45B8-8DEB-D796C9FAC8BB}" type="slidenum">
              <a:rPr lang="en-US" altLang="en-US"/>
              <a:pPr/>
              <a:t>‹#›</a:t>
            </a:fld>
            <a:endParaRPr lang="en-US" altLang="en-US"/>
          </a:p>
        </p:txBody>
      </p:sp>
    </p:spTree>
    <p:extLst>
      <p:ext uri="{BB962C8B-B14F-4D97-AF65-F5344CB8AC3E}">
        <p14:creationId xmlns:p14="http://schemas.microsoft.com/office/powerpoint/2010/main" val="1795566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AC81BBAB-7D45-C755-7458-B2A71B5E9FD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CE28D7F0-8038-7ABB-21E6-B3B972F46C63}"/>
              </a:ext>
            </a:extLst>
          </p:cNvPr>
          <p:cNvSpPr>
            <a:spLocks noGrp="1" noChangeArrowheads="1"/>
          </p:cNvSpPr>
          <p:nvPr>
            <p:ph type="sldNum" idx="11"/>
          </p:nvPr>
        </p:nvSpPr>
        <p:spPr>
          <a:ln/>
        </p:spPr>
        <p:txBody>
          <a:bodyPr/>
          <a:lstStyle>
            <a:lvl1pPr>
              <a:defRPr/>
            </a:lvl1pPr>
          </a:lstStyle>
          <a:p>
            <a:fld id="{5C6560F4-16B9-4293-A185-312E7BDF7175}" type="slidenum">
              <a:rPr lang="en-US" altLang="en-US"/>
              <a:pPr/>
              <a:t>‹#›</a:t>
            </a:fld>
            <a:endParaRPr lang="en-US" altLang="en-US"/>
          </a:p>
        </p:txBody>
      </p:sp>
    </p:spTree>
    <p:extLst>
      <p:ext uri="{BB962C8B-B14F-4D97-AF65-F5344CB8AC3E}">
        <p14:creationId xmlns:p14="http://schemas.microsoft.com/office/powerpoint/2010/main" val="3958524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392909F4-7FBB-3937-4B8F-3EA2B63AA23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74EEE4DD-AD4C-9AB7-24DD-D2CDD5CF8BF6}"/>
              </a:ext>
            </a:extLst>
          </p:cNvPr>
          <p:cNvSpPr>
            <a:spLocks noGrp="1" noChangeArrowheads="1"/>
          </p:cNvSpPr>
          <p:nvPr>
            <p:ph type="sldNum" idx="11"/>
          </p:nvPr>
        </p:nvSpPr>
        <p:spPr>
          <a:ln/>
        </p:spPr>
        <p:txBody>
          <a:bodyPr/>
          <a:lstStyle>
            <a:lvl1pPr>
              <a:defRPr/>
            </a:lvl1pPr>
          </a:lstStyle>
          <a:p>
            <a:fld id="{F77CFC64-BBD8-485B-A5A3-6DE3E3B6105A}" type="slidenum">
              <a:rPr lang="en-US" altLang="en-US"/>
              <a:pPr/>
              <a:t>‹#›</a:t>
            </a:fld>
            <a:endParaRPr lang="en-US" altLang="en-US"/>
          </a:p>
        </p:txBody>
      </p:sp>
    </p:spTree>
    <p:extLst>
      <p:ext uri="{BB962C8B-B14F-4D97-AF65-F5344CB8AC3E}">
        <p14:creationId xmlns:p14="http://schemas.microsoft.com/office/powerpoint/2010/main" val="236075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0">
            <a:extLst>
              <a:ext uri="{FF2B5EF4-FFF2-40B4-BE49-F238E27FC236}">
                <a16:creationId xmlns:a16="http://schemas.microsoft.com/office/drawing/2014/main" id="{1A840462-DCC5-2633-733D-33928A2EAF8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2">
            <a:extLst>
              <a:ext uri="{FF2B5EF4-FFF2-40B4-BE49-F238E27FC236}">
                <a16:creationId xmlns:a16="http://schemas.microsoft.com/office/drawing/2014/main" id="{927D4E2E-E9C6-0057-6C6C-7B84BFBDB1C5}"/>
              </a:ext>
            </a:extLst>
          </p:cNvPr>
          <p:cNvSpPr>
            <a:spLocks noGrp="1" noChangeArrowheads="1"/>
          </p:cNvSpPr>
          <p:nvPr>
            <p:ph type="sldNum" idx="11"/>
          </p:nvPr>
        </p:nvSpPr>
        <p:spPr>
          <a:ln/>
        </p:spPr>
        <p:txBody>
          <a:bodyPr/>
          <a:lstStyle>
            <a:lvl1pPr>
              <a:defRPr/>
            </a:lvl1pPr>
          </a:lstStyle>
          <a:p>
            <a:fld id="{FA834A40-461C-4B9D-8EF8-22FFA1C92907}" type="slidenum">
              <a:rPr lang="en-US" altLang="en-US"/>
              <a:pPr/>
              <a:t>‹#›</a:t>
            </a:fld>
            <a:endParaRPr lang="en-US" altLang="en-US"/>
          </a:p>
        </p:txBody>
      </p:sp>
    </p:spTree>
    <p:extLst>
      <p:ext uri="{BB962C8B-B14F-4D97-AF65-F5344CB8AC3E}">
        <p14:creationId xmlns:p14="http://schemas.microsoft.com/office/powerpoint/2010/main" val="230341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8E86B657-2555-58FF-8725-00CDF9389E3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6F681B80-ED09-F7A2-9C65-2F0A57A70939}"/>
              </a:ext>
            </a:extLst>
          </p:cNvPr>
          <p:cNvSpPr>
            <a:spLocks noGrp="1" noChangeArrowheads="1"/>
          </p:cNvSpPr>
          <p:nvPr>
            <p:ph type="sldNum" idx="11"/>
          </p:nvPr>
        </p:nvSpPr>
        <p:spPr>
          <a:ln/>
        </p:spPr>
        <p:txBody>
          <a:bodyPr/>
          <a:lstStyle>
            <a:lvl1pPr>
              <a:defRPr/>
            </a:lvl1pPr>
          </a:lstStyle>
          <a:p>
            <a:fld id="{B6ACD1CE-E2B8-48D9-B5E1-F16F6976ACDD}" type="slidenum">
              <a:rPr lang="en-US" altLang="en-US"/>
              <a:pPr/>
              <a:t>‹#›</a:t>
            </a:fld>
            <a:endParaRPr lang="en-US" altLang="en-US"/>
          </a:p>
        </p:txBody>
      </p:sp>
    </p:spTree>
    <p:extLst>
      <p:ext uri="{BB962C8B-B14F-4D97-AF65-F5344CB8AC3E}">
        <p14:creationId xmlns:p14="http://schemas.microsoft.com/office/powerpoint/2010/main" val="1440631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C82FF97F-497A-16D2-0212-1C3E9F3D218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F58DCE19-1127-8BD6-A75A-CDB3CC218A30}"/>
              </a:ext>
            </a:extLst>
          </p:cNvPr>
          <p:cNvSpPr>
            <a:spLocks noGrp="1" noChangeArrowheads="1"/>
          </p:cNvSpPr>
          <p:nvPr>
            <p:ph type="sldNum" idx="11"/>
          </p:nvPr>
        </p:nvSpPr>
        <p:spPr>
          <a:ln/>
        </p:spPr>
        <p:txBody>
          <a:bodyPr/>
          <a:lstStyle>
            <a:lvl1pPr>
              <a:defRPr/>
            </a:lvl1pPr>
          </a:lstStyle>
          <a:p>
            <a:fld id="{CA710761-0536-439B-819E-5628057B3C0F}" type="slidenum">
              <a:rPr lang="en-US" altLang="en-US"/>
              <a:pPr/>
              <a:t>‹#›</a:t>
            </a:fld>
            <a:endParaRPr lang="en-US" altLang="en-US"/>
          </a:p>
        </p:txBody>
      </p:sp>
    </p:spTree>
    <p:extLst>
      <p:ext uri="{BB962C8B-B14F-4D97-AF65-F5344CB8AC3E}">
        <p14:creationId xmlns:p14="http://schemas.microsoft.com/office/powerpoint/2010/main" val="1006020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11053643-49AA-08DE-D531-D224F591CD5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0D320DD6-1935-864E-585E-7B96FAE372D3}"/>
              </a:ext>
            </a:extLst>
          </p:cNvPr>
          <p:cNvSpPr>
            <a:spLocks noGrp="1" noChangeArrowheads="1"/>
          </p:cNvSpPr>
          <p:nvPr>
            <p:ph type="sldNum" idx="11"/>
          </p:nvPr>
        </p:nvSpPr>
        <p:spPr>
          <a:ln/>
        </p:spPr>
        <p:txBody>
          <a:bodyPr/>
          <a:lstStyle>
            <a:lvl1pPr>
              <a:defRPr/>
            </a:lvl1pPr>
          </a:lstStyle>
          <a:p>
            <a:fld id="{2616B089-FF13-4F73-8AE6-C01D00A09B5E}" type="slidenum">
              <a:rPr lang="en-US" altLang="en-US"/>
              <a:pPr/>
              <a:t>‹#›</a:t>
            </a:fld>
            <a:endParaRPr lang="en-US" altLang="en-US"/>
          </a:p>
        </p:txBody>
      </p:sp>
    </p:spTree>
    <p:extLst>
      <p:ext uri="{BB962C8B-B14F-4D97-AF65-F5344CB8AC3E}">
        <p14:creationId xmlns:p14="http://schemas.microsoft.com/office/powerpoint/2010/main" val="15595332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B913461B-C32F-72B9-59D4-BCB9FEF5C3D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A0342B00-B551-95B1-C787-3E92FC1C9196}"/>
              </a:ext>
            </a:extLst>
          </p:cNvPr>
          <p:cNvSpPr>
            <a:spLocks noGrp="1" noChangeArrowheads="1"/>
          </p:cNvSpPr>
          <p:nvPr>
            <p:ph type="sldNum" idx="11"/>
          </p:nvPr>
        </p:nvSpPr>
        <p:spPr>
          <a:ln/>
        </p:spPr>
        <p:txBody>
          <a:bodyPr/>
          <a:lstStyle>
            <a:lvl1pPr>
              <a:defRPr/>
            </a:lvl1pPr>
          </a:lstStyle>
          <a:p>
            <a:fld id="{71A2E9B1-B31C-43E8-B896-49D05E288D1A}" type="slidenum">
              <a:rPr lang="en-US" altLang="en-US"/>
              <a:pPr/>
              <a:t>‹#›</a:t>
            </a:fld>
            <a:endParaRPr lang="en-US" altLang="en-US"/>
          </a:p>
        </p:txBody>
      </p:sp>
    </p:spTree>
    <p:extLst>
      <p:ext uri="{BB962C8B-B14F-4D97-AF65-F5344CB8AC3E}">
        <p14:creationId xmlns:p14="http://schemas.microsoft.com/office/powerpoint/2010/main" val="494775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94292E90-A1D6-6D44-43A5-B6BEE9B6039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D850725-9363-3E78-AC22-39BB7E243E19}"/>
              </a:ext>
            </a:extLst>
          </p:cNvPr>
          <p:cNvSpPr>
            <a:spLocks noGrp="1" noChangeArrowheads="1"/>
          </p:cNvSpPr>
          <p:nvPr>
            <p:ph type="sldNum" idx="11"/>
          </p:nvPr>
        </p:nvSpPr>
        <p:spPr>
          <a:ln/>
        </p:spPr>
        <p:txBody>
          <a:bodyPr/>
          <a:lstStyle>
            <a:lvl1pPr>
              <a:defRPr/>
            </a:lvl1pPr>
          </a:lstStyle>
          <a:p>
            <a:fld id="{8357F790-C27E-417A-8B9A-A597B5FE22DF}" type="slidenum">
              <a:rPr lang="en-US" altLang="en-US"/>
              <a:pPr/>
              <a:t>‹#›</a:t>
            </a:fld>
            <a:endParaRPr lang="en-US" altLang="en-US"/>
          </a:p>
        </p:txBody>
      </p:sp>
    </p:spTree>
    <p:extLst>
      <p:ext uri="{BB962C8B-B14F-4D97-AF65-F5344CB8AC3E}">
        <p14:creationId xmlns:p14="http://schemas.microsoft.com/office/powerpoint/2010/main" val="2320069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7AE399EE-E908-91A1-8865-621D807DA29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1BA76681-61E6-7FCB-A08F-4155E7956976}"/>
              </a:ext>
            </a:extLst>
          </p:cNvPr>
          <p:cNvSpPr>
            <a:spLocks noGrp="1" noChangeArrowheads="1"/>
          </p:cNvSpPr>
          <p:nvPr>
            <p:ph type="sldNum" idx="11"/>
          </p:nvPr>
        </p:nvSpPr>
        <p:spPr>
          <a:ln/>
        </p:spPr>
        <p:txBody>
          <a:bodyPr/>
          <a:lstStyle>
            <a:lvl1pPr>
              <a:defRPr/>
            </a:lvl1pPr>
          </a:lstStyle>
          <a:p>
            <a:fld id="{2A9D9418-6E26-4393-A9BB-CD61A38C326B}" type="slidenum">
              <a:rPr lang="en-US" altLang="en-US"/>
              <a:pPr/>
              <a:t>‹#›</a:t>
            </a:fld>
            <a:endParaRPr lang="en-US" altLang="en-US"/>
          </a:p>
        </p:txBody>
      </p:sp>
    </p:spTree>
    <p:extLst>
      <p:ext uri="{BB962C8B-B14F-4D97-AF65-F5344CB8AC3E}">
        <p14:creationId xmlns:p14="http://schemas.microsoft.com/office/powerpoint/2010/main" val="15159663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35B9D8CE-7466-974C-4BEC-A6C79483297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667C93B8-D95C-3086-3CBB-50E43E814173}"/>
              </a:ext>
            </a:extLst>
          </p:cNvPr>
          <p:cNvSpPr>
            <a:spLocks noGrp="1" noChangeArrowheads="1"/>
          </p:cNvSpPr>
          <p:nvPr>
            <p:ph type="sldNum" idx="11"/>
          </p:nvPr>
        </p:nvSpPr>
        <p:spPr>
          <a:ln/>
        </p:spPr>
        <p:txBody>
          <a:bodyPr/>
          <a:lstStyle>
            <a:lvl1pPr>
              <a:defRPr/>
            </a:lvl1pPr>
          </a:lstStyle>
          <a:p>
            <a:fld id="{88E23B82-53D1-440D-B1B0-D096A377455B}" type="slidenum">
              <a:rPr lang="en-US" altLang="en-US"/>
              <a:pPr/>
              <a:t>‹#›</a:t>
            </a:fld>
            <a:endParaRPr lang="en-US" altLang="en-US"/>
          </a:p>
        </p:txBody>
      </p:sp>
    </p:spTree>
    <p:extLst>
      <p:ext uri="{BB962C8B-B14F-4D97-AF65-F5344CB8AC3E}">
        <p14:creationId xmlns:p14="http://schemas.microsoft.com/office/powerpoint/2010/main" val="2332694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48DDB9AC-F218-8C77-8C04-A8BE7C6238B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3BDAEF62-B173-8AA0-F73E-B9EA7ACA91BB}"/>
              </a:ext>
            </a:extLst>
          </p:cNvPr>
          <p:cNvSpPr>
            <a:spLocks noGrp="1" noChangeArrowheads="1"/>
          </p:cNvSpPr>
          <p:nvPr>
            <p:ph type="sldNum" idx="11"/>
          </p:nvPr>
        </p:nvSpPr>
        <p:spPr>
          <a:ln/>
        </p:spPr>
        <p:txBody>
          <a:bodyPr/>
          <a:lstStyle>
            <a:lvl1pPr>
              <a:defRPr/>
            </a:lvl1pPr>
          </a:lstStyle>
          <a:p>
            <a:fld id="{515F396E-54E1-4FDB-B9DC-2D8355709E81}" type="slidenum">
              <a:rPr lang="en-US" altLang="en-US"/>
              <a:pPr/>
              <a:t>‹#›</a:t>
            </a:fld>
            <a:endParaRPr lang="en-US" altLang="en-US"/>
          </a:p>
        </p:txBody>
      </p:sp>
    </p:spTree>
    <p:extLst>
      <p:ext uri="{BB962C8B-B14F-4D97-AF65-F5344CB8AC3E}">
        <p14:creationId xmlns:p14="http://schemas.microsoft.com/office/powerpoint/2010/main" val="36956759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A129B771-DED9-9E91-836A-F931A3A63C4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FFDAB1E0-9A18-CAD8-C26F-F7574B52392B}"/>
              </a:ext>
            </a:extLst>
          </p:cNvPr>
          <p:cNvSpPr>
            <a:spLocks noGrp="1" noChangeArrowheads="1"/>
          </p:cNvSpPr>
          <p:nvPr>
            <p:ph type="sldNum" idx="11"/>
          </p:nvPr>
        </p:nvSpPr>
        <p:spPr>
          <a:ln/>
        </p:spPr>
        <p:txBody>
          <a:bodyPr/>
          <a:lstStyle>
            <a:lvl1pPr>
              <a:defRPr/>
            </a:lvl1pPr>
          </a:lstStyle>
          <a:p>
            <a:fld id="{78FD6F65-6600-483F-8F0E-FA437A21ED3E}" type="slidenum">
              <a:rPr lang="en-US" altLang="en-US"/>
              <a:pPr/>
              <a:t>‹#›</a:t>
            </a:fld>
            <a:endParaRPr lang="en-US" altLang="en-US"/>
          </a:p>
        </p:txBody>
      </p:sp>
    </p:spTree>
    <p:extLst>
      <p:ext uri="{BB962C8B-B14F-4D97-AF65-F5344CB8AC3E}">
        <p14:creationId xmlns:p14="http://schemas.microsoft.com/office/powerpoint/2010/main" val="1415234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7BD46EFE-4A0B-23EA-EC61-AA6065603CA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ECF66B2F-B09E-3A10-9A9C-653EA8241BD3}"/>
              </a:ext>
            </a:extLst>
          </p:cNvPr>
          <p:cNvSpPr>
            <a:spLocks noGrp="1" noChangeArrowheads="1"/>
          </p:cNvSpPr>
          <p:nvPr>
            <p:ph type="sldNum" idx="11"/>
          </p:nvPr>
        </p:nvSpPr>
        <p:spPr>
          <a:ln/>
        </p:spPr>
        <p:txBody>
          <a:bodyPr/>
          <a:lstStyle>
            <a:lvl1pPr>
              <a:defRPr/>
            </a:lvl1pPr>
          </a:lstStyle>
          <a:p>
            <a:fld id="{0543CE8F-15A7-42C5-9226-AE613974FE75}" type="slidenum">
              <a:rPr lang="en-US" altLang="en-US"/>
              <a:pPr/>
              <a:t>‹#›</a:t>
            </a:fld>
            <a:endParaRPr lang="en-US" altLang="en-US"/>
          </a:p>
        </p:txBody>
      </p:sp>
    </p:spTree>
    <p:extLst>
      <p:ext uri="{BB962C8B-B14F-4D97-AF65-F5344CB8AC3E}">
        <p14:creationId xmlns:p14="http://schemas.microsoft.com/office/powerpoint/2010/main" val="275173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0">
            <a:extLst>
              <a:ext uri="{FF2B5EF4-FFF2-40B4-BE49-F238E27FC236}">
                <a16:creationId xmlns:a16="http://schemas.microsoft.com/office/drawing/2014/main" id="{1592B870-8746-4F81-F84B-807D33723A3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2">
            <a:extLst>
              <a:ext uri="{FF2B5EF4-FFF2-40B4-BE49-F238E27FC236}">
                <a16:creationId xmlns:a16="http://schemas.microsoft.com/office/drawing/2014/main" id="{1BB55852-2E8B-D791-ACE4-329B92424A87}"/>
              </a:ext>
            </a:extLst>
          </p:cNvPr>
          <p:cNvSpPr>
            <a:spLocks noGrp="1" noChangeArrowheads="1"/>
          </p:cNvSpPr>
          <p:nvPr>
            <p:ph type="sldNum" idx="11"/>
          </p:nvPr>
        </p:nvSpPr>
        <p:spPr>
          <a:ln/>
        </p:spPr>
        <p:txBody>
          <a:bodyPr/>
          <a:lstStyle>
            <a:lvl1pPr>
              <a:defRPr/>
            </a:lvl1pPr>
          </a:lstStyle>
          <a:p>
            <a:fld id="{31DFB4D2-FF0F-4071-BBCA-2138CEF530A0}" type="slidenum">
              <a:rPr lang="en-US" altLang="en-US"/>
              <a:pPr/>
              <a:t>‹#›</a:t>
            </a:fld>
            <a:endParaRPr lang="en-US" altLang="en-US"/>
          </a:p>
        </p:txBody>
      </p:sp>
    </p:spTree>
    <p:extLst>
      <p:ext uri="{BB962C8B-B14F-4D97-AF65-F5344CB8AC3E}">
        <p14:creationId xmlns:p14="http://schemas.microsoft.com/office/powerpoint/2010/main" val="34085925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343EB8EF-471F-F681-9695-F4AC6F5A8C2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452ED823-C54E-9F36-1CA7-066926BD0D5F}"/>
              </a:ext>
            </a:extLst>
          </p:cNvPr>
          <p:cNvSpPr>
            <a:spLocks noGrp="1" noChangeArrowheads="1"/>
          </p:cNvSpPr>
          <p:nvPr>
            <p:ph type="sldNum" idx="11"/>
          </p:nvPr>
        </p:nvSpPr>
        <p:spPr>
          <a:ln/>
        </p:spPr>
        <p:txBody>
          <a:bodyPr/>
          <a:lstStyle>
            <a:lvl1pPr>
              <a:defRPr/>
            </a:lvl1pPr>
          </a:lstStyle>
          <a:p>
            <a:fld id="{CDF0B71A-58A3-4ADC-BE90-3819CAE98C11}" type="slidenum">
              <a:rPr lang="en-US" altLang="en-US"/>
              <a:pPr/>
              <a:t>‹#›</a:t>
            </a:fld>
            <a:endParaRPr lang="en-US" altLang="en-US"/>
          </a:p>
        </p:txBody>
      </p:sp>
    </p:spTree>
    <p:extLst>
      <p:ext uri="{BB962C8B-B14F-4D97-AF65-F5344CB8AC3E}">
        <p14:creationId xmlns:p14="http://schemas.microsoft.com/office/powerpoint/2010/main" val="23110121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0A0EAD92-00AE-7740-9DCC-4A9A13ACC17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0D7DF5DB-38F6-0B5A-842D-591ABCF331C4}"/>
              </a:ext>
            </a:extLst>
          </p:cNvPr>
          <p:cNvSpPr>
            <a:spLocks noGrp="1" noChangeArrowheads="1"/>
          </p:cNvSpPr>
          <p:nvPr>
            <p:ph type="sldNum" idx="11"/>
          </p:nvPr>
        </p:nvSpPr>
        <p:spPr>
          <a:ln/>
        </p:spPr>
        <p:txBody>
          <a:bodyPr/>
          <a:lstStyle>
            <a:lvl1pPr>
              <a:defRPr/>
            </a:lvl1pPr>
          </a:lstStyle>
          <a:p>
            <a:fld id="{0090B962-22C1-4668-9615-6BAA2E2CDEC9}" type="slidenum">
              <a:rPr lang="en-US" altLang="en-US"/>
              <a:pPr/>
              <a:t>‹#›</a:t>
            </a:fld>
            <a:endParaRPr lang="en-US" altLang="en-US"/>
          </a:p>
        </p:txBody>
      </p:sp>
    </p:spTree>
    <p:extLst>
      <p:ext uri="{BB962C8B-B14F-4D97-AF65-F5344CB8AC3E}">
        <p14:creationId xmlns:p14="http://schemas.microsoft.com/office/powerpoint/2010/main" val="10637111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7B7C1D64-ACBF-DECF-BE9E-ACAB91D5C59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DD88C204-A329-1ECE-5483-8791BEECDFA1}"/>
              </a:ext>
            </a:extLst>
          </p:cNvPr>
          <p:cNvSpPr>
            <a:spLocks noGrp="1" noChangeArrowheads="1"/>
          </p:cNvSpPr>
          <p:nvPr>
            <p:ph type="sldNum" idx="11"/>
          </p:nvPr>
        </p:nvSpPr>
        <p:spPr>
          <a:ln/>
        </p:spPr>
        <p:txBody>
          <a:bodyPr/>
          <a:lstStyle>
            <a:lvl1pPr>
              <a:defRPr/>
            </a:lvl1pPr>
          </a:lstStyle>
          <a:p>
            <a:fld id="{33FFDFFA-7CD7-4DF8-BF8E-552F8A0AE80B}" type="slidenum">
              <a:rPr lang="en-US" altLang="en-US"/>
              <a:pPr/>
              <a:t>‹#›</a:t>
            </a:fld>
            <a:endParaRPr lang="en-US" altLang="en-US"/>
          </a:p>
        </p:txBody>
      </p:sp>
    </p:spTree>
    <p:extLst>
      <p:ext uri="{BB962C8B-B14F-4D97-AF65-F5344CB8AC3E}">
        <p14:creationId xmlns:p14="http://schemas.microsoft.com/office/powerpoint/2010/main" val="916818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EF39D594-78FF-F72D-C842-A20B7FBBE28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AF226A40-6E34-5893-2C0C-5C18BE8077C8}"/>
              </a:ext>
            </a:extLst>
          </p:cNvPr>
          <p:cNvSpPr>
            <a:spLocks noGrp="1" noChangeArrowheads="1"/>
          </p:cNvSpPr>
          <p:nvPr>
            <p:ph type="sldNum" idx="11"/>
          </p:nvPr>
        </p:nvSpPr>
        <p:spPr>
          <a:ln/>
        </p:spPr>
        <p:txBody>
          <a:bodyPr/>
          <a:lstStyle>
            <a:lvl1pPr>
              <a:defRPr/>
            </a:lvl1pPr>
          </a:lstStyle>
          <a:p>
            <a:fld id="{55657565-2E27-48B0-9272-834158ACA7EA}" type="slidenum">
              <a:rPr lang="en-US" altLang="en-US"/>
              <a:pPr/>
              <a:t>‹#›</a:t>
            </a:fld>
            <a:endParaRPr lang="en-US" altLang="en-US"/>
          </a:p>
        </p:txBody>
      </p:sp>
    </p:spTree>
    <p:extLst>
      <p:ext uri="{BB962C8B-B14F-4D97-AF65-F5344CB8AC3E}">
        <p14:creationId xmlns:p14="http://schemas.microsoft.com/office/powerpoint/2010/main" val="5324292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1B003A94-C8B1-EA94-22A7-653BDB89E25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EAFB5A9B-8302-0AFA-0F66-D5CEE8D7FE77}"/>
              </a:ext>
            </a:extLst>
          </p:cNvPr>
          <p:cNvSpPr>
            <a:spLocks noGrp="1" noChangeArrowheads="1"/>
          </p:cNvSpPr>
          <p:nvPr>
            <p:ph type="sldNum" idx="11"/>
          </p:nvPr>
        </p:nvSpPr>
        <p:spPr>
          <a:ln/>
        </p:spPr>
        <p:txBody>
          <a:bodyPr/>
          <a:lstStyle>
            <a:lvl1pPr>
              <a:defRPr/>
            </a:lvl1pPr>
          </a:lstStyle>
          <a:p>
            <a:fld id="{07AA16D7-D968-42AB-8FAD-B34799FAAB52}" type="slidenum">
              <a:rPr lang="en-US" altLang="en-US"/>
              <a:pPr/>
              <a:t>‹#›</a:t>
            </a:fld>
            <a:endParaRPr lang="en-US" altLang="en-US"/>
          </a:p>
        </p:txBody>
      </p:sp>
    </p:spTree>
    <p:extLst>
      <p:ext uri="{BB962C8B-B14F-4D97-AF65-F5344CB8AC3E}">
        <p14:creationId xmlns:p14="http://schemas.microsoft.com/office/powerpoint/2010/main" val="7090742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C9DD097D-6ECD-7692-8E92-7EB69BA1C1F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D2199BA4-D343-D381-CE22-595DBE7AC609}"/>
              </a:ext>
            </a:extLst>
          </p:cNvPr>
          <p:cNvSpPr>
            <a:spLocks noGrp="1" noChangeArrowheads="1"/>
          </p:cNvSpPr>
          <p:nvPr>
            <p:ph type="sldNum" idx="11"/>
          </p:nvPr>
        </p:nvSpPr>
        <p:spPr>
          <a:ln/>
        </p:spPr>
        <p:txBody>
          <a:bodyPr/>
          <a:lstStyle>
            <a:lvl1pPr>
              <a:defRPr/>
            </a:lvl1pPr>
          </a:lstStyle>
          <a:p>
            <a:fld id="{1A1FAF83-0875-48F6-AE45-96432DC08E26}" type="slidenum">
              <a:rPr lang="en-US" altLang="en-US"/>
              <a:pPr/>
              <a:t>‹#›</a:t>
            </a:fld>
            <a:endParaRPr lang="en-US" altLang="en-US"/>
          </a:p>
        </p:txBody>
      </p:sp>
    </p:spTree>
    <p:extLst>
      <p:ext uri="{BB962C8B-B14F-4D97-AF65-F5344CB8AC3E}">
        <p14:creationId xmlns:p14="http://schemas.microsoft.com/office/powerpoint/2010/main" val="16132807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9D0331D3-8AA4-EC31-D443-EA5AF9E34C0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B3C83A7D-6A45-8CBB-1683-EDF6BD96EF4C}"/>
              </a:ext>
            </a:extLst>
          </p:cNvPr>
          <p:cNvSpPr>
            <a:spLocks noGrp="1" noChangeArrowheads="1"/>
          </p:cNvSpPr>
          <p:nvPr>
            <p:ph type="sldNum" idx="11"/>
          </p:nvPr>
        </p:nvSpPr>
        <p:spPr>
          <a:ln/>
        </p:spPr>
        <p:txBody>
          <a:bodyPr/>
          <a:lstStyle>
            <a:lvl1pPr>
              <a:defRPr/>
            </a:lvl1pPr>
          </a:lstStyle>
          <a:p>
            <a:fld id="{D2DC74DD-B52A-489E-8716-BAEBDADC381D}" type="slidenum">
              <a:rPr lang="en-US" altLang="en-US"/>
              <a:pPr/>
              <a:t>‹#›</a:t>
            </a:fld>
            <a:endParaRPr lang="en-US" altLang="en-US"/>
          </a:p>
        </p:txBody>
      </p:sp>
    </p:spTree>
    <p:extLst>
      <p:ext uri="{BB962C8B-B14F-4D97-AF65-F5344CB8AC3E}">
        <p14:creationId xmlns:p14="http://schemas.microsoft.com/office/powerpoint/2010/main" val="40654893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019142AB-846D-46DD-29CC-A07C8B2E7A1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D1A5DCDC-0FDE-DF43-614B-2665977A97C7}"/>
              </a:ext>
            </a:extLst>
          </p:cNvPr>
          <p:cNvSpPr>
            <a:spLocks noGrp="1" noChangeArrowheads="1"/>
          </p:cNvSpPr>
          <p:nvPr>
            <p:ph type="sldNum" idx="11"/>
          </p:nvPr>
        </p:nvSpPr>
        <p:spPr>
          <a:ln/>
        </p:spPr>
        <p:txBody>
          <a:bodyPr/>
          <a:lstStyle>
            <a:lvl1pPr>
              <a:defRPr/>
            </a:lvl1pPr>
          </a:lstStyle>
          <a:p>
            <a:fld id="{CCC0ACC6-26B7-4CDB-9683-506D98E043FE}" type="slidenum">
              <a:rPr lang="en-US" altLang="en-US"/>
              <a:pPr/>
              <a:t>‹#›</a:t>
            </a:fld>
            <a:endParaRPr lang="en-US" altLang="en-US"/>
          </a:p>
        </p:txBody>
      </p:sp>
    </p:spTree>
    <p:extLst>
      <p:ext uri="{BB962C8B-B14F-4D97-AF65-F5344CB8AC3E}">
        <p14:creationId xmlns:p14="http://schemas.microsoft.com/office/powerpoint/2010/main" val="11823240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47999BBF-B815-552D-841E-909F770FCF1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4C15935D-27C1-DAFD-2BCF-DC62600CF8B6}"/>
              </a:ext>
            </a:extLst>
          </p:cNvPr>
          <p:cNvSpPr>
            <a:spLocks noGrp="1" noChangeArrowheads="1"/>
          </p:cNvSpPr>
          <p:nvPr>
            <p:ph type="sldNum" idx="11"/>
          </p:nvPr>
        </p:nvSpPr>
        <p:spPr>
          <a:ln/>
        </p:spPr>
        <p:txBody>
          <a:bodyPr/>
          <a:lstStyle>
            <a:lvl1pPr>
              <a:defRPr/>
            </a:lvl1pPr>
          </a:lstStyle>
          <a:p>
            <a:fld id="{3967ED65-FAB9-4EEF-B7A9-E1595698F004}" type="slidenum">
              <a:rPr lang="en-US" altLang="en-US"/>
              <a:pPr/>
              <a:t>‹#›</a:t>
            </a:fld>
            <a:endParaRPr lang="en-US" altLang="en-US"/>
          </a:p>
        </p:txBody>
      </p:sp>
    </p:spTree>
    <p:extLst>
      <p:ext uri="{BB962C8B-B14F-4D97-AF65-F5344CB8AC3E}">
        <p14:creationId xmlns:p14="http://schemas.microsoft.com/office/powerpoint/2010/main" val="9056816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25AD34AB-50C0-2C2C-8311-E24CFBC188A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7C1A8345-DD1E-4509-B672-D07357C89467}"/>
              </a:ext>
            </a:extLst>
          </p:cNvPr>
          <p:cNvSpPr>
            <a:spLocks noGrp="1" noChangeArrowheads="1"/>
          </p:cNvSpPr>
          <p:nvPr>
            <p:ph type="sldNum" idx="11"/>
          </p:nvPr>
        </p:nvSpPr>
        <p:spPr>
          <a:ln/>
        </p:spPr>
        <p:txBody>
          <a:bodyPr/>
          <a:lstStyle>
            <a:lvl1pPr>
              <a:defRPr/>
            </a:lvl1pPr>
          </a:lstStyle>
          <a:p>
            <a:fld id="{E68C6408-3BF4-414D-9DD9-8A18EA43686E}" type="slidenum">
              <a:rPr lang="en-US" altLang="en-US"/>
              <a:pPr/>
              <a:t>‹#›</a:t>
            </a:fld>
            <a:endParaRPr lang="en-US" altLang="en-US"/>
          </a:p>
        </p:txBody>
      </p:sp>
    </p:spTree>
    <p:extLst>
      <p:ext uri="{BB962C8B-B14F-4D97-AF65-F5344CB8AC3E}">
        <p14:creationId xmlns:p14="http://schemas.microsoft.com/office/powerpoint/2010/main" val="307438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0">
            <a:extLst>
              <a:ext uri="{FF2B5EF4-FFF2-40B4-BE49-F238E27FC236}">
                <a16:creationId xmlns:a16="http://schemas.microsoft.com/office/drawing/2014/main" id="{52077202-EE51-849D-92E2-955156AEA1D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2">
            <a:extLst>
              <a:ext uri="{FF2B5EF4-FFF2-40B4-BE49-F238E27FC236}">
                <a16:creationId xmlns:a16="http://schemas.microsoft.com/office/drawing/2014/main" id="{D1EA3615-B570-FE78-E68B-865B4EDEDBF1}"/>
              </a:ext>
            </a:extLst>
          </p:cNvPr>
          <p:cNvSpPr>
            <a:spLocks noGrp="1" noChangeArrowheads="1"/>
          </p:cNvSpPr>
          <p:nvPr>
            <p:ph type="sldNum" idx="11"/>
          </p:nvPr>
        </p:nvSpPr>
        <p:spPr>
          <a:ln/>
        </p:spPr>
        <p:txBody>
          <a:bodyPr/>
          <a:lstStyle>
            <a:lvl1pPr>
              <a:defRPr/>
            </a:lvl1pPr>
          </a:lstStyle>
          <a:p>
            <a:fld id="{B1813B19-355F-4EAD-9717-B0F87815FF9F}" type="slidenum">
              <a:rPr lang="en-US" altLang="en-US"/>
              <a:pPr/>
              <a:t>‹#›</a:t>
            </a:fld>
            <a:endParaRPr lang="en-US" altLang="en-US"/>
          </a:p>
        </p:txBody>
      </p:sp>
    </p:spTree>
    <p:extLst>
      <p:ext uri="{BB962C8B-B14F-4D97-AF65-F5344CB8AC3E}">
        <p14:creationId xmlns:p14="http://schemas.microsoft.com/office/powerpoint/2010/main" val="3993232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B86CC997-2BD2-B345-D56B-DEFFBEBE414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911CBDBC-2322-6399-340F-66DD8D41EAB9}"/>
              </a:ext>
            </a:extLst>
          </p:cNvPr>
          <p:cNvSpPr>
            <a:spLocks noGrp="1" noChangeArrowheads="1"/>
          </p:cNvSpPr>
          <p:nvPr>
            <p:ph type="sldNum" idx="11"/>
          </p:nvPr>
        </p:nvSpPr>
        <p:spPr>
          <a:ln/>
        </p:spPr>
        <p:txBody>
          <a:bodyPr/>
          <a:lstStyle>
            <a:lvl1pPr>
              <a:defRPr/>
            </a:lvl1pPr>
          </a:lstStyle>
          <a:p>
            <a:fld id="{4646B239-89BE-4175-9333-455B2FCC38B2}" type="slidenum">
              <a:rPr lang="en-US" altLang="en-US"/>
              <a:pPr/>
              <a:t>‹#›</a:t>
            </a:fld>
            <a:endParaRPr lang="en-US" altLang="en-US"/>
          </a:p>
        </p:txBody>
      </p:sp>
    </p:spTree>
    <p:extLst>
      <p:ext uri="{BB962C8B-B14F-4D97-AF65-F5344CB8AC3E}">
        <p14:creationId xmlns:p14="http://schemas.microsoft.com/office/powerpoint/2010/main" val="19588384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672BAFB0-1BEA-EF86-78B8-EE2F0FD5F96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C0F11B5D-1B6C-C233-79C7-BCA6949358F6}"/>
              </a:ext>
            </a:extLst>
          </p:cNvPr>
          <p:cNvSpPr>
            <a:spLocks noGrp="1" noChangeArrowheads="1"/>
          </p:cNvSpPr>
          <p:nvPr>
            <p:ph type="sldNum" idx="11"/>
          </p:nvPr>
        </p:nvSpPr>
        <p:spPr>
          <a:ln/>
        </p:spPr>
        <p:txBody>
          <a:bodyPr/>
          <a:lstStyle>
            <a:lvl1pPr>
              <a:defRPr/>
            </a:lvl1pPr>
          </a:lstStyle>
          <a:p>
            <a:fld id="{5454420B-5879-4153-B71C-92D392404EDC}" type="slidenum">
              <a:rPr lang="en-US" altLang="en-US"/>
              <a:pPr/>
              <a:t>‹#›</a:t>
            </a:fld>
            <a:endParaRPr lang="en-US" altLang="en-US"/>
          </a:p>
        </p:txBody>
      </p:sp>
    </p:spTree>
    <p:extLst>
      <p:ext uri="{BB962C8B-B14F-4D97-AF65-F5344CB8AC3E}">
        <p14:creationId xmlns:p14="http://schemas.microsoft.com/office/powerpoint/2010/main" val="27059279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A43A7622-84F3-5512-C65A-3D1AB6D26F6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7C9DFB5D-89A6-9D68-475E-12B998E0735D}"/>
              </a:ext>
            </a:extLst>
          </p:cNvPr>
          <p:cNvSpPr>
            <a:spLocks noGrp="1" noChangeArrowheads="1"/>
          </p:cNvSpPr>
          <p:nvPr>
            <p:ph type="sldNum" idx="11"/>
          </p:nvPr>
        </p:nvSpPr>
        <p:spPr>
          <a:ln/>
        </p:spPr>
        <p:txBody>
          <a:bodyPr/>
          <a:lstStyle>
            <a:lvl1pPr>
              <a:defRPr/>
            </a:lvl1pPr>
          </a:lstStyle>
          <a:p>
            <a:fld id="{23CC09D0-E117-4459-BA87-8514B66B499B}" type="slidenum">
              <a:rPr lang="en-US" altLang="en-US"/>
              <a:pPr/>
              <a:t>‹#›</a:t>
            </a:fld>
            <a:endParaRPr lang="en-US" altLang="en-US"/>
          </a:p>
        </p:txBody>
      </p:sp>
    </p:spTree>
    <p:extLst>
      <p:ext uri="{BB962C8B-B14F-4D97-AF65-F5344CB8AC3E}">
        <p14:creationId xmlns:p14="http://schemas.microsoft.com/office/powerpoint/2010/main" val="1726488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06D9FBF9-7475-297D-D0C9-552E0C6BB6F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AB21CC46-F268-D4C6-3401-84468E2E0F6D}"/>
              </a:ext>
            </a:extLst>
          </p:cNvPr>
          <p:cNvSpPr>
            <a:spLocks noGrp="1" noChangeArrowheads="1"/>
          </p:cNvSpPr>
          <p:nvPr>
            <p:ph type="sldNum" idx="11"/>
          </p:nvPr>
        </p:nvSpPr>
        <p:spPr>
          <a:ln/>
        </p:spPr>
        <p:txBody>
          <a:bodyPr/>
          <a:lstStyle>
            <a:lvl1pPr>
              <a:defRPr/>
            </a:lvl1pPr>
          </a:lstStyle>
          <a:p>
            <a:fld id="{2F9D4495-C1C3-41B8-8FE7-4944812EE693}" type="slidenum">
              <a:rPr lang="en-US" altLang="en-US"/>
              <a:pPr/>
              <a:t>‹#›</a:t>
            </a:fld>
            <a:endParaRPr lang="en-US" altLang="en-US"/>
          </a:p>
        </p:txBody>
      </p:sp>
    </p:spTree>
    <p:extLst>
      <p:ext uri="{BB962C8B-B14F-4D97-AF65-F5344CB8AC3E}">
        <p14:creationId xmlns:p14="http://schemas.microsoft.com/office/powerpoint/2010/main" val="41013344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31BF3441-0399-3FD1-12E3-DBA1FDF2921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B83F67D7-1FD6-FA09-0F4B-D264BAE7B546}"/>
              </a:ext>
            </a:extLst>
          </p:cNvPr>
          <p:cNvSpPr>
            <a:spLocks noGrp="1" noChangeArrowheads="1"/>
          </p:cNvSpPr>
          <p:nvPr>
            <p:ph type="sldNum" idx="11"/>
          </p:nvPr>
        </p:nvSpPr>
        <p:spPr>
          <a:ln/>
        </p:spPr>
        <p:txBody>
          <a:bodyPr/>
          <a:lstStyle>
            <a:lvl1pPr>
              <a:defRPr/>
            </a:lvl1pPr>
          </a:lstStyle>
          <a:p>
            <a:fld id="{908E039D-A75A-44A1-B7A9-B901BB1723C6}" type="slidenum">
              <a:rPr lang="en-US" altLang="en-US"/>
              <a:pPr/>
              <a:t>‹#›</a:t>
            </a:fld>
            <a:endParaRPr lang="en-US" altLang="en-US"/>
          </a:p>
        </p:txBody>
      </p:sp>
    </p:spTree>
    <p:extLst>
      <p:ext uri="{BB962C8B-B14F-4D97-AF65-F5344CB8AC3E}">
        <p14:creationId xmlns:p14="http://schemas.microsoft.com/office/powerpoint/2010/main" val="19670879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95D8AEDA-681A-2674-AE86-819CBCEBECE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268B10CF-CA9F-BB24-E836-52575CB3B64E}"/>
              </a:ext>
            </a:extLst>
          </p:cNvPr>
          <p:cNvSpPr>
            <a:spLocks noGrp="1" noChangeArrowheads="1"/>
          </p:cNvSpPr>
          <p:nvPr>
            <p:ph type="sldNum" idx="11"/>
          </p:nvPr>
        </p:nvSpPr>
        <p:spPr>
          <a:ln/>
        </p:spPr>
        <p:txBody>
          <a:bodyPr/>
          <a:lstStyle>
            <a:lvl1pPr>
              <a:defRPr/>
            </a:lvl1pPr>
          </a:lstStyle>
          <a:p>
            <a:fld id="{CD6B22C1-94B4-4F54-94FC-5B6FEB77F9FC}" type="slidenum">
              <a:rPr lang="en-US" altLang="en-US"/>
              <a:pPr/>
              <a:t>‹#›</a:t>
            </a:fld>
            <a:endParaRPr lang="en-US" altLang="en-US"/>
          </a:p>
        </p:txBody>
      </p:sp>
    </p:spTree>
    <p:extLst>
      <p:ext uri="{BB962C8B-B14F-4D97-AF65-F5344CB8AC3E}">
        <p14:creationId xmlns:p14="http://schemas.microsoft.com/office/powerpoint/2010/main" val="41774931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A2D8A22E-42CE-2DAB-49DF-C8118DF4AB2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55FF7791-DF3E-B5C9-064B-C9D132702E24}"/>
              </a:ext>
            </a:extLst>
          </p:cNvPr>
          <p:cNvSpPr>
            <a:spLocks noGrp="1" noChangeArrowheads="1"/>
          </p:cNvSpPr>
          <p:nvPr>
            <p:ph type="sldNum" idx="11"/>
          </p:nvPr>
        </p:nvSpPr>
        <p:spPr>
          <a:ln/>
        </p:spPr>
        <p:txBody>
          <a:bodyPr/>
          <a:lstStyle>
            <a:lvl1pPr>
              <a:defRPr/>
            </a:lvl1pPr>
          </a:lstStyle>
          <a:p>
            <a:fld id="{DAFE3A3C-427C-409A-AC18-F792365E853B}" type="slidenum">
              <a:rPr lang="en-US" altLang="en-US"/>
              <a:pPr/>
              <a:t>‹#›</a:t>
            </a:fld>
            <a:endParaRPr lang="en-US" altLang="en-US"/>
          </a:p>
        </p:txBody>
      </p:sp>
    </p:spTree>
    <p:extLst>
      <p:ext uri="{BB962C8B-B14F-4D97-AF65-F5344CB8AC3E}">
        <p14:creationId xmlns:p14="http://schemas.microsoft.com/office/powerpoint/2010/main" val="41785038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406B3334-C910-D8FC-02E0-D913708B327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176CBEBE-A408-1578-A43E-28463E80A148}"/>
              </a:ext>
            </a:extLst>
          </p:cNvPr>
          <p:cNvSpPr>
            <a:spLocks noGrp="1" noChangeArrowheads="1"/>
          </p:cNvSpPr>
          <p:nvPr>
            <p:ph type="sldNum" idx="11"/>
          </p:nvPr>
        </p:nvSpPr>
        <p:spPr>
          <a:ln/>
        </p:spPr>
        <p:txBody>
          <a:bodyPr/>
          <a:lstStyle>
            <a:lvl1pPr>
              <a:defRPr/>
            </a:lvl1pPr>
          </a:lstStyle>
          <a:p>
            <a:fld id="{972E3A04-906A-467F-B58A-493FBBB962D6}" type="slidenum">
              <a:rPr lang="en-US" altLang="en-US"/>
              <a:pPr/>
              <a:t>‹#›</a:t>
            </a:fld>
            <a:endParaRPr lang="en-US" altLang="en-US"/>
          </a:p>
        </p:txBody>
      </p:sp>
    </p:spTree>
    <p:extLst>
      <p:ext uri="{BB962C8B-B14F-4D97-AF65-F5344CB8AC3E}">
        <p14:creationId xmlns:p14="http://schemas.microsoft.com/office/powerpoint/2010/main" val="41387999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F98D0AB3-B5E7-70E6-F6E2-FB357870208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9C45E9CD-70B1-0F80-5406-5115C8562800}"/>
              </a:ext>
            </a:extLst>
          </p:cNvPr>
          <p:cNvSpPr>
            <a:spLocks noGrp="1" noChangeArrowheads="1"/>
          </p:cNvSpPr>
          <p:nvPr>
            <p:ph type="sldNum" idx="11"/>
          </p:nvPr>
        </p:nvSpPr>
        <p:spPr>
          <a:ln/>
        </p:spPr>
        <p:txBody>
          <a:bodyPr/>
          <a:lstStyle>
            <a:lvl1pPr>
              <a:defRPr/>
            </a:lvl1pPr>
          </a:lstStyle>
          <a:p>
            <a:fld id="{11C99612-EE98-43DC-86FC-A2C69D1B32CB}" type="slidenum">
              <a:rPr lang="en-US" altLang="en-US"/>
              <a:pPr/>
              <a:t>‹#›</a:t>
            </a:fld>
            <a:endParaRPr lang="en-US" altLang="en-US"/>
          </a:p>
        </p:txBody>
      </p:sp>
    </p:spTree>
    <p:extLst>
      <p:ext uri="{BB962C8B-B14F-4D97-AF65-F5344CB8AC3E}">
        <p14:creationId xmlns:p14="http://schemas.microsoft.com/office/powerpoint/2010/main" val="4094777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544CB3D8-9DC6-CD79-3E9F-FC718D17D43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D8421640-7802-DE05-AA53-FF4EBD58E951}"/>
              </a:ext>
            </a:extLst>
          </p:cNvPr>
          <p:cNvSpPr>
            <a:spLocks noGrp="1" noChangeArrowheads="1"/>
          </p:cNvSpPr>
          <p:nvPr>
            <p:ph type="sldNum" idx="11"/>
          </p:nvPr>
        </p:nvSpPr>
        <p:spPr>
          <a:ln/>
        </p:spPr>
        <p:txBody>
          <a:bodyPr/>
          <a:lstStyle>
            <a:lvl1pPr>
              <a:defRPr/>
            </a:lvl1pPr>
          </a:lstStyle>
          <a:p>
            <a:fld id="{2F7610B3-90F9-4E79-9797-9BB0E95C2BC5}" type="slidenum">
              <a:rPr lang="en-US" altLang="en-US"/>
              <a:pPr/>
              <a:t>‹#›</a:t>
            </a:fld>
            <a:endParaRPr lang="en-US" altLang="en-US"/>
          </a:p>
        </p:txBody>
      </p:sp>
    </p:spTree>
    <p:extLst>
      <p:ext uri="{BB962C8B-B14F-4D97-AF65-F5344CB8AC3E}">
        <p14:creationId xmlns:p14="http://schemas.microsoft.com/office/powerpoint/2010/main" val="89331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a:extLst>
              <a:ext uri="{FF2B5EF4-FFF2-40B4-BE49-F238E27FC236}">
                <a16:creationId xmlns:a16="http://schemas.microsoft.com/office/drawing/2014/main" id="{4B619B73-E992-62D3-58CB-2C1E7B1D8F8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2">
            <a:extLst>
              <a:ext uri="{FF2B5EF4-FFF2-40B4-BE49-F238E27FC236}">
                <a16:creationId xmlns:a16="http://schemas.microsoft.com/office/drawing/2014/main" id="{33F80EDF-8E04-E016-56C8-943E80F05942}"/>
              </a:ext>
            </a:extLst>
          </p:cNvPr>
          <p:cNvSpPr>
            <a:spLocks noGrp="1" noChangeArrowheads="1"/>
          </p:cNvSpPr>
          <p:nvPr>
            <p:ph type="sldNum" idx="11"/>
          </p:nvPr>
        </p:nvSpPr>
        <p:spPr>
          <a:ln/>
        </p:spPr>
        <p:txBody>
          <a:bodyPr/>
          <a:lstStyle>
            <a:lvl1pPr>
              <a:defRPr/>
            </a:lvl1pPr>
          </a:lstStyle>
          <a:p>
            <a:fld id="{162D19A5-18F0-4DE4-870D-E525CAB5BC83}" type="slidenum">
              <a:rPr lang="en-US" altLang="en-US"/>
              <a:pPr/>
              <a:t>‹#›</a:t>
            </a:fld>
            <a:endParaRPr lang="en-US" altLang="en-US"/>
          </a:p>
        </p:txBody>
      </p:sp>
    </p:spTree>
    <p:extLst>
      <p:ext uri="{BB962C8B-B14F-4D97-AF65-F5344CB8AC3E}">
        <p14:creationId xmlns:p14="http://schemas.microsoft.com/office/powerpoint/2010/main" val="4579250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C88D615A-C3D9-5B2F-B2D7-0D2086A078E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018A8DAD-55A2-1C01-0B22-5E7E6B9FB6F9}"/>
              </a:ext>
            </a:extLst>
          </p:cNvPr>
          <p:cNvSpPr>
            <a:spLocks noGrp="1" noChangeArrowheads="1"/>
          </p:cNvSpPr>
          <p:nvPr>
            <p:ph type="sldNum" idx="11"/>
          </p:nvPr>
        </p:nvSpPr>
        <p:spPr>
          <a:ln/>
        </p:spPr>
        <p:txBody>
          <a:bodyPr/>
          <a:lstStyle>
            <a:lvl1pPr>
              <a:defRPr/>
            </a:lvl1pPr>
          </a:lstStyle>
          <a:p>
            <a:fld id="{D79FCF0A-8643-489A-8688-8DADDB197B3E}" type="slidenum">
              <a:rPr lang="en-US" altLang="en-US"/>
              <a:pPr/>
              <a:t>‹#›</a:t>
            </a:fld>
            <a:endParaRPr lang="en-US" altLang="en-US"/>
          </a:p>
        </p:txBody>
      </p:sp>
    </p:spTree>
    <p:extLst>
      <p:ext uri="{BB962C8B-B14F-4D97-AF65-F5344CB8AC3E}">
        <p14:creationId xmlns:p14="http://schemas.microsoft.com/office/powerpoint/2010/main" val="24928929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AF71D4D6-3D0D-831E-77D6-C4DB83B16A16}"/>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81390608-49FB-27D4-DC90-D41AD5539D45}"/>
              </a:ext>
            </a:extLst>
          </p:cNvPr>
          <p:cNvSpPr>
            <a:spLocks noGrp="1" noChangeArrowheads="1"/>
          </p:cNvSpPr>
          <p:nvPr>
            <p:ph type="sldNum" idx="11"/>
          </p:nvPr>
        </p:nvSpPr>
        <p:spPr>
          <a:ln/>
        </p:spPr>
        <p:txBody>
          <a:bodyPr/>
          <a:lstStyle>
            <a:lvl1pPr>
              <a:defRPr/>
            </a:lvl1pPr>
          </a:lstStyle>
          <a:p>
            <a:fld id="{78436164-5352-413A-8798-78E930718590}" type="slidenum">
              <a:rPr lang="en-US" altLang="en-US"/>
              <a:pPr/>
              <a:t>‹#›</a:t>
            </a:fld>
            <a:endParaRPr lang="en-US" altLang="en-US"/>
          </a:p>
        </p:txBody>
      </p:sp>
    </p:spTree>
    <p:extLst>
      <p:ext uri="{BB962C8B-B14F-4D97-AF65-F5344CB8AC3E}">
        <p14:creationId xmlns:p14="http://schemas.microsoft.com/office/powerpoint/2010/main" val="18104237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CB9DFD4F-6B09-0270-F755-4890A7F26AC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FB68ED3C-5B6B-79E1-375D-643A8DEE2F2A}"/>
              </a:ext>
            </a:extLst>
          </p:cNvPr>
          <p:cNvSpPr>
            <a:spLocks noGrp="1" noChangeArrowheads="1"/>
          </p:cNvSpPr>
          <p:nvPr>
            <p:ph type="sldNum" idx="11"/>
          </p:nvPr>
        </p:nvSpPr>
        <p:spPr>
          <a:ln/>
        </p:spPr>
        <p:txBody>
          <a:bodyPr/>
          <a:lstStyle>
            <a:lvl1pPr>
              <a:defRPr/>
            </a:lvl1pPr>
          </a:lstStyle>
          <a:p>
            <a:fld id="{DD415B2D-4543-49AA-93E9-7B6AD32DD484}" type="slidenum">
              <a:rPr lang="en-US" altLang="en-US"/>
              <a:pPr/>
              <a:t>‹#›</a:t>
            </a:fld>
            <a:endParaRPr lang="en-US" altLang="en-US"/>
          </a:p>
        </p:txBody>
      </p:sp>
    </p:spTree>
    <p:extLst>
      <p:ext uri="{BB962C8B-B14F-4D97-AF65-F5344CB8AC3E}">
        <p14:creationId xmlns:p14="http://schemas.microsoft.com/office/powerpoint/2010/main" val="36579616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4B4FFE6A-EB1D-13B2-FF16-635F5A8FF14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8BE9519B-3E65-29D9-195F-B42C364815B6}"/>
              </a:ext>
            </a:extLst>
          </p:cNvPr>
          <p:cNvSpPr>
            <a:spLocks noGrp="1" noChangeArrowheads="1"/>
          </p:cNvSpPr>
          <p:nvPr>
            <p:ph type="sldNum" idx="11"/>
          </p:nvPr>
        </p:nvSpPr>
        <p:spPr>
          <a:ln/>
        </p:spPr>
        <p:txBody>
          <a:bodyPr/>
          <a:lstStyle>
            <a:lvl1pPr>
              <a:defRPr/>
            </a:lvl1pPr>
          </a:lstStyle>
          <a:p>
            <a:fld id="{AD17E9FB-9E41-42AA-A77F-903A34A0E0DF}" type="slidenum">
              <a:rPr lang="en-US" altLang="en-US"/>
              <a:pPr/>
              <a:t>‹#›</a:t>
            </a:fld>
            <a:endParaRPr lang="en-US" altLang="en-US"/>
          </a:p>
        </p:txBody>
      </p:sp>
    </p:spTree>
    <p:extLst>
      <p:ext uri="{BB962C8B-B14F-4D97-AF65-F5344CB8AC3E}">
        <p14:creationId xmlns:p14="http://schemas.microsoft.com/office/powerpoint/2010/main" val="14299348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1CA397B3-E990-AA82-2F5D-C742F2E3B41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E734BD8C-1E46-18C2-ED59-AAD7255A634D}"/>
              </a:ext>
            </a:extLst>
          </p:cNvPr>
          <p:cNvSpPr>
            <a:spLocks noGrp="1" noChangeArrowheads="1"/>
          </p:cNvSpPr>
          <p:nvPr>
            <p:ph type="sldNum" idx="11"/>
          </p:nvPr>
        </p:nvSpPr>
        <p:spPr>
          <a:ln/>
        </p:spPr>
        <p:txBody>
          <a:bodyPr/>
          <a:lstStyle>
            <a:lvl1pPr>
              <a:defRPr/>
            </a:lvl1pPr>
          </a:lstStyle>
          <a:p>
            <a:fld id="{0E67A8C1-D18A-4638-BB7F-19043B12F320}" type="slidenum">
              <a:rPr lang="en-US" altLang="en-US"/>
              <a:pPr/>
              <a:t>‹#›</a:t>
            </a:fld>
            <a:endParaRPr lang="en-US" altLang="en-US"/>
          </a:p>
        </p:txBody>
      </p:sp>
    </p:spTree>
    <p:extLst>
      <p:ext uri="{BB962C8B-B14F-4D97-AF65-F5344CB8AC3E}">
        <p14:creationId xmlns:p14="http://schemas.microsoft.com/office/powerpoint/2010/main" val="20634722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48668F3F-8816-B08F-4419-8879443153B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26076012-E4BA-B924-C65B-2AB40F48A8C1}"/>
              </a:ext>
            </a:extLst>
          </p:cNvPr>
          <p:cNvSpPr>
            <a:spLocks noGrp="1" noChangeArrowheads="1"/>
          </p:cNvSpPr>
          <p:nvPr>
            <p:ph type="sldNum" idx="11"/>
          </p:nvPr>
        </p:nvSpPr>
        <p:spPr>
          <a:ln/>
        </p:spPr>
        <p:txBody>
          <a:bodyPr/>
          <a:lstStyle>
            <a:lvl1pPr>
              <a:defRPr/>
            </a:lvl1pPr>
          </a:lstStyle>
          <a:p>
            <a:fld id="{790DDE26-ED8D-4361-AD54-4CF95946AB37}" type="slidenum">
              <a:rPr lang="en-US" altLang="en-US"/>
              <a:pPr/>
              <a:t>‹#›</a:t>
            </a:fld>
            <a:endParaRPr lang="en-US" altLang="en-US"/>
          </a:p>
        </p:txBody>
      </p:sp>
    </p:spTree>
    <p:extLst>
      <p:ext uri="{BB962C8B-B14F-4D97-AF65-F5344CB8AC3E}">
        <p14:creationId xmlns:p14="http://schemas.microsoft.com/office/powerpoint/2010/main" val="11902473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2FB93D1D-47BE-4FCD-A2AA-75685674C1A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FB65CC5A-03A3-C2D7-0D41-2487E848C9D9}"/>
              </a:ext>
            </a:extLst>
          </p:cNvPr>
          <p:cNvSpPr>
            <a:spLocks noGrp="1" noChangeArrowheads="1"/>
          </p:cNvSpPr>
          <p:nvPr>
            <p:ph type="sldNum" idx="11"/>
          </p:nvPr>
        </p:nvSpPr>
        <p:spPr>
          <a:ln/>
        </p:spPr>
        <p:txBody>
          <a:bodyPr/>
          <a:lstStyle>
            <a:lvl1pPr>
              <a:defRPr/>
            </a:lvl1pPr>
          </a:lstStyle>
          <a:p>
            <a:fld id="{526BF18B-0EEE-4717-8BFC-07F0D1958B48}" type="slidenum">
              <a:rPr lang="en-US" altLang="en-US"/>
              <a:pPr/>
              <a:t>‹#›</a:t>
            </a:fld>
            <a:endParaRPr lang="en-US" altLang="en-US"/>
          </a:p>
        </p:txBody>
      </p:sp>
    </p:spTree>
    <p:extLst>
      <p:ext uri="{BB962C8B-B14F-4D97-AF65-F5344CB8AC3E}">
        <p14:creationId xmlns:p14="http://schemas.microsoft.com/office/powerpoint/2010/main" val="14335644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461FC877-B9A2-9850-5018-4A69A830408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D5C0E69B-9AA2-C1A4-4F5F-497FC3C9CC85}"/>
              </a:ext>
            </a:extLst>
          </p:cNvPr>
          <p:cNvSpPr>
            <a:spLocks noGrp="1" noChangeArrowheads="1"/>
          </p:cNvSpPr>
          <p:nvPr>
            <p:ph type="sldNum" idx="11"/>
          </p:nvPr>
        </p:nvSpPr>
        <p:spPr>
          <a:ln/>
        </p:spPr>
        <p:txBody>
          <a:bodyPr/>
          <a:lstStyle>
            <a:lvl1pPr>
              <a:defRPr/>
            </a:lvl1pPr>
          </a:lstStyle>
          <a:p>
            <a:fld id="{132B45A0-34CC-4868-92C4-BC289DD75CA7}" type="slidenum">
              <a:rPr lang="en-US" altLang="en-US"/>
              <a:pPr/>
              <a:t>‹#›</a:t>
            </a:fld>
            <a:endParaRPr lang="en-US" altLang="en-US"/>
          </a:p>
        </p:txBody>
      </p:sp>
    </p:spTree>
    <p:extLst>
      <p:ext uri="{BB962C8B-B14F-4D97-AF65-F5344CB8AC3E}">
        <p14:creationId xmlns:p14="http://schemas.microsoft.com/office/powerpoint/2010/main" val="7407085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970C0850-8797-6EA7-94DA-F8E03CE1860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1E9CC75E-55B7-A7B7-F914-51C74B981502}"/>
              </a:ext>
            </a:extLst>
          </p:cNvPr>
          <p:cNvSpPr>
            <a:spLocks noGrp="1" noChangeArrowheads="1"/>
          </p:cNvSpPr>
          <p:nvPr>
            <p:ph type="sldNum" idx="11"/>
          </p:nvPr>
        </p:nvSpPr>
        <p:spPr>
          <a:ln/>
        </p:spPr>
        <p:txBody>
          <a:bodyPr/>
          <a:lstStyle>
            <a:lvl1pPr>
              <a:defRPr/>
            </a:lvl1pPr>
          </a:lstStyle>
          <a:p>
            <a:fld id="{B495B629-1E70-4130-BA47-7D0DAB100383}" type="slidenum">
              <a:rPr lang="en-US" altLang="en-US"/>
              <a:pPr/>
              <a:t>‹#›</a:t>
            </a:fld>
            <a:endParaRPr lang="en-US" altLang="en-US"/>
          </a:p>
        </p:txBody>
      </p:sp>
    </p:spTree>
    <p:extLst>
      <p:ext uri="{BB962C8B-B14F-4D97-AF65-F5344CB8AC3E}">
        <p14:creationId xmlns:p14="http://schemas.microsoft.com/office/powerpoint/2010/main" val="39693162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1E278858-2895-962C-C4F5-2164AB1F2133}"/>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430D1725-A13F-98E1-EE71-BE69E143CC50}"/>
              </a:ext>
            </a:extLst>
          </p:cNvPr>
          <p:cNvSpPr>
            <a:spLocks noGrp="1" noChangeArrowheads="1"/>
          </p:cNvSpPr>
          <p:nvPr>
            <p:ph type="sldNum" idx="11"/>
          </p:nvPr>
        </p:nvSpPr>
        <p:spPr>
          <a:ln/>
        </p:spPr>
        <p:txBody>
          <a:bodyPr/>
          <a:lstStyle>
            <a:lvl1pPr>
              <a:defRPr/>
            </a:lvl1pPr>
          </a:lstStyle>
          <a:p>
            <a:fld id="{A43966E2-0947-4442-945A-879684A5A37F}" type="slidenum">
              <a:rPr lang="en-US" altLang="en-US"/>
              <a:pPr/>
              <a:t>‹#›</a:t>
            </a:fld>
            <a:endParaRPr lang="en-US" altLang="en-US"/>
          </a:p>
        </p:txBody>
      </p:sp>
    </p:spTree>
    <p:extLst>
      <p:ext uri="{BB962C8B-B14F-4D97-AF65-F5344CB8AC3E}">
        <p14:creationId xmlns:p14="http://schemas.microsoft.com/office/powerpoint/2010/main" val="204358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a:extLst>
              <a:ext uri="{FF2B5EF4-FFF2-40B4-BE49-F238E27FC236}">
                <a16:creationId xmlns:a16="http://schemas.microsoft.com/office/drawing/2014/main" id="{3206AF7E-4626-BFBD-0D99-00828DBFD45A}"/>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2">
            <a:extLst>
              <a:ext uri="{FF2B5EF4-FFF2-40B4-BE49-F238E27FC236}">
                <a16:creationId xmlns:a16="http://schemas.microsoft.com/office/drawing/2014/main" id="{BC42036C-2D5D-3519-3806-C74786272718}"/>
              </a:ext>
            </a:extLst>
          </p:cNvPr>
          <p:cNvSpPr>
            <a:spLocks noGrp="1" noChangeArrowheads="1"/>
          </p:cNvSpPr>
          <p:nvPr>
            <p:ph type="sldNum" idx="11"/>
          </p:nvPr>
        </p:nvSpPr>
        <p:spPr>
          <a:ln/>
        </p:spPr>
        <p:txBody>
          <a:bodyPr/>
          <a:lstStyle>
            <a:lvl1pPr>
              <a:defRPr/>
            </a:lvl1pPr>
          </a:lstStyle>
          <a:p>
            <a:fld id="{CBC3DE81-D142-496D-9345-5E5E8F4D4254}" type="slidenum">
              <a:rPr lang="en-US" altLang="en-US"/>
              <a:pPr/>
              <a:t>‹#›</a:t>
            </a:fld>
            <a:endParaRPr lang="en-US" altLang="en-US"/>
          </a:p>
        </p:txBody>
      </p:sp>
    </p:spTree>
    <p:extLst>
      <p:ext uri="{BB962C8B-B14F-4D97-AF65-F5344CB8AC3E}">
        <p14:creationId xmlns:p14="http://schemas.microsoft.com/office/powerpoint/2010/main" val="23181909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CEA4D902-B2EE-7BCB-BEB8-A07E1B7EE18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0420DDD-4181-120E-9E31-7E2E60322150}"/>
              </a:ext>
            </a:extLst>
          </p:cNvPr>
          <p:cNvSpPr>
            <a:spLocks noGrp="1" noChangeArrowheads="1"/>
          </p:cNvSpPr>
          <p:nvPr>
            <p:ph type="sldNum" idx="11"/>
          </p:nvPr>
        </p:nvSpPr>
        <p:spPr>
          <a:ln/>
        </p:spPr>
        <p:txBody>
          <a:bodyPr/>
          <a:lstStyle>
            <a:lvl1pPr>
              <a:defRPr/>
            </a:lvl1pPr>
          </a:lstStyle>
          <a:p>
            <a:fld id="{E91F0D42-F364-4BC5-83B9-F98120BE79D6}" type="slidenum">
              <a:rPr lang="en-US" altLang="en-US"/>
              <a:pPr/>
              <a:t>‹#›</a:t>
            </a:fld>
            <a:endParaRPr lang="en-US" altLang="en-US"/>
          </a:p>
        </p:txBody>
      </p:sp>
    </p:spTree>
    <p:extLst>
      <p:ext uri="{BB962C8B-B14F-4D97-AF65-F5344CB8AC3E}">
        <p14:creationId xmlns:p14="http://schemas.microsoft.com/office/powerpoint/2010/main" val="30619474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34E4FCB0-15DF-BE62-C910-C03B194D3EC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B3BD45AC-53D1-EB5A-A52E-9CD74C086A4C}"/>
              </a:ext>
            </a:extLst>
          </p:cNvPr>
          <p:cNvSpPr>
            <a:spLocks noGrp="1" noChangeArrowheads="1"/>
          </p:cNvSpPr>
          <p:nvPr>
            <p:ph type="sldNum" idx="11"/>
          </p:nvPr>
        </p:nvSpPr>
        <p:spPr>
          <a:ln/>
        </p:spPr>
        <p:txBody>
          <a:bodyPr/>
          <a:lstStyle>
            <a:lvl1pPr>
              <a:defRPr/>
            </a:lvl1pPr>
          </a:lstStyle>
          <a:p>
            <a:fld id="{E4822889-9169-4602-9ED5-11310F05F992}" type="slidenum">
              <a:rPr lang="en-US" altLang="en-US"/>
              <a:pPr/>
              <a:t>‹#›</a:t>
            </a:fld>
            <a:endParaRPr lang="en-US" altLang="en-US"/>
          </a:p>
        </p:txBody>
      </p:sp>
    </p:spTree>
    <p:extLst>
      <p:ext uri="{BB962C8B-B14F-4D97-AF65-F5344CB8AC3E}">
        <p14:creationId xmlns:p14="http://schemas.microsoft.com/office/powerpoint/2010/main" val="39685650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065C1FEB-59D6-F194-D889-15AE18B0A5E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49478F04-536A-1109-6B16-5FEFAC25EB90}"/>
              </a:ext>
            </a:extLst>
          </p:cNvPr>
          <p:cNvSpPr>
            <a:spLocks noGrp="1" noChangeArrowheads="1"/>
          </p:cNvSpPr>
          <p:nvPr>
            <p:ph type="sldNum" idx="11"/>
          </p:nvPr>
        </p:nvSpPr>
        <p:spPr>
          <a:ln/>
        </p:spPr>
        <p:txBody>
          <a:bodyPr/>
          <a:lstStyle>
            <a:lvl1pPr>
              <a:defRPr/>
            </a:lvl1pPr>
          </a:lstStyle>
          <a:p>
            <a:fld id="{14F99F0B-20B0-4A4D-ABBC-4E3EA390AB58}" type="slidenum">
              <a:rPr lang="en-US" altLang="en-US"/>
              <a:pPr/>
              <a:t>‹#›</a:t>
            </a:fld>
            <a:endParaRPr lang="en-US" altLang="en-US"/>
          </a:p>
        </p:txBody>
      </p:sp>
    </p:spTree>
    <p:extLst>
      <p:ext uri="{BB962C8B-B14F-4D97-AF65-F5344CB8AC3E}">
        <p14:creationId xmlns:p14="http://schemas.microsoft.com/office/powerpoint/2010/main" val="15494993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23015E45-B393-35FA-EE9C-EC3A8CC1F3E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4C76B0B0-E7B1-729D-1BC1-E9C418640C6C}"/>
              </a:ext>
            </a:extLst>
          </p:cNvPr>
          <p:cNvSpPr>
            <a:spLocks noGrp="1" noChangeArrowheads="1"/>
          </p:cNvSpPr>
          <p:nvPr>
            <p:ph type="sldNum" idx="11"/>
          </p:nvPr>
        </p:nvSpPr>
        <p:spPr>
          <a:ln/>
        </p:spPr>
        <p:txBody>
          <a:bodyPr/>
          <a:lstStyle>
            <a:lvl1pPr>
              <a:defRPr/>
            </a:lvl1pPr>
          </a:lstStyle>
          <a:p>
            <a:fld id="{9E6CF9CB-69CE-4007-933A-EDDE03E21F7E}" type="slidenum">
              <a:rPr lang="en-US" altLang="en-US"/>
              <a:pPr/>
              <a:t>‹#›</a:t>
            </a:fld>
            <a:endParaRPr lang="en-US" altLang="en-US"/>
          </a:p>
        </p:txBody>
      </p:sp>
    </p:spTree>
    <p:extLst>
      <p:ext uri="{BB962C8B-B14F-4D97-AF65-F5344CB8AC3E}">
        <p14:creationId xmlns:p14="http://schemas.microsoft.com/office/powerpoint/2010/main" val="17884832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A2185538-F7A0-DDB7-5370-B638638C2C18}"/>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CEC92936-E726-BED4-F41A-996469531564}"/>
              </a:ext>
            </a:extLst>
          </p:cNvPr>
          <p:cNvSpPr>
            <a:spLocks noGrp="1" noChangeArrowheads="1"/>
          </p:cNvSpPr>
          <p:nvPr>
            <p:ph type="sldNum" idx="11"/>
          </p:nvPr>
        </p:nvSpPr>
        <p:spPr>
          <a:ln/>
        </p:spPr>
        <p:txBody>
          <a:bodyPr/>
          <a:lstStyle>
            <a:lvl1pPr>
              <a:defRPr/>
            </a:lvl1pPr>
          </a:lstStyle>
          <a:p>
            <a:fld id="{3A206D77-D9B3-4F32-AAF5-258D66365A3C}" type="slidenum">
              <a:rPr lang="en-US" altLang="en-US"/>
              <a:pPr/>
              <a:t>‹#›</a:t>
            </a:fld>
            <a:endParaRPr lang="en-US" altLang="en-US"/>
          </a:p>
        </p:txBody>
      </p:sp>
    </p:spTree>
    <p:extLst>
      <p:ext uri="{BB962C8B-B14F-4D97-AF65-F5344CB8AC3E}">
        <p14:creationId xmlns:p14="http://schemas.microsoft.com/office/powerpoint/2010/main" val="33301399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4FA332CC-BF6A-8324-C784-507E75EA2B8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64660622-8B4E-0501-E112-928335E5B6AF}"/>
              </a:ext>
            </a:extLst>
          </p:cNvPr>
          <p:cNvSpPr>
            <a:spLocks noGrp="1" noChangeArrowheads="1"/>
          </p:cNvSpPr>
          <p:nvPr>
            <p:ph type="sldNum" idx="11"/>
          </p:nvPr>
        </p:nvSpPr>
        <p:spPr>
          <a:ln/>
        </p:spPr>
        <p:txBody>
          <a:bodyPr/>
          <a:lstStyle>
            <a:lvl1pPr>
              <a:defRPr/>
            </a:lvl1pPr>
          </a:lstStyle>
          <a:p>
            <a:fld id="{1DC21507-F7E7-4892-8D5A-1DD7DCEC880B}" type="slidenum">
              <a:rPr lang="en-US" altLang="en-US"/>
              <a:pPr/>
              <a:t>‹#›</a:t>
            </a:fld>
            <a:endParaRPr lang="en-US" altLang="en-US"/>
          </a:p>
        </p:txBody>
      </p:sp>
    </p:spTree>
    <p:extLst>
      <p:ext uri="{BB962C8B-B14F-4D97-AF65-F5344CB8AC3E}">
        <p14:creationId xmlns:p14="http://schemas.microsoft.com/office/powerpoint/2010/main" val="9557120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FF60E12A-D639-36A0-14A3-D120DF41E5E7}"/>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DDF13A2C-9DBD-27B8-AD97-004F7B998680}"/>
              </a:ext>
            </a:extLst>
          </p:cNvPr>
          <p:cNvSpPr>
            <a:spLocks noGrp="1" noChangeArrowheads="1"/>
          </p:cNvSpPr>
          <p:nvPr>
            <p:ph type="sldNum" idx="11"/>
          </p:nvPr>
        </p:nvSpPr>
        <p:spPr>
          <a:ln/>
        </p:spPr>
        <p:txBody>
          <a:bodyPr/>
          <a:lstStyle>
            <a:lvl1pPr>
              <a:defRPr/>
            </a:lvl1pPr>
          </a:lstStyle>
          <a:p>
            <a:fld id="{FBC0BB16-9DB8-46FB-A049-EA222AF5B431}" type="slidenum">
              <a:rPr lang="en-US" altLang="en-US"/>
              <a:pPr/>
              <a:t>‹#›</a:t>
            </a:fld>
            <a:endParaRPr lang="en-US" altLang="en-US"/>
          </a:p>
        </p:txBody>
      </p:sp>
    </p:spTree>
    <p:extLst>
      <p:ext uri="{BB962C8B-B14F-4D97-AF65-F5344CB8AC3E}">
        <p14:creationId xmlns:p14="http://schemas.microsoft.com/office/powerpoint/2010/main" val="41729860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391234DC-61D4-C4C2-A366-4192CE3EFA4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43FD3912-F05D-5DBE-DE34-A0BDA63ACA7D}"/>
              </a:ext>
            </a:extLst>
          </p:cNvPr>
          <p:cNvSpPr>
            <a:spLocks noGrp="1" noChangeArrowheads="1"/>
          </p:cNvSpPr>
          <p:nvPr>
            <p:ph type="sldNum" idx="11"/>
          </p:nvPr>
        </p:nvSpPr>
        <p:spPr>
          <a:ln/>
        </p:spPr>
        <p:txBody>
          <a:bodyPr/>
          <a:lstStyle>
            <a:lvl1pPr>
              <a:defRPr/>
            </a:lvl1pPr>
          </a:lstStyle>
          <a:p>
            <a:fld id="{3D2A0BE2-650E-4ADF-A066-676DA9378889}" type="slidenum">
              <a:rPr lang="en-US" altLang="en-US"/>
              <a:pPr/>
              <a:t>‹#›</a:t>
            </a:fld>
            <a:endParaRPr lang="en-US" altLang="en-US"/>
          </a:p>
        </p:txBody>
      </p:sp>
    </p:spTree>
    <p:extLst>
      <p:ext uri="{BB962C8B-B14F-4D97-AF65-F5344CB8AC3E}">
        <p14:creationId xmlns:p14="http://schemas.microsoft.com/office/powerpoint/2010/main" val="5602407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FC1FBB0E-D494-087D-FBDA-26067015E80B}"/>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9F7EE06B-859E-BB5B-8378-CF1AB6EF8BAC}"/>
              </a:ext>
            </a:extLst>
          </p:cNvPr>
          <p:cNvSpPr>
            <a:spLocks noGrp="1" noChangeArrowheads="1"/>
          </p:cNvSpPr>
          <p:nvPr>
            <p:ph type="sldNum" idx="11"/>
          </p:nvPr>
        </p:nvSpPr>
        <p:spPr>
          <a:ln/>
        </p:spPr>
        <p:txBody>
          <a:bodyPr/>
          <a:lstStyle>
            <a:lvl1pPr>
              <a:defRPr/>
            </a:lvl1pPr>
          </a:lstStyle>
          <a:p>
            <a:fld id="{466D6D0B-D2DE-44B6-9AA7-8672E33789A4}" type="slidenum">
              <a:rPr lang="en-US" altLang="en-US"/>
              <a:pPr/>
              <a:t>‹#›</a:t>
            </a:fld>
            <a:endParaRPr lang="en-US" altLang="en-US"/>
          </a:p>
        </p:txBody>
      </p:sp>
    </p:spTree>
    <p:extLst>
      <p:ext uri="{BB962C8B-B14F-4D97-AF65-F5344CB8AC3E}">
        <p14:creationId xmlns:p14="http://schemas.microsoft.com/office/powerpoint/2010/main" val="29343306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a:extLst>
              <a:ext uri="{FF2B5EF4-FFF2-40B4-BE49-F238E27FC236}">
                <a16:creationId xmlns:a16="http://schemas.microsoft.com/office/drawing/2014/main" id="{7A3B6A3D-9227-E849-FFDA-CBC84641E1F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F365B37A-8901-E9AF-5CD7-F79B97501CB7}"/>
              </a:ext>
            </a:extLst>
          </p:cNvPr>
          <p:cNvSpPr>
            <a:spLocks noGrp="1" noChangeArrowheads="1"/>
          </p:cNvSpPr>
          <p:nvPr>
            <p:ph type="sldNum" idx="11"/>
          </p:nvPr>
        </p:nvSpPr>
        <p:spPr>
          <a:ln/>
        </p:spPr>
        <p:txBody>
          <a:bodyPr/>
          <a:lstStyle>
            <a:lvl1pPr>
              <a:defRPr/>
            </a:lvl1pPr>
          </a:lstStyle>
          <a:p>
            <a:fld id="{BF086FD0-8379-4CC8-A8FA-E2B321E9E0DA}" type="slidenum">
              <a:rPr lang="en-US" altLang="en-US"/>
              <a:pPr/>
              <a:t>‹#›</a:t>
            </a:fld>
            <a:endParaRPr lang="en-US" altLang="en-US"/>
          </a:p>
        </p:txBody>
      </p:sp>
    </p:spTree>
    <p:extLst>
      <p:ext uri="{BB962C8B-B14F-4D97-AF65-F5344CB8AC3E}">
        <p14:creationId xmlns:p14="http://schemas.microsoft.com/office/powerpoint/2010/main" val="325285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0">
            <a:extLst>
              <a:ext uri="{FF2B5EF4-FFF2-40B4-BE49-F238E27FC236}">
                <a16:creationId xmlns:a16="http://schemas.microsoft.com/office/drawing/2014/main" id="{A195EF73-4C54-E5D8-3BE4-6202B1495CB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2">
            <a:extLst>
              <a:ext uri="{FF2B5EF4-FFF2-40B4-BE49-F238E27FC236}">
                <a16:creationId xmlns:a16="http://schemas.microsoft.com/office/drawing/2014/main" id="{1162691F-5F5D-03E6-48B4-59F80410C184}"/>
              </a:ext>
            </a:extLst>
          </p:cNvPr>
          <p:cNvSpPr>
            <a:spLocks noGrp="1" noChangeArrowheads="1"/>
          </p:cNvSpPr>
          <p:nvPr>
            <p:ph type="sldNum" idx="11"/>
          </p:nvPr>
        </p:nvSpPr>
        <p:spPr>
          <a:ln/>
        </p:spPr>
        <p:txBody>
          <a:bodyPr/>
          <a:lstStyle>
            <a:lvl1pPr>
              <a:defRPr/>
            </a:lvl1pPr>
          </a:lstStyle>
          <a:p>
            <a:fld id="{0D67B42D-F225-4A53-ABB1-7741A0709C2D}" type="slidenum">
              <a:rPr lang="en-US" altLang="en-US"/>
              <a:pPr/>
              <a:t>‹#›</a:t>
            </a:fld>
            <a:endParaRPr lang="en-US" altLang="en-US"/>
          </a:p>
        </p:txBody>
      </p:sp>
    </p:spTree>
    <p:extLst>
      <p:ext uri="{BB962C8B-B14F-4D97-AF65-F5344CB8AC3E}">
        <p14:creationId xmlns:p14="http://schemas.microsoft.com/office/powerpoint/2010/main" val="39729361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8FFE52B5-6A90-F7DB-43D7-2D4374713342}"/>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DE273ED9-DBC6-8845-318F-C4F768CC5DD5}"/>
              </a:ext>
            </a:extLst>
          </p:cNvPr>
          <p:cNvSpPr>
            <a:spLocks noGrp="1" noChangeArrowheads="1"/>
          </p:cNvSpPr>
          <p:nvPr>
            <p:ph type="sldNum" idx="11"/>
          </p:nvPr>
        </p:nvSpPr>
        <p:spPr>
          <a:ln/>
        </p:spPr>
        <p:txBody>
          <a:bodyPr/>
          <a:lstStyle>
            <a:lvl1pPr>
              <a:defRPr/>
            </a:lvl1pPr>
          </a:lstStyle>
          <a:p>
            <a:fld id="{635701AF-BD3C-40BA-AB26-5DBCEEE67162}" type="slidenum">
              <a:rPr lang="en-US" altLang="en-US"/>
              <a:pPr/>
              <a:t>‹#›</a:t>
            </a:fld>
            <a:endParaRPr lang="en-US" altLang="en-US"/>
          </a:p>
        </p:txBody>
      </p:sp>
    </p:spTree>
    <p:extLst>
      <p:ext uri="{BB962C8B-B14F-4D97-AF65-F5344CB8AC3E}">
        <p14:creationId xmlns:p14="http://schemas.microsoft.com/office/powerpoint/2010/main" val="6717101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a:extLst>
              <a:ext uri="{FF2B5EF4-FFF2-40B4-BE49-F238E27FC236}">
                <a16:creationId xmlns:a16="http://schemas.microsoft.com/office/drawing/2014/main" id="{D5AF8101-F2BC-6EFF-50D3-D5FCE719BA61}"/>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AB26AAEA-1D02-F04A-995F-D2067975B4F4}"/>
              </a:ext>
            </a:extLst>
          </p:cNvPr>
          <p:cNvSpPr>
            <a:spLocks noGrp="1" noChangeArrowheads="1"/>
          </p:cNvSpPr>
          <p:nvPr>
            <p:ph type="sldNum" idx="11"/>
          </p:nvPr>
        </p:nvSpPr>
        <p:spPr>
          <a:ln/>
        </p:spPr>
        <p:txBody>
          <a:bodyPr/>
          <a:lstStyle>
            <a:lvl1pPr>
              <a:defRPr/>
            </a:lvl1pPr>
          </a:lstStyle>
          <a:p>
            <a:fld id="{3C749567-F8D9-4BEA-90F6-EEB319E11CFA}" type="slidenum">
              <a:rPr lang="en-US" altLang="en-US"/>
              <a:pPr/>
              <a:t>‹#›</a:t>
            </a:fld>
            <a:endParaRPr lang="en-US" altLang="en-US"/>
          </a:p>
        </p:txBody>
      </p:sp>
    </p:spTree>
    <p:extLst>
      <p:ext uri="{BB962C8B-B14F-4D97-AF65-F5344CB8AC3E}">
        <p14:creationId xmlns:p14="http://schemas.microsoft.com/office/powerpoint/2010/main" val="39988291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a:extLst>
              <a:ext uri="{FF2B5EF4-FFF2-40B4-BE49-F238E27FC236}">
                <a16:creationId xmlns:a16="http://schemas.microsoft.com/office/drawing/2014/main" id="{DC3F3D61-056C-4C3D-E927-439A42CCDDDC}"/>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06084081-AFD9-D588-5208-BF4E578CC14C}"/>
              </a:ext>
            </a:extLst>
          </p:cNvPr>
          <p:cNvSpPr>
            <a:spLocks noGrp="1" noChangeArrowheads="1"/>
          </p:cNvSpPr>
          <p:nvPr>
            <p:ph type="sldNum" idx="11"/>
          </p:nvPr>
        </p:nvSpPr>
        <p:spPr>
          <a:ln/>
        </p:spPr>
        <p:txBody>
          <a:bodyPr/>
          <a:lstStyle>
            <a:lvl1pPr>
              <a:defRPr/>
            </a:lvl1pPr>
          </a:lstStyle>
          <a:p>
            <a:fld id="{2E9A72A8-BD77-4BA6-BC87-0AB1382727BE}" type="slidenum">
              <a:rPr lang="en-US" altLang="en-US"/>
              <a:pPr/>
              <a:t>‹#›</a:t>
            </a:fld>
            <a:endParaRPr lang="en-US" altLang="en-US"/>
          </a:p>
        </p:txBody>
      </p:sp>
    </p:spTree>
    <p:extLst>
      <p:ext uri="{BB962C8B-B14F-4D97-AF65-F5344CB8AC3E}">
        <p14:creationId xmlns:p14="http://schemas.microsoft.com/office/powerpoint/2010/main" val="26687479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a:extLst>
              <a:ext uri="{FF2B5EF4-FFF2-40B4-BE49-F238E27FC236}">
                <a16:creationId xmlns:a16="http://schemas.microsoft.com/office/drawing/2014/main" id="{32AEA8DD-383E-1E27-CC25-3300C24D691F}"/>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8" name="Rectangle 33">
            <a:extLst>
              <a:ext uri="{FF2B5EF4-FFF2-40B4-BE49-F238E27FC236}">
                <a16:creationId xmlns:a16="http://schemas.microsoft.com/office/drawing/2014/main" id="{C193BEB0-BB29-6164-B71C-2ECC1C80CCBF}"/>
              </a:ext>
            </a:extLst>
          </p:cNvPr>
          <p:cNvSpPr>
            <a:spLocks noGrp="1" noChangeArrowheads="1"/>
          </p:cNvSpPr>
          <p:nvPr>
            <p:ph type="sldNum" idx="11"/>
          </p:nvPr>
        </p:nvSpPr>
        <p:spPr>
          <a:ln/>
        </p:spPr>
        <p:txBody>
          <a:bodyPr/>
          <a:lstStyle>
            <a:lvl1pPr>
              <a:defRPr/>
            </a:lvl1pPr>
          </a:lstStyle>
          <a:p>
            <a:fld id="{43467AE1-3CFB-42F8-B6FE-99D816B7E9D0}" type="slidenum">
              <a:rPr lang="en-US" altLang="en-US"/>
              <a:pPr/>
              <a:t>‹#›</a:t>
            </a:fld>
            <a:endParaRPr lang="en-US" altLang="en-US"/>
          </a:p>
        </p:txBody>
      </p:sp>
    </p:spTree>
    <p:extLst>
      <p:ext uri="{BB962C8B-B14F-4D97-AF65-F5344CB8AC3E}">
        <p14:creationId xmlns:p14="http://schemas.microsoft.com/office/powerpoint/2010/main" val="36654227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a:extLst>
              <a:ext uri="{FF2B5EF4-FFF2-40B4-BE49-F238E27FC236}">
                <a16:creationId xmlns:a16="http://schemas.microsoft.com/office/drawing/2014/main" id="{C3181576-82B4-7D50-B211-7D598B9BF8F5}"/>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4" name="Rectangle 33">
            <a:extLst>
              <a:ext uri="{FF2B5EF4-FFF2-40B4-BE49-F238E27FC236}">
                <a16:creationId xmlns:a16="http://schemas.microsoft.com/office/drawing/2014/main" id="{608A421E-E78D-4755-E3B3-472A74719054}"/>
              </a:ext>
            </a:extLst>
          </p:cNvPr>
          <p:cNvSpPr>
            <a:spLocks noGrp="1" noChangeArrowheads="1"/>
          </p:cNvSpPr>
          <p:nvPr>
            <p:ph type="sldNum" idx="11"/>
          </p:nvPr>
        </p:nvSpPr>
        <p:spPr>
          <a:ln/>
        </p:spPr>
        <p:txBody>
          <a:bodyPr/>
          <a:lstStyle>
            <a:lvl1pPr>
              <a:defRPr/>
            </a:lvl1pPr>
          </a:lstStyle>
          <a:p>
            <a:fld id="{4FB55884-0EA7-4B2F-8D5E-53B0D310B88B}" type="slidenum">
              <a:rPr lang="en-US" altLang="en-US"/>
              <a:pPr/>
              <a:t>‹#›</a:t>
            </a:fld>
            <a:endParaRPr lang="en-US" altLang="en-US"/>
          </a:p>
        </p:txBody>
      </p:sp>
    </p:spTree>
    <p:extLst>
      <p:ext uri="{BB962C8B-B14F-4D97-AF65-F5344CB8AC3E}">
        <p14:creationId xmlns:p14="http://schemas.microsoft.com/office/powerpoint/2010/main" val="19803321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a:extLst>
              <a:ext uri="{FF2B5EF4-FFF2-40B4-BE49-F238E27FC236}">
                <a16:creationId xmlns:a16="http://schemas.microsoft.com/office/drawing/2014/main" id="{EA22B91B-D452-87CB-F60C-E59C702AE620}"/>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3" name="Rectangle 33">
            <a:extLst>
              <a:ext uri="{FF2B5EF4-FFF2-40B4-BE49-F238E27FC236}">
                <a16:creationId xmlns:a16="http://schemas.microsoft.com/office/drawing/2014/main" id="{15307DCF-7D32-8635-FBD4-FF4F447F1A08}"/>
              </a:ext>
            </a:extLst>
          </p:cNvPr>
          <p:cNvSpPr>
            <a:spLocks noGrp="1" noChangeArrowheads="1"/>
          </p:cNvSpPr>
          <p:nvPr>
            <p:ph type="sldNum" idx="11"/>
          </p:nvPr>
        </p:nvSpPr>
        <p:spPr>
          <a:ln/>
        </p:spPr>
        <p:txBody>
          <a:bodyPr/>
          <a:lstStyle>
            <a:lvl1pPr>
              <a:defRPr/>
            </a:lvl1pPr>
          </a:lstStyle>
          <a:p>
            <a:fld id="{C212E60E-EFA0-4D50-AB6F-2D965BCC3FA2}" type="slidenum">
              <a:rPr lang="en-US" altLang="en-US"/>
              <a:pPr/>
              <a:t>‹#›</a:t>
            </a:fld>
            <a:endParaRPr lang="en-US" altLang="en-US"/>
          </a:p>
        </p:txBody>
      </p:sp>
    </p:spTree>
    <p:extLst>
      <p:ext uri="{BB962C8B-B14F-4D97-AF65-F5344CB8AC3E}">
        <p14:creationId xmlns:p14="http://schemas.microsoft.com/office/powerpoint/2010/main" val="39139657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09714A55-2693-E830-89AF-6ABD212F071E}"/>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F10BB096-7249-6714-8FAD-439EECF3C50F}"/>
              </a:ext>
            </a:extLst>
          </p:cNvPr>
          <p:cNvSpPr>
            <a:spLocks noGrp="1" noChangeArrowheads="1"/>
          </p:cNvSpPr>
          <p:nvPr>
            <p:ph type="sldNum" idx="11"/>
          </p:nvPr>
        </p:nvSpPr>
        <p:spPr>
          <a:ln/>
        </p:spPr>
        <p:txBody>
          <a:bodyPr/>
          <a:lstStyle>
            <a:lvl1pPr>
              <a:defRPr/>
            </a:lvl1pPr>
          </a:lstStyle>
          <a:p>
            <a:fld id="{DF7E6842-BE23-4DF2-B23D-BD49EDEF1D87}" type="slidenum">
              <a:rPr lang="en-US" altLang="en-US"/>
              <a:pPr/>
              <a:t>‹#›</a:t>
            </a:fld>
            <a:endParaRPr lang="en-US" altLang="en-US"/>
          </a:p>
        </p:txBody>
      </p:sp>
    </p:spTree>
    <p:extLst>
      <p:ext uri="{BB962C8B-B14F-4D97-AF65-F5344CB8AC3E}">
        <p14:creationId xmlns:p14="http://schemas.microsoft.com/office/powerpoint/2010/main" val="24290067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a:extLst>
              <a:ext uri="{FF2B5EF4-FFF2-40B4-BE49-F238E27FC236}">
                <a16:creationId xmlns:a16="http://schemas.microsoft.com/office/drawing/2014/main" id="{5FC07B5D-FEC9-2FCA-FDF9-010D33E95A5D}"/>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6" name="Rectangle 33">
            <a:extLst>
              <a:ext uri="{FF2B5EF4-FFF2-40B4-BE49-F238E27FC236}">
                <a16:creationId xmlns:a16="http://schemas.microsoft.com/office/drawing/2014/main" id="{519BDBA3-7320-E766-7FFE-8844A4372EE6}"/>
              </a:ext>
            </a:extLst>
          </p:cNvPr>
          <p:cNvSpPr>
            <a:spLocks noGrp="1" noChangeArrowheads="1"/>
          </p:cNvSpPr>
          <p:nvPr>
            <p:ph type="sldNum" idx="11"/>
          </p:nvPr>
        </p:nvSpPr>
        <p:spPr>
          <a:ln/>
        </p:spPr>
        <p:txBody>
          <a:bodyPr/>
          <a:lstStyle>
            <a:lvl1pPr>
              <a:defRPr/>
            </a:lvl1pPr>
          </a:lstStyle>
          <a:p>
            <a:fld id="{835BBAC6-0A8E-455E-91A8-FBC9FDF8694C}" type="slidenum">
              <a:rPr lang="en-US" altLang="en-US"/>
              <a:pPr/>
              <a:t>‹#›</a:t>
            </a:fld>
            <a:endParaRPr lang="en-US" altLang="en-US"/>
          </a:p>
        </p:txBody>
      </p:sp>
    </p:spTree>
    <p:extLst>
      <p:ext uri="{BB962C8B-B14F-4D97-AF65-F5344CB8AC3E}">
        <p14:creationId xmlns:p14="http://schemas.microsoft.com/office/powerpoint/2010/main" val="39150658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D043A9AD-1D77-03B2-EC63-C9558B5DA054}"/>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EA2E3520-1FBD-A3C6-18D5-10FA677FFB27}"/>
              </a:ext>
            </a:extLst>
          </p:cNvPr>
          <p:cNvSpPr>
            <a:spLocks noGrp="1" noChangeArrowheads="1"/>
          </p:cNvSpPr>
          <p:nvPr>
            <p:ph type="sldNum" idx="11"/>
          </p:nvPr>
        </p:nvSpPr>
        <p:spPr>
          <a:ln/>
        </p:spPr>
        <p:txBody>
          <a:bodyPr/>
          <a:lstStyle>
            <a:lvl1pPr>
              <a:defRPr/>
            </a:lvl1pPr>
          </a:lstStyle>
          <a:p>
            <a:fld id="{ACC1F5CC-BC33-4867-95A7-523AF1332455}" type="slidenum">
              <a:rPr lang="en-US" altLang="en-US"/>
              <a:pPr/>
              <a:t>‹#›</a:t>
            </a:fld>
            <a:endParaRPr lang="en-US" altLang="en-US"/>
          </a:p>
        </p:txBody>
      </p:sp>
    </p:spTree>
    <p:extLst>
      <p:ext uri="{BB962C8B-B14F-4D97-AF65-F5344CB8AC3E}">
        <p14:creationId xmlns:p14="http://schemas.microsoft.com/office/powerpoint/2010/main" val="30615757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a:extLst>
              <a:ext uri="{FF2B5EF4-FFF2-40B4-BE49-F238E27FC236}">
                <a16:creationId xmlns:a16="http://schemas.microsoft.com/office/drawing/2014/main" id="{CEEB2461-E9E3-C3E9-39B3-E9B9DEEB8259}"/>
              </a:ext>
            </a:extLst>
          </p:cNvPr>
          <p:cNvSpPr>
            <a:spLocks noGrp="1" noChangeArrowheads="1"/>
          </p:cNvSpPr>
          <p:nvPr>
            <p:ph type="dt" idx="10"/>
          </p:nvPr>
        </p:nvSpPr>
        <p:spPr>
          <a:ln/>
        </p:spPr>
        <p:txBody>
          <a:bodyPr/>
          <a:lstStyle>
            <a:lvl1pPr>
              <a:defRPr/>
            </a:lvl1pPr>
          </a:lstStyle>
          <a:p>
            <a:pPr>
              <a:defRPr/>
            </a:pPr>
            <a:r>
              <a:rPr lang="en-US"/>
              <a:t>27/08/2018</a:t>
            </a:r>
          </a:p>
        </p:txBody>
      </p:sp>
      <p:sp>
        <p:nvSpPr>
          <p:cNvPr id="5" name="Rectangle 33">
            <a:extLst>
              <a:ext uri="{FF2B5EF4-FFF2-40B4-BE49-F238E27FC236}">
                <a16:creationId xmlns:a16="http://schemas.microsoft.com/office/drawing/2014/main" id="{7AADE89A-8026-C080-4CF9-6B05D7E8AB5F}"/>
              </a:ext>
            </a:extLst>
          </p:cNvPr>
          <p:cNvSpPr>
            <a:spLocks noGrp="1" noChangeArrowheads="1"/>
          </p:cNvSpPr>
          <p:nvPr>
            <p:ph type="sldNum" idx="11"/>
          </p:nvPr>
        </p:nvSpPr>
        <p:spPr>
          <a:ln/>
        </p:spPr>
        <p:txBody>
          <a:bodyPr/>
          <a:lstStyle>
            <a:lvl1pPr>
              <a:defRPr/>
            </a:lvl1pPr>
          </a:lstStyle>
          <a:p>
            <a:fld id="{79AB42B3-628E-4379-84B2-700C504A0EF0}" type="slidenum">
              <a:rPr lang="en-US" altLang="en-US"/>
              <a:pPr/>
              <a:t>‹#›</a:t>
            </a:fld>
            <a:endParaRPr lang="en-US" altLang="en-US"/>
          </a:p>
        </p:txBody>
      </p:sp>
    </p:spTree>
    <p:extLst>
      <p:ext uri="{BB962C8B-B14F-4D97-AF65-F5344CB8AC3E}">
        <p14:creationId xmlns:p14="http://schemas.microsoft.com/office/powerpoint/2010/main" val="211059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1.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id="{BDD2F18B-D974-F13E-0856-6C0FC95EA0E0}"/>
              </a:ext>
            </a:extLst>
          </p:cNvPr>
          <p:cNvGrpSpPr>
            <a:grpSpLocks/>
          </p:cNvGrpSpPr>
          <p:nvPr/>
        </p:nvGrpSpPr>
        <p:grpSpPr bwMode="auto">
          <a:xfrm>
            <a:off x="0" y="228600"/>
            <a:ext cx="1979613" cy="6637338"/>
            <a:chOff x="0" y="144"/>
            <a:chExt cx="1247" cy="4181"/>
          </a:xfrm>
        </p:grpSpPr>
        <p:sp>
          <p:nvSpPr>
            <p:cNvPr id="1046" name="AutoShape 2">
              <a:extLst>
                <a:ext uri="{FF2B5EF4-FFF2-40B4-BE49-F238E27FC236}">
                  <a16:creationId xmlns:a16="http://schemas.microsoft.com/office/drawing/2014/main" id="{0431D6FC-2188-A6EA-7FE9-10FEFACCD267}"/>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7" name="AutoShape 3">
              <a:extLst>
                <a:ext uri="{FF2B5EF4-FFF2-40B4-BE49-F238E27FC236}">
                  <a16:creationId xmlns:a16="http://schemas.microsoft.com/office/drawing/2014/main" id="{D05FE826-C7B1-0D92-81FC-7EDACE58CCA0}"/>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8" name="AutoShape 4">
              <a:extLst>
                <a:ext uri="{FF2B5EF4-FFF2-40B4-BE49-F238E27FC236}">
                  <a16:creationId xmlns:a16="http://schemas.microsoft.com/office/drawing/2014/main" id="{512E8E3A-EB71-375A-D6D9-DD3C95B303E5}"/>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9" name="AutoShape 5">
              <a:extLst>
                <a:ext uri="{FF2B5EF4-FFF2-40B4-BE49-F238E27FC236}">
                  <a16:creationId xmlns:a16="http://schemas.microsoft.com/office/drawing/2014/main" id="{18672630-699A-1CCA-4409-70AA46496569}"/>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50" name="AutoShape 6">
              <a:extLst>
                <a:ext uri="{FF2B5EF4-FFF2-40B4-BE49-F238E27FC236}">
                  <a16:creationId xmlns:a16="http://schemas.microsoft.com/office/drawing/2014/main" id="{8A52FC66-3044-4EDF-5099-ABE5515C4287}"/>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51" name="AutoShape 7">
              <a:extLst>
                <a:ext uri="{FF2B5EF4-FFF2-40B4-BE49-F238E27FC236}">
                  <a16:creationId xmlns:a16="http://schemas.microsoft.com/office/drawing/2014/main" id="{99F8FFAA-FA02-1330-A60D-ABCBBAD5AA58}"/>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52" name="AutoShape 8">
              <a:extLst>
                <a:ext uri="{FF2B5EF4-FFF2-40B4-BE49-F238E27FC236}">
                  <a16:creationId xmlns:a16="http://schemas.microsoft.com/office/drawing/2014/main" id="{9952BAC9-CCA6-CCF7-E0B8-2D4CFC138387}"/>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53" name="AutoShape 9">
              <a:extLst>
                <a:ext uri="{FF2B5EF4-FFF2-40B4-BE49-F238E27FC236}">
                  <a16:creationId xmlns:a16="http://schemas.microsoft.com/office/drawing/2014/main" id="{1B78D86B-29AB-A6E3-1BA0-A446DCBDDD97}"/>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CBB8F02C-2506-6155-4B6D-58E9DA6AF429}"/>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55" name="AutoShape 11">
              <a:extLst>
                <a:ext uri="{FF2B5EF4-FFF2-40B4-BE49-F238E27FC236}">
                  <a16:creationId xmlns:a16="http://schemas.microsoft.com/office/drawing/2014/main" id="{B822190B-3E4E-EABF-F394-13ECA3C81A16}"/>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31844664-A641-A9B1-275A-E6A4E8A01782}"/>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57" name="AutoShape 13">
              <a:extLst>
                <a:ext uri="{FF2B5EF4-FFF2-40B4-BE49-F238E27FC236}">
                  <a16:creationId xmlns:a16="http://schemas.microsoft.com/office/drawing/2014/main" id="{CE344900-05C3-FF38-5143-62C822367496}"/>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027" name="Group 14">
            <a:extLst>
              <a:ext uri="{FF2B5EF4-FFF2-40B4-BE49-F238E27FC236}">
                <a16:creationId xmlns:a16="http://schemas.microsoft.com/office/drawing/2014/main" id="{EC640804-ABD3-1F51-BEF9-3D7991988AC5}"/>
              </a:ext>
            </a:extLst>
          </p:cNvPr>
          <p:cNvGrpSpPr>
            <a:grpSpLocks/>
          </p:cNvGrpSpPr>
          <p:nvPr/>
        </p:nvGrpSpPr>
        <p:grpSpPr bwMode="auto">
          <a:xfrm>
            <a:off x="20638" y="0"/>
            <a:ext cx="1951037" cy="6851650"/>
            <a:chOff x="13" y="0"/>
            <a:chExt cx="1229" cy="4316"/>
          </a:xfrm>
        </p:grpSpPr>
        <p:sp>
          <p:nvSpPr>
            <p:cNvPr id="1034" name="AutoShape 15">
              <a:extLst>
                <a:ext uri="{FF2B5EF4-FFF2-40B4-BE49-F238E27FC236}">
                  <a16:creationId xmlns:a16="http://schemas.microsoft.com/office/drawing/2014/main" id="{305A1DE8-DF72-4D92-5AEE-0838198306E6}"/>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35" name="AutoShape 16">
              <a:extLst>
                <a:ext uri="{FF2B5EF4-FFF2-40B4-BE49-F238E27FC236}">
                  <a16:creationId xmlns:a16="http://schemas.microsoft.com/office/drawing/2014/main" id="{6EB549C0-B80A-FBA0-32D8-C971D7C3FA30}"/>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36" name="AutoShape 17">
              <a:extLst>
                <a:ext uri="{FF2B5EF4-FFF2-40B4-BE49-F238E27FC236}">
                  <a16:creationId xmlns:a16="http://schemas.microsoft.com/office/drawing/2014/main" id="{E12133B2-5211-7952-C0A7-ADD6E1459E83}"/>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37" name="AutoShape 18">
              <a:extLst>
                <a:ext uri="{FF2B5EF4-FFF2-40B4-BE49-F238E27FC236}">
                  <a16:creationId xmlns:a16="http://schemas.microsoft.com/office/drawing/2014/main" id="{A7C65616-FECD-2677-45FD-43A15EBE68C0}"/>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38" name="AutoShape 19">
              <a:extLst>
                <a:ext uri="{FF2B5EF4-FFF2-40B4-BE49-F238E27FC236}">
                  <a16:creationId xmlns:a16="http://schemas.microsoft.com/office/drawing/2014/main" id="{838523AB-D73B-8EFE-1A10-FAD61ADC47D8}"/>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39" name="AutoShape 20">
              <a:extLst>
                <a:ext uri="{FF2B5EF4-FFF2-40B4-BE49-F238E27FC236}">
                  <a16:creationId xmlns:a16="http://schemas.microsoft.com/office/drawing/2014/main" id="{83E660F3-CFC1-E84D-AE3C-E7C399ACD51B}"/>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0" name="AutoShape 21">
              <a:extLst>
                <a:ext uri="{FF2B5EF4-FFF2-40B4-BE49-F238E27FC236}">
                  <a16:creationId xmlns:a16="http://schemas.microsoft.com/office/drawing/2014/main" id="{D2CF48CF-E34E-DF65-3726-3F0B6C0639EC}"/>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1" name="AutoShape 22">
              <a:extLst>
                <a:ext uri="{FF2B5EF4-FFF2-40B4-BE49-F238E27FC236}">
                  <a16:creationId xmlns:a16="http://schemas.microsoft.com/office/drawing/2014/main" id="{1677B748-08F8-1B76-8D60-790DF1078635}"/>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2" name="AutoShape 23">
              <a:extLst>
                <a:ext uri="{FF2B5EF4-FFF2-40B4-BE49-F238E27FC236}">
                  <a16:creationId xmlns:a16="http://schemas.microsoft.com/office/drawing/2014/main" id="{38BC1A79-1889-993F-0980-0D48EE9A4ACE}"/>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3" name="AutoShape 24">
              <a:extLst>
                <a:ext uri="{FF2B5EF4-FFF2-40B4-BE49-F238E27FC236}">
                  <a16:creationId xmlns:a16="http://schemas.microsoft.com/office/drawing/2014/main" id="{50C29E70-5F7C-7EFC-88FC-970876D2DFD7}"/>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4" name="AutoShape 25">
              <a:extLst>
                <a:ext uri="{FF2B5EF4-FFF2-40B4-BE49-F238E27FC236}">
                  <a16:creationId xmlns:a16="http://schemas.microsoft.com/office/drawing/2014/main" id="{E1F49BA8-2909-4697-53DD-EEADC444A0D3}"/>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45" name="AutoShape 26">
              <a:extLst>
                <a:ext uri="{FF2B5EF4-FFF2-40B4-BE49-F238E27FC236}">
                  <a16:creationId xmlns:a16="http://schemas.microsoft.com/office/drawing/2014/main" id="{7B41D998-3248-98E0-3935-E607357EEFAE}"/>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028" name="Rectangle 27">
            <a:extLst>
              <a:ext uri="{FF2B5EF4-FFF2-40B4-BE49-F238E27FC236}">
                <a16:creationId xmlns:a16="http://schemas.microsoft.com/office/drawing/2014/main" id="{9E054D53-8490-FAC0-A1C1-BD4E011BFF18}"/>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029" name="Rectangle 28">
            <a:extLst>
              <a:ext uri="{FF2B5EF4-FFF2-40B4-BE49-F238E27FC236}">
                <a16:creationId xmlns:a16="http://schemas.microsoft.com/office/drawing/2014/main" id="{731A2F7E-F46A-5D26-AC7A-0DD82F1BFDBA}"/>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030" name="Rectangle 29">
            <a:extLst>
              <a:ext uri="{FF2B5EF4-FFF2-40B4-BE49-F238E27FC236}">
                <a16:creationId xmlns:a16="http://schemas.microsoft.com/office/drawing/2014/main" id="{1CA209F4-5FE4-A833-0307-57F6EF65F098}"/>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54" name="Rectangle 30">
            <a:extLst>
              <a:ext uri="{FF2B5EF4-FFF2-40B4-BE49-F238E27FC236}">
                <a16:creationId xmlns:a16="http://schemas.microsoft.com/office/drawing/2014/main" id="{A2B1D544-3327-9A96-3F9C-54F89B92C8C1}"/>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itchFamily="32" charset="0"/>
                <a:ea typeface="+mn-ea"/>
                <a:cs typeface="Arial" charset="0"/>
              </a:defRPr>
            </a:lvl1pPr>
          </a:lstStyle>
          <a:p>
            <a:pPr>
              <a:defRPr/>
            </a:pPr>
            <a:r>
              <a:rPr lang="en-US"/>
              <a:t>27/08/2018</a:t>
            </a:r>
          </a:p>
        </p:txBody>
      </p:sp>
      <p:sp>
        <p:nvSpPr>
          <p:cNvPr id="1032" name="Text Box 31">
            <a:extLst>
              <a:ext uri="{FF2B5EF4-FFF2-40B4-BE49-F238E27FC236}">
                <a16:creationId xmlns:a16="http://schemas.microsoft.com/office/drawing/2014/main" id="{895D3FFC-74C4-E7A6-A110-0B311AE33E88}"/>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056" name="Rectangle 32">
            <a:extLst>
              <a:ext uri="{FF2B5EF4-FFF2-40B4-BE49-F238E27FC236}">
                <a16:creationId xmlns:a16="http://schemas.microsoft.com/office/drawing/2014/main" id="{785AEA08-AD74-5B38-C43D-4550B66CFB92}"/>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buSzPct val="100000"/>
              <a:defRPr>
                <a:solidFill>
                  <a:srgbClr val="000000"/>
                </a:solidFill>
                <a:cs typeface="Arial" panose="020B0604020202020204" pitchFamily="34" charset="0"/>
              </a:defRPr>
            </a:lvl1pPr>
          </a:lstStyle>
          <a:p>
            <a:fld id="{6D9C2585-2386-4448-9F2A-3352062B4A9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42" name="Group 1">
            <a:extLst>
              <a:ext uri="{FF2B5EF4-FFF2-40B4-BE49-F238E27FC236}">
                <a16:creationId xmlns:a16="http://schemas.microsoft.com/office/drawing/2014/main" id="{5680CC7A-CAFA-4BBC-4FBC-7B0925E330C8}"/>
              </a:ext>
            </a:extLst>
          </p:cNvPr>
          <p:cNvGrpSpPr>
            <a:grpSpLocks/>
          </p:cNvGrpSpPr>
          <p:nvPr/>
        </p:nvGrpSpPr>
        <p:grpSpPr bwMode="auto">
          <a:xfrm>
            <a:off x="0" y="228600"/>
            <a:ext cx="1979613" cy="6637338"/>
            <a:chOff x="0" y="144"/>
            <a:chExt cx="1247" cy="4181"/>
          </a:xfrm>
        </p:grpSpPr>
        <p:sp>
          <p:nvSpPr>
            <p:cNvPr id="10263" name="AutoShape 2">
              <a:extLst>
                <a:ext uri="{FF2B5EF4-FFF2-40B4-BE49-F238E27FC236}">
                  <a16:creationId xmlns:a16="http://schemas.microsoft.com/office/drawing/2014/main" id="{050CEC43-5F56-D868-EB8F-487D56EA1F8A}"/>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4" name="AutoShape 3">
              <a:extLst>
                <a:ext uri="{FF2B5EF4-FFF2-40B4-BE49-F238E27FC236}">
                  <a16:creationId xmlns:a16="http://schemas.microsoft.com/office/drawing/2014/main" id="{DB917C5B-4831-4544-1D5E-DAABAB45B169}"/>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5" name="AutoShape 4">
              <a:extLst>
                <a:ext uri="{FF2B5EF4-FFF2-40B4-BE49-F238E27FC236}">
                  <a16:creationId xmlns:a16="http://schemas.microsoft.com/office/drawing/2014/main" id="{045CC451-33EC-CF04-05B9-A1678BD45CDA}"/>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6" name="AutoShape 5">
              <a:extLst>
                <a:ext uri="{FF2B5EF4-FFF2-40B4-BE49-F238E27FC236}">
                  <a16:creationId xmlns:a16="http://schemas.microsoft.com/office/drawing/2014/main" id="{C8F2507C-22FB-3207-37D6-2B8C844A2F64}"/>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7" name="AutoShape 6">
              <a:extLst>
                <a:ext uri="{FF2B5EF4-FFF2-40B4-BE49-F238E27FC236}">
                  <a16:creationId xmlns:a16="http://schemas.microsoft.com/office/drawing/2014/main" id="{84CB56FC-0ABB-37E3-A635-BA7896D9693F}"/>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8" name="AutoShape 7">
              <a:extLst>
                <a:ext uri="{FF2B5EF4-FFF2-40B4-BE49-F238E27FC236}">
                  <a16:creationId xmlns:a16="http://schemas.microsoft.com/office/drawing/2014/main" id="{C5EC44BA-2D04-256F-F25B-1AA284DF4325}"/>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9" name="AutoShape 8">
              <a:extLst>
                <a:ext uri="{FF2B5EF4-FFF2-40B4-BE49-F238E27FC236}">
                  <a16:creationId xmlns:a16="http://schemas.microsoft.com/office/drawing/2014/main" id="{B59A54CB-5468-ECA8-4F3A-54BEDC645F91}"/>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70" name="AutoShape 9">
              <a:extLst>
                <a:ext uri="{FF2B5EF4-FFF2-40B4-BE49-F238E27FC236}">
                  <a16:creationId xmlns:a16="http://schemas.microsoft.com/office/drawing/2014/main" id="{A95BB77B-0007-341C-B05F-D2800AFA203F}"/>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C99B4EDA-A533-955F-DE6A-6FDE413696F0}"/>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72" name="AutoShape 11">
              <a:extLst>
                <a:ext uri="{FF2B5EF4-FFF2-40B4-BE49-F238E27FC236}">
                  <a16:creationId xmlns:a16="http://schemas.microsoft.com/office/drawing/2014/main" id="{C252A3CD-01B8-8330-79C6-90A742F2026B}"/>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B2FB32BC-BC08-2F38-D44A-F777423D314D}"/>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74" name="AutoShape 13">
              <a:extLst>
                <a:ext uri="{FF2B5EF4-FFF2-40B4-BE49-F238E27FC236}">
                  <a16:creationId xmlns:a16="http://schemas.microsoft.com/office/drawing/2014/main" id="{DBEFD6ED-3AA4-D783-405C-A12C9EAEC215}"/>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0243" name="Group 14">
            <a:extLst>
              <a:ext uri="{FF2B5EF4-FFF2-40B4-BE49-F238E27FC236}">
                <a16:creationId xmlns:a16="http://schemas.microsoft.com/office/drawing/2014/main" id="{76EBE4EF-D87A-814C-679A-80AEC763B6F4}"/>
              </a:ext>
            </a:extLst>
          </p:cNvPr>
          <p:cNvGrpSpPr>
            <a:grpSpLocks/>
          </p:cNvGrpSpPr>
          <p:nvPr/>
        </p:nvGrpSpPr>
        <p:grpSpPr bwMode="auto">
          <a:xfrm>
            <a:off x="20638" y="0"/>
            <a:ext cx="1951037" cy="6851650"/>
            <a:chOff x="13" y="0"/>
            <a:chExt cx="1229" cy="4316"/>
          </a:xfrm>
        </p:grpSpPr>
        <p:sp>
          <p:nvSpPr>
            <p:cNvPr id="10251" name="AutoShape 15">
              <a:extLst>
                <a:ext uri="{FF2B5EF4-FFF2-40B4-BE49-F238E27FC236}">
                  <a16:creationId xmlns:a16="http://schemas.microsoft.com/office/drawing/2014/main" id="{5038C5C8-6C10-2C98-A164-83A7F276C3AB}"/>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2" name="AutoShape 16">
              <a:extLst>
                <a:ext uri="{FF2B5EF4-FFF2-40B4-BE49-F238E27FC236}">
                  <a16:creationId xmlns:a16="http://schemas.microsoft.com/office/drawing/2014/main" id="{BDFDB2A9-87FA-ABAD-ACE9-07F85CA6C245}"/>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3" name="AutoShape 17">
              <a:extLst>
                <a:ext uri="{FF2B5EF4-FFF2-40B4-BE49-F238E27FC236}">
                  <a16:creationId xmlns:a16="http://schemas.microsoft.com/office/drawing/2014/main" id="{9D7515C3-3075-A75F-9F2B-D188418F526A}"/>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4" name="AutoShape 18">
              <a:extLst>
                <a:ext uri="{FF2B5EF4-FFF2-40B4-BE49-F238E27FC236}">
                  <a16:creationId xmlns:a16="http://schemas.microsoft.com/office/drawing/2014/main" id="{66C7AB5C-77E3-6823-3677-3BF1C6A36457}"/>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5" name="AutoShape 19">
              <a:extLst>
                <a:ext uri="{FF2B5EF4-FFF2-40B4-BE49-F238E27FC236}">
                  <a16:creationId xmlns:a16="http://schemas.microsoft.com/office/drawing/2014/main" id="{D09FAC8F-89A2-FF71-4299-B47D25CF7C2C}"/>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6" name="AutoShape 20">
              <a:extLst>
                <a:ext uri="{FF2B5EF4-FFF2-40B4-BE49-F238E27FC236}">
                  <a16:creationId xmlns:a16="http://schemas.microsoft.com/office/drawing/2014/main" id="{92416D9B-2B18-36CC-FBBA-B737F8E944CF}"/>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7" name="AutoShape 21">
              <a:extLst>
                <a:ext uri="{FF2B5EF4-FFF2-40B4-BE49-F238E27FC236}">
                  <a16:creationId xmlns:a16="http://schemas.microsoft.com/office/drawing/2014/main" id="{D83AFD50-8529-9F29-4031-4AB7F39D927E}"/>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8" name="AutoShape 22">
              <a:extLst>
                <a:ext uri="{FF2B5EF4-FFF2-40B4-BE49-F238E27FC236}">
                  <a16:creationId xmlns:a16="http://schemas.microsoft.com/office/drawing/2014/main" id="{A778250F-3393-CC70-83C6-5E6219B28F38}"/>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59" name="AutoShape 23">
              <a:extLst>
                <a:ext uri="{FF2B5EF4-FFF2-40B4-BE49-F238E27FC236}">
                  <a16:creationId xmlns:a16="http://schemas.microsoft.com/office/drawing/2014/main" id="{BDF26E18-846E-AE56-0CAC-49C3FC27B12D}"/>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0" name="AutoShape 24">
              <a:extLst>
                <a:ext uri="{FF2B5EF4-FFF2-40B4-BE49-F238E27FC236}">
                  <a16:creationId xmlns:a16="http://schemas.microsoft.com/office/drawing/2014/main" id="{F3DC44EE-E592-D7F4-0A7D-AB24387BA9E6}"/>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1" name="AutoShape 25">
              <a:extLst>
                <a:ext uri="{FF2B5EF4-FFF2-40B4-BE49-F238E27FC236}">
                  <a16:creationId xmlns:a16="http://schemas.microsoft.com/office/drawing/2014/main" id="{3A54B475-BCB2-C983-0652-077F1F1598CE}"/>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62" name="AutoShape 26">
              <a:extLst>
                <a:ext uri="{FF2B5EF4-FFF2-40B4-BE49-F238E27FC236}">
                  <a16:creationId xmlns:a16="http://schemas.microsoft.com/office/drawing/2014/main" id="{10476BEF-2E90-06D6-9367-981FE3ED46E7}"/>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0244" name="Rectangle 27">
            <a:extLst>
              <a:ext uri="{FF2B5EF4-FFF2-40B4-BE49-F238E27FC236}">
                <a16:creationId xmlns:a16="http://schemas.microsoft.com/office/drawing/2014/main" id="{2CF40A1B-B5B0-E6F6-35AB-CAEF5214CD2F}"/>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0245" name="AutoShape 28">
            <a:extLst>
              <a:ext uri="{FF2B5EF4-FFF2-40B4-BE49-F238E27FC236}">
                <a16:creationId xmlns:a16="http://schemas.microsoft.com/office/drawing/2014/main" id="{7F71EB0D-09A9-7575-5AD3-7A0EEE48D79A}"/>
              </a:ext>
            </a:extLst>
          </p:cNvPr>
          <p:cNvSpPr>
            <a:spLocks noChangeArrowheads="1"/>
          </p:cNvSpPr>
          <p:nvPr/>
        </p:nvSpPr>
        <p:spPr bwMode="auto">
          <a:xfrm flipV="1">
            <a:off x="0" y="490855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0246" name="Rectangle 29">
            <a:extLst>
              <a:ext uri="{FF2B5EF4-FFF2-40B4-BE49-F238E27FC236}">
                <a16:creationId xmlns:a16="http://schemas.microsoft.com/office/drawing/2014/main" id="{5C70439C-02B7-291E-D299-F0493C14A252}"/>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0247" name="Rectangle 30">
            <a:extLst>
              <a:ext uri="{FF2B5EF4-FFF2-40B4-BE49-F238E27FC236}">
                <a16:creationId xmlns:a16="http://schemas.microsoft.com/office/drawing/2014/main" id="{05B8BB00-897F-89DA-A3DA-A7376F9574BF}"/>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1" name="Rectangle 31">
            <a:extLst>
              <a:ext uri="{FF2B5EF4-FFF2-40B4-BE49-F238E27FC236}">
                <a16:creationId xmlns:a16="http://schemas.microsoft.com/office/drawing/2014/main" id="{60FB1978-928B-81CB-E6BD-2D1B9545BB61}"/>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0249" name="Text Box 32">
            <a:extLst>
              <a:ext uri="{FF2B5EF4-FFF2-40B4-BE49-F238E27FC236}">
                <a16:creationId xmlns:a16="http://schemas.microsoft.com/office/drawing/2014/main" id="{76C4BBCA-FC8E-FE1B-9FF8-EA4C2373AFA6}"/>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0273" name="Rectangle 33">
            <a:extLst>
              <a:ext uri="{FF2B5EF4-FFF2-40B4-BE49-F238E27FC236}">
                <a16:creationId xmlns:a16="http://schemas.microsoft.com/office/drawing/2014/main" id="{9CE378C2-2DBB-6F08-2D35-796E05BC2C03}"/>
              </a:ext>
            </a:extLst>
          </p:cNvPr>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A509F720-7640-44E3-9774-4A3C5BC00A1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1266" name="Group 1">
            <a:extLst>
              <a:ext uri="{FF2B5EF4-FFF2-40B4-BE49-F238E27FC236}">
                <a16:creationId xmlns:a16="http://schemas.microsoft.com/office/drawing/2014/main" id="{F6C5895C-C348-1102-E7B7-188C5A1842A9}"/>
              </a:ext>
            </a:extLst>
          </p:cNvPr>
          <p:cNvGrpSpPr>
            <a:grpSpLocks/>
          </p:cNvGrpSpPr>
          <p:nvPr/>
        </p:nvGrpSpPr>
        <p:grpSpPr bwMode="auto">
          <a:xfrm>
            <a:off x="0" y="228600"/>
            <a:ext cx="1979613" cy="6637338"/>
            <a:chOff x="0" y="144"/>
            <a:chExt cx="1247" cy="4181"/>
          </a:xfrm>
        </p:grpSpPr>
        <p:sp>
          <p:nvSpPr>
            <p:cNvPr id="11287" name="AutoShape 2">
              <a:extLst>
                <a:ext uri="{FF2B5EF4-FFF2-40B4-BE49-F238E27FC236}">
                  <a16:creationId xmlns:a16="http://schemas.microsoft.com/office/drawing/2014/main" id="{FA07CAFC-EE6A-1B10-F5D3-A5E954CF905F}"/>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8" name="AutoShape 3">
              <a:extLst>
                <a:ext uri="{FF2B5EF4-FFF2-40B4-BE49-F238E27FC236}">
                  <a16:creationId xmlns:a16="http://schemas.microsoft.com/office/drawing/2014/main" id="{832BE1BE-393F-C3FA-5C8B-696E3F20495E}"/>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9" name="AutoShape 4">
              <a:extLst>
                <a:ext uri="{FF2B5EF4-FFF2-40B4-BE49-F238E27FC236}">
                  <a16:creationId xmlns:a16="http://schemas.microsoft.com/office/drawing/2014/main" id="{231B4427-EF70-E85C-E90E-91D45C9D0616}"/>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0" name="AutoShape 5">
              <a:extLst>
                <a:ext uri="{FF2B5EF4-FFF2-40B4-BE49-F238E27FC236}">
                  <a16:creationId xmlns:a16="http://schemas.microsoft.com/office/drawing/2014/main" id="{556B313A-EAF8-9347-AE91-78EB875352E4}"/>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1" name="AutoShape 6">
              <a:extLst>
                <a:ext uri="{FF2B5EF4-FFF2-40B4-BE49-F238E27FC236}">
                  <a16:creationId xmlns:a16="http://schemas.microsoft.com/office/drawing/2014/main" id="{50003780-253D-298B-A6F8-FF8DDA972AC0}"/>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2" name="AutoShape 7">
              <a:extLst>
                <a:ext uri="{FF2B5EF4-FFF2-40B4-BE49-F238E27FC236}">
                  <a16:creationId xmlns:a16="http://schemas.microsoft.com/office/drawing/2014/main" id="{1AD7C7A4-90DC-D225-5987-5C2656732D80}"/>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3" name="AutoShape 8">
              <a:extLst>
                <a:ext uri="{FF2B5EF4-FFF2-40B4-BE49-F238E27FC236}">
                  <a16:creationId xmlns:a16="http://schemas.microsoft.com/office/drawing/2014/main" id="{9841512C-11AA-B8CB-15E2-3857BA301FAF}"/>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4" name="AutoShape 9">
              <a:extLst>
                <a:ext uri="{FF2B5EF4-FFF2-40B4-BE49-F238E27FC236}">
                  <a16:creationId xmlns:a16="http://schemas.microsoft.com/office/drawing/2014/main" id="{0100E421-8968-D75D-3973-DECF24B054EB}"/>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AE240850-B6A1-8D94-513F-7D412B27C0E4}"/>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6" name="AutoShape 11">
              <a:extLst>
                <a:ext uri="{FF2B5EF4-FFF2-40B4-BE49-F238E27FC236}">
                  <a16:creationId xmlns:a16="http://schemas.microsoft.com/office/drawing/2014/main" id="{9AB43A5B-E2CA-5948-D75D-39F7C156662F}"/>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AD34BE57-3A9A-AD35-4DC0-47580C5AA151}"/>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98" name="AutoShape 13">
              <a:extLst>
                <a:ext uri="{FF2B5EF4-FFF2-40B4-BE49-F238E27FC236}">
                  <a16:creationId xmlns:a16="http://schemas.microsoft.com/office/drawing/2014/main" id="{AA8EDC4F-3C4C-ED21-C05C-81694630378D}"/>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1267" name="Group 14">
            <a:extLst>
              <a:ext uri="{FF2B5EF4-FFF2-40B4-BE49-F238E27FC236}">
                <a16:creationId xmlns:a16="http://schemas.microsoft.com/office/drawing/2014/main" id="{E65BF588-F427-5F06-C6B6-EB5A660C985F}"/>
              </a:ext>
            </a:extLst>
          </p:cNvPr>
          <p:cNvGrpSpPr>
            <a:grpSpLocks/>
          </p:cNvGrpSpPr>
          <p:nvPr/>
        </p:nvGrpSpPr>
        <p:grpSpPr bwMode="auto">
          <a:xfrm>
            <a:off x="20638" y="0"/>
            <a:ext cx="1951037" cy="6851650"/>
            <a:chOff x="13" y="0"/>
            <a:chExt cx="1229" cy="4316"/>
          </a:xfrm>
        </p:grpSpPr>
        <p:sp>
          <p:nvSpPr>
            <p:cNvPr id="11275" name="AutoShape 15">
              <a:extLst>
                <a:ext uri="{FF2B5EF4-FFF2-40B4-BE49-F238E27FC236}">
                  <a16:creationId xmlns:a16="http://schemas.microsoft.com/office/drawing/2014/main" id="{9A8D66AC-548F-B0A8-9CF8-320D5AA0C2B5}"/>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76" name="AutoShape 16">
              <a:extLst>
                <a:ext uri="{FF2B5EF4-FFF2-40B4-BE49-F238E27FC236}">
                  <a16:creationId xmlns:a16="http://schemas.microsoft.com/office/drawing/2014/main" id="{77027088-3B23-3F27-9549-FBA1FACBCDC4}"/>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77" name="AutoShape 17">
              <a:extLst>
                <a:ext uri="{FF2B5EF4-FFF2-40B4-BE49-F238E27FC236}">
                  <a16:creationId xmlns:a16="http://schemas.microsoft.com/office/drawing/2014/main" id="{FAE6253E-65BF-66D0-94A4-C139D5DEDE3E}"/>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78" name="AutoShape 18">
              <a:extLst>
                <a:ext uri="{FF2B5EF4-FFF2-40B4-BE49-F238E27FC236}">
                  <a16:creationId xmlns:a16="http://schemas.microsoft.com/office/drawing/2014/main" id="{D67F01A4-FD8D-4A0C-0DE4-A77804D56FA9}"/>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79" name="AutoShape 19">
              <a:extLst>
                <a:ext uri="{FF2B5EF4-FFF2-40B4-BE49-F238E27FC236}">
                  <a16:creationId xmlns:a16="http://schemas.microsoft.com/office/drawing/2014/main" id="{7BAC50B7-D1FF-6426-6A7B-526F21DB2D83}"/>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0" name="AutoShape 20">
              <a:extLst>
                <a:ext uri="{FF2B5EF4-FFF2-40B4-BE49-F238E27FC236}">
                  <a16:creationId xmlns:a16="http://schemas.microsoft.com/office/drawing/2014/main" id="{95502D45-A45F-63E8-B8EC-D44A6D5D2AAC}"/>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1" name="AutoShape 21">
              <a:extLst>
                <a:ext uri="{FF2B5EF4-FFF2-40B4-BE49-F238E27FC236}">
                  <a16:creationId xmlns:a16="http://schemas.microsoft.com/office/drawing/2014/main" id="{A52B9334-15F6-4A44-CFF4-E4D519ECCA29}"/>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2" name="AutoShape 22">
              <a:extLst>
                <a:ext uri="{FF2B5EF4-FFF2-40B4-BE49-F238E27FC236}">
                  <a16:creationId xmlns:a16="http://schemas.microsoft.com/office/drawing/2014/main" id="{E02539AB-589D-E11F-1897-4DE25C990E8C}"/>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3" name="AutoShape 23">
              <a:extLst>
                <a:ext uri="{FF2B5EF4-FFF2-40B4-BE49-F238E27FC236}">
                  <a16:creationId xmlns:a16="http://schemas.microsoft.com/office/drawing/2014/main" id="{FDD36BC3-B75B-2681-8688-9FFA1AD6D069}"/>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4" name="AutoShape 24">
              <a:extLst>
                <a:ext uri="{FF2B5EF4-FFF2-40B4-BE49-F238E27FC236}">
                  <a16:creationId xmlns:a16="http://schemas.microsoft.com/office/drawing/2014/main" id="{A4239BCE-42C1-8721-5D2D-B0E7259F7FB9}"/>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5" name="AutoShape 25">
              <a:extLst>
                <a:ext uri="{FF2B5EF4-FFF2-40B4-BE49-F238E27FC236}">
                  <a16:creationId xmlns:a16="http://schemas.microsoft.com/office/drawing/2014/main" id="{ACA4360E-60CA-12E5-4F79-81E287715267}"/>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86" name="AutoShape 26">
              <a:extLst>
                <a:ext uri="{FF2B5EF4-FFF2-40B4-BE49-F238E27FC236}">
                  <a16:creationId xmlns:a16="http://schemas.microsoft.com/office/drawing/2014/main" id="{C2266131-9EC0-D4A6-049D-DAE04BB14635}"/>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1268" name="Rectangle 27">
            <a:extLst>
              <a:ext uri="{FF2B5EF4-FFF2-40B4-BE49-F238E27FC236}">
                <a16:creationId xmlns:a16="http://schemas.microsoft.com/office/drawing/2014/main" id="{E0A744A2-FDF8-4CB1-9003-89F31B6120BB}"/>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1269" name="AutoShape 28">
            <a:extLst>
              <a:ext uri="{FF2B5EF4-FFF2-40B4-BE49-F238E27FC236}">
                <a16:creationId xmlns:a16="http://schemas.microsoft.com/office/drawing/2014/main" id="{D57CED6B-9B08-B5A5-87E1-3575E9934267}"/>
              </a:ext>
            </a:extLst>
          </p:cNvPr>
          <p:cNvSpPr>
            <a:spLocks noChangeArrowheads="1"/>
          </p:cNvSpPr>
          <p:nvPr/>
        </p:nvSpPr>
        <p:spPr bwMode="auto">
          <a:xfrm flipV="1">
            <a:off x="0" y="3167063"/>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1270" name="Rectangle 29">
            <a:extLst>
              <a:ext uri="{FF2B5EF4-FFF2-40B4-BE49-F238E27FC236}">
                <a16:creationId xmlns:a16="http://schemas.microsoft.com/office/drawing/2014/main" id="{36396B8A-EBB3-3806-D17C-F4B6B9CFE688}"/>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1271" name="Rectangle 30">
            <a:extLst>
              <a:ext uri="{FF2B5EF4-FFF2-40B4-BE49-F238E27FC236}">
                <a16:creationId xmlns:a16="http://schemas.microsoft.com/office/drawing/2014/main" id="{61C06F1D-0097-96E8-D828-4CAC1E4E5494}"/>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1295" name="Rectangle 31">
            <a:extLst>
              <a:ext uri="{FF2B5EF4-FFF2-40B4-BE49-F238E27FC236}">
                <a16:creationId xmlns:a16="http://schemas.microsoft.com/office/drawing/2014/main" id="{4D8504A9-B7A2-9C34-9316-50E1807CED3A}"/>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1273" name="Text Box 32">
            <a:extLst>
              <a:ext uri="{FF2B5EF4-FFF2-40B4-BE49-F238E27FC236}">
                <a16:creationId xmlns:a16="http://schemas.microsoft.com/office/drawing/2014/main" id="{94BFB2E6-FCCA-4D3D-BB76-1BB031C40D98}"/>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1297" name="Rectangle 33">
            <a:extLst>
              <a:ext uri="{FF2B5EF4-FFF2-40B4-BE49-F238E27FC236}">
                <a16:creationId xmlns:a16="http://schemas.microsoft.com/office/drawing/2014/main" id="{832158D4-55B3-B2A4-FC90-B8F0CEA82542}"/>
              </a:ext>
            </a:extLst>
          </p:cNvPr>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938640C3-7AF6-4170-8DC1-38166176BD8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2290" name="Group 1">
            <a:extLst>
              <a:ext uri="{FF2B5EF4-FFF2-40B4-BE49-F238E27FC236}">
                <a16:creationId xmlns:a16="http://schemas.microsoft.com/office/drawing/2014/main" id="{1F146306-2F9A-54C9-FE1A-666254031851}"/>
              </a:ext>
            </a:extLst>
          </p:cNvPr>
          <p:cNvGrpSpPr>
            <a:grpSpLocks/>
          </p:cNvGrpSpPr>
          <p:nvPr/>
        </p:nvGrpSpPr>
        <p:grpSpPr bwMode="auto">
          <a:xfrm>
            <a:off x="0" y="228600"/>
            <a:ext cx="1979613" cy="6637338"/>
            <a:chOff x="0" y="144"/>
            <a:chExt cx="1247" cy="4181"/>
          </a:xfrm>
        </p:grpSpPr>
        <p:sp>
          <p:nvSpPr>
            <p:cNvPr id="12313" name="AutoShape 2">
              <a:extLst>
                <a:ext uri="{FF2B5EF4-FFF2-40B4-BE49-F238E27FC236}">
                  <a16:creationId xmlns:a16="http://schemas.microsoft.com/office/drawing/2014/main" id="{B345EE6F-03F7-22BE-FC8F-85E9AC1EADC0}"/>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4" name="AutoShape 3">
              <a:extLst>
                <a:ext uri="{FF2B5EF4-FFF2-40B4-BE49-F238E27FC236}">
                  <a16:creationId xmlns:a16="http://schemas.microsoft.com/office/drawing/2014/main" id="{A7453C36-4A67-D73A-9BD4-E913552B5139}"/>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5" name="AutoShape 4">
              <a:extLst>
                <a:ext uri="{FF2B5EF4-FFF2-40B4-BE49-F238E27FC236}">
                  <a16:creationId xmlns:a16="http://schemas.microsoft.com/office/drawing/2014/main" id="{D94A5BB9-B359-42D0-D333-061EB958F63C}"/>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6" name="AutoShape 5">
              <a:extLst>
                <a:ext uri="{FF2B5EF4-FFF2-40B4-BE49-F238E27FC236}">
                  <a16:creationId xmlns:a16="http://schemas.microsoft.com/office/drawing/2014/main" id="{BB475A49-ECA4-3963-EE8A-6A01B12C7FDE}"/>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7" name="AutoShape 6">
              <a:extLst>
                <a:ext uri="{FF2B5EF4-FFF2-40B4-BE49-F238E27FC236}">
                  <a16:creationId xmlns:a16="http://schemas.microsoft.com/office/drawing/2014/main" id="{86469817-5A4D-0A9D-126C-9BFE9EB62955}"/>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8" name="AutoShape 7">
              <a:extLst>
                <a:ext uri="{FF2B5EF4-FFF2-40B4-BE49-F238E27FC236}">
                  <a16:creationId xmlns:a16="http://schemas.microsoft.com/office/drawing/2014/main" id="{46814911-307C-5BBF-168B-5067CD2C34BF}"/>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9" name="AutoShape 8">
              <a:extLst>
                <a:ext uri="{FF2B5EF4-FFF2-40B4-BE49-F238E27FC236}">
                  <a16:creationId xmlns:a16="http://schemas.microsoft.com/office/drawing/2014/main" id="{5F9CF885-5110-1434-E744-9505F6B8FAC7}"/>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20" name="AutoShape 9">
              <a:extLst>
                <a:ext uri="{FF2B5EF4-FFF2-40B4-BE49-F238E27FC236}">
                  <a16:creationId xmlns:a16="http://schemas.microsoft.com/office/drawing/2014/main" id="{4BC1E45D-8AAC-DA15-09D1-0D7F1D06F3C0}"/>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7DA2D6BA-BB4B-0BE6-7698-9BED8E5473C6}"/>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22" name="AutoShape 11">
              <a:extLst>
                <a:ext uri="{FF2B5EF4-FFF2-40B4-BE49-F238E27FC236}">
                  <a16:creationId xmlns:a16="http://schemas.microsoft.com/office/drawing/2014/main" id="{8DC1947C-FF9B-9975-9901-3891AB784D1E}"/>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E749D1E2-2D86-66E1-AD52-3398DF34E4DC}"/>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24" name="AutoShape 13">
              <a:extLst>
                <a:ext uri="{FF2B5EF4-FFF2-40B4-BE49-F238E27FC236}">
                  <a16:creationId xmlns:a16="http://schemas.microsoft.com/office/drawing/2014/main" id="{7E3F3CAF-B1BC-4949-53A1-86DED12F9D98}"/>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2291" name="Group 14">
            <a:extLst>
              <a:ext uri="{FF2B5EF4-FFF2-40B4-BE49-F238E27FC236}">
                <a16:creationId xmlns:a16="http://schemas.microsoft.com/office/drawing/2014/main" id="{C8B5E4DC-CF67-B165-3EA1-9C706428BB34}"/>
              </a:ext>
            </a:extLst>
          </p:cNvPr>
          <p:cNvGrpSpPr>
            <a:grpSpLocks/>
          </p:cNvGrpSpPr>
          <p:nvPr/>
        </p:nvGrpSpPr>
        <p:grpSpPr bwMode="auto">
          <a:xfrm>
            <a:off x="20638" y="0"/>
            <a:ext cx="1951037" cy="6851650"/>
            <a:chOff x="13" y="0"/>
            <a:chExt cx="1229" cy="4316"/>
          </a:xfrm>
        </p:grpSpPr>
        <p:sp>
          <p:nvSpPr>
            <p:cNvPr id="12301" name="AutoShape 15">
              <a:extLst>
                <a:ext uri="{FF2B5EF4-FFF2-40B4-BE49-F238E27FC236}">
                  <a16:creationId xmlns:a16="http://schemas.microsoft.com/office/drawing/2014/main" id="{536D66CD-4C7B-104A-6E9A-6ED0AFBE7F22}"/>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2" name="AutoShape 16">
              <a:extLst>
                <a:ext uri="{FF2B5EF4-FFF2-40B4-BE49-F238E27FC236}">
                  <a16:creationId xmlns:a16="http://schemas.microsoft.com/office/drawing/2014/main" id="{FDADF156-FB70-3328-BCB7-54EC0B442094}"/>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3" name="AutoShape 17">
              <a:extLst>
                <a:ext uri="{FF2B5EF4-FFF2-40B4-BE49-F238E27FC236}">
                  <a16:creationId xmlns:a16="http://schemas.microsoft.com/office/drawing/2014/main" id="{05BC1EAB-D311-BD56-86C0-DDC48B160D46}"/>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4" name="AutoShape 18">
              <a:extLst>
                <a:ext uri="{FF2B5EF4-FFF2-40B4-BE49-F238E27FC236}">
                  <a16:creationId xmlns:a16="http://schemas.microsoft.com/office/drawing/2014/main" id="{8C514274-9ECF-2AD7-FB07-BAE6F6BD188C}"/>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5" name="AutoShape 19">
              <a:extLst>
                <a:ext uri="{FF2B5EF4-FFF2-40B4-BE49-F238E27FC236}">
                  <a16:creationId xmlns:a16="http://schemas.microsoft.com/office/drawing/2014/main" id="{C991349F-7BD5-F522-93C7-B9AEC596D9BF}"/>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6" name="AutoShape 20">
              <a:extLst>
                <a:ext uri="{FF2B5EF4-FFF2-40B4-BE49-F238E27FC236}">
                  <a16:creationId xmlns:a16="http://schemas.microsoft.com/office/drawing/2014/main" id="{E08C92E9-7637-FA9F-9BEC-3D9522A4D00D}"/>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7" name="AutoShape 21">
              <a:extLst>
                <a:ext uri="{FF2B5EF4-FFF2-40B4-BE49-F238E27FC236}">
                  <a16:creationId xmlns:a16="http://schemas.microsoft.com/office/drawing/2014/main" id="{1AD49AFD-2882-6927-5CA4-E03648743C95}"/>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8" name="AutoShape 22">
              <a:extLst>
                <a:ext uri="{FF2B5EF4-FFF2-40B4-BE49-F238E27FC236}">
                  <a16:creationId xmlns:a16="http://schemas.microsoft.com/office/drawing/2014/main" id="{06998993-459C-AEFD-4C4D-86E2843EC96A}"/>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09" name="AutoShape 23">
              <a:extLst>
                <a:ext uri="{FF2B5EF4-FFF2-40B4-BE49-F238E27FC236}">
                  <a16:creationId xmlns:a16="http://schemas.microsoft.com/office/drawing/2014/main" id="{24B3E494-6C91-3B0B-1AA9-4AF68E0AB93B}"/>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0" name="AutoShape 24">
              <a:extLst>
                <a:ext uri="{FF2B5EF4-FFF2-40B4-BE49-F238E27FC236}">
                  <a16:creationId xmlns:a16="http://schemas.microsoft.com/office/drawing/2014/main" id="{7D83BC41-60FD-4101-1CF0-85190251DAA4}"/>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1" name="AutoShape 25">
              <a:extLst>
                <a:ext uri="{FF2B5EF4-FFF2-40B4-BE49-F238E27FC236}">
                  <a16:creationId xmlns:a16="http://schemas.microsoft.com/office/drawing/2014/main" id="{63607B30-4467-EAF1-D94A-0CC16323D877}"/>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312" name="AutoShape 26">
              <a:extLst>
                <a:ext uri="{FF2B5EF4-FFF2-40B4-BE49-F238E27FC236}">
                  <a16:creationId xmlns:a16="http://schemas.microsoft.com/office/drawing/2014/main" id="{30728767-46EA-3DCD-C310-C80BB671292E}"/>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2292" name="Rectangle 27">
            <a:extLst>
              <a:ext uri="{FF2B5EF4-FFF2-40B4-BE49-F238E27FC236}">
                <a16:creationId xmlns:a16="http://schemas.microsoft.com/office/drawing/2014/main" id="{D86F49FA-D1B9-C6B8-B05A-FCFF93E1F9EB}"/>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2293" name="AutoShape 28">
            <a:extLst>
              <a:ext uri="{FF2B5EF4-FFF2-40B4-BE49-F238E27FC236}">
                <a16:creationId xmlns:a16="http://schemas.microsoft.com/office/drawing/2014/main" id="{EAF73A02-A25F-20BA-ECDD-7FF74889EC3A}"/>
              </a:ext>
            </a:extLst>
          </p:cNvPr>
          <p:cNvSpPr>
            <a:spLocks noChangeArrowheads="1"/>
          </p:cNvSpPr>
          <p:nvPr/>
        </p:nvSpPr>
        <p:spPr bwMode="auto">
          <a:xfrm flipV="1">
            <a:off x="0" y="3167063"/>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2294" name="Text Box 29">
            <a:extLst>
              <a:ext uri="{FF2B5EF4-FFF2-40B4-BE49-F238E27FC236}">
                <a16:creationId xmlns:a16="http://schemas.microsoft.com/office/drawing/2014/main" id="{8E8E56A0-28CA-A83F-7D2E-77C36A30419F}"/>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9pPr>
          </a:lstStyle>
          <a:p>
            <a:pPr eaLnBrk="1" hangingPunct="1">
              <a:buSzPct val="100000"/>
              <a:defRPr/>
            </a:pPr>
            <a:r>
              <a:rPr lang="en-US" sz="8000">
                <a:solidFill>
                  <a:srgbClr val="A53010"/>
                </a:solidFill>
                <a:latin typeface="Arial" charset="0"/>
                <a:cs typeface="Arial" charset="0"/>
              </a:rPr>
              <a:t>“</a:t>
            </a:r>
          </a:p>
        </p:txBody>
      </p:sp>
      <p:sp>
        <p:nvSpPr>
          <p:cNvPr id="12295" name="Text Box 30">
            <a:extLst>
              <a:ext uri="{FF2B5EF4-FFF2-40B4-BE49-F238E27FC236}">
                <a16:creationId xmlns:a16="http://schemas.microsoft.com/office/drawing/2014/main" id="{2427510B-9D0E-DD23-F557-53FD0382079D}"/>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9pPr>
          </a:lstStyle>
          <a:p>
            <a:pPr eaLnBrk="1" hangingPunct="1">
              <a:buSzPct val="100000"/>
              <a:defRPr/>
            </a:pPr>
            <a:r>
              <a:rPr lang="en-US" sz="8000">
                <a:solidFill>
                  <a:srgbClr val="A53010"/>
                </a:solidFill>
                <a:latin typeface="Arial" charset="0"/>
                <a:cs typeface="Arial" charset="0"/>
              </a:rPr>
              <a:t>”</a:t>
            </a:r>
          </a:p>
        </p:txBody>
      </p:sp>
      <p:sp>
        <p:nvSpPr>
          <p:cNvPr id="12296" name="Rectangle 31">
            <a:extLst>
              <a:ext uri="{FF2B5EF4-FFF2-40B4-BE49-F238E27FC236}">
                <a16:creationId xmlns:a16="http://schemas.microsoft.com/office/drawing/2014/main" id="{EB49D21A-15DA-14A9-F9E0-362BF5EC920F}"/>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2297" name="Rectangle 32">
            <a:extLst>
              <a:ext uri="{FF2B5EF4-FFF2-40B4-BE49-F238E27FC236}">
                <a16:creationId xmlns:a16="http://schemas.microsoft.com/office/drawing/2014/main" id="{3B9E74EF-0EF7-7CF0-3037-A46C2C39EFF0}"/>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2321" name="Rectangle 33">
            <a:extLst>
              <a:ext uri="{FF2B5EF4-FFF2-40B4-BE49-F238E27FC236}">
                <a16:creationId xmlns:a16="http://schemas.microsoft.com/office/drawing/2014/main" id="{76A8FC8A-9B0A-F5B2-A686-6F9AE46D8E82}"/>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2299" name="Text Box 34">
            <a:extLst>
              <a:ext uri="{FF2B5EF4-FFF2-40B4-BE49-F238E27FC236}">
                <a16:creationId xmlns:a16="http://schemas.microsoft.com/office/drawing/2014/main" id="{C02960B5-F215-74C1-9907-127CE194CC05}"/>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2323" name="Rectangle 35">
            <a:extLst>
              <a:ext uri="{FF2B5EF4-FFF2-40B4-BE49-F238E27FC236}">
                <a16:creationId xmlns:a16="http://schemas.microsoft.com/office/drawing/2014/main" id="{1D698257-6A0C-1675-81A4-0A7EE6D5D628}"/>
              </a:ext>
            </a:extLst>
          </p:cNvPr>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801CC736-61C8-46CC-A6AD-2809E97DA64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3314" name="Group 1">
            <a:extLst>
              <a:ext uri="{FF2B5EF4-FFF2-40B4-BE49-F238E27FC236}">
                <a16:creationId xmlns:a16="http://schemas.microsoft.com/office/drawing/2014/main" id="{AC5092B6-A3E5-2D1C-7F93-0AC615FF5ADD}"/>
              </a:ext>
            </a:extLst>
          </p:cNvPr>
          <p:cNvGrpSpPr>
            <a:grpSpLocks/>
          </p:cNvGrpSpPr>
          <p:nvPr/>
        </p:nvGrpSpPr>
        <p:grpSpPr bwMode="auto">
          <a:xfrm>
            <a:off x="0" y="228600"/>
            <a:ext cx="1979613" cy="6637338"/>
            <a:chOff x="0" y="144"/>
            <a:chExt cx="1247" cy="4181"/>
          </a:xfrm>
        </p:grpSpPr>
        <p:sp>
          <p:nvSpPr>
            <p:cNvPr id="13335" name="AutoShape 2">
              <a:extLst>
                <a:ext uri="{FF2B5EF4-FFF2-40B4-BE49-F238E27FC236}">
                  <a16:creationId xmlns:a16="http://schemas.microsoft.com/office/drawing/2014/main" id="{4C332181-91BC-DEC5-6467-C9A8039B2F5D}"/>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6" name="AutoShape 3">
              <a:extLst>
                <a:ext uri="{FF2B5EF4-FFF2-40B4-BE49-F238E27FC236}">
                  <a16:creationId xmlns:a16="http://schemas.microsoft.com/office/drawing/2014/main" id="{6B8750FF-DFA5-B80F-A8CA-9C63E5FC821F}"/>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7" name="AutoShape 4">
              <a:extLst>
                <a:ext uri="{FF2B5EF4-FFF2-40B4-BE49-F238E27FC236}">
                  <a16:creationId xmlns:a16="http://schemas.microsoft.com/office/drawing/2014/main" id="{CAA23FAD-DE54-F341-1010-F23DF4E0EBD9}"/>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8" name="AutoShape 5">
              <a:extLst>
                <a:ext uri="{FF2B5EF4-FFF2-40B4-BE49-F238E27FC236}">
                  <a16:creationId xmlns:a16="http://schemas.microsoft.com/office/drawing/2014/main" id="{4DE10066-AF91-3EF3-385C-0D921469F39C}"/>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9" name="AutoShape 6">
              <a:extLst>
                <a:ext uri="{FF2B5EF4-FFF2-40B4-BE49-F238E27FC236}">
                  <a16:creationId xmlns:a16="http://schemas.microsoft.com/office/drawing/2014/main" id="{703A4123-3B53-4837-6A36-954E1AD32F4D}"/>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40" name="AutoShape 7">
              <a:extLst>
                <a:ext uri="{FF2B5EF4-FFF2-40B4-BE49-F238E27FC236}">
                  <a16:creationId xmlns:a16="http://schemas.microsoft.com/office/drawing/2014/main" id="{A432C04B-5935-3D56-DD9F-00483AB1F307}"/>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41" name="AutoShape 8">
              <a:extLst>
                <a:ext uri="{FF2B5EF4-FFF2-40B4-BE49-F238E27FC236}">
                  <a16:creationId xmlns:a16="http://schemas.microsoft.com/office/drawing/2014/main" id="{6E6A55F3-0451-6112-2DFC-F1E5B0553ACD}"/>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42" name="AutoShape 9">
              <a:extLst>
                <a:ext uri="{FF2B5EF4-FFF2-40B4-BE49-F238E27FC236}">
                  <a16:creationId xmlns:a16="http://schemas.microsoft.com/office/drawing/2014/main" id="{6B0AB8F0-686F-49A2-15F2-85FC6369D020}"/>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D5907217-ED8D-1EC0-E53B-EF6CD218CDFA}"/>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44" name="AutoShape 11">
              <a:extLst>
                <a:ext uri="{FF2B5EF4-FFF2-40B4-BE49-F238E27FC236}">
                  <a16:creationId xmlns:a16="http://schemas.microsoft.com/office/drawing/2014/main" id="{C30451B4-6B1B-E9A2-5212-F91A3A1FE0BB}"/>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9403F05A-8542-98CD-15D9-1D18596CAB9B}"/>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46" name="AutoShape 13">
              <a:extLst>
                <a:ext uri="{FF2B5EF4-FFF2-40B4-BE49-F238E27FC236}">
                  <a16:creationId xmlns:a16="http://schemas.microsoft.com/office/drawing/2014/main" id="{A00A2DDB-80B7-DDA9-7D86-FB12A0A94CF3}"/>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3315" name="Group 14">
            <a:extLst>
              <a:ext uri="{FF2B5EF4-FFF2-40B4-BE49-F238E27FC236}">
                <a16:creationId xmlns:a16="http://schemas.microsoft.com/office/drawing/2014/main" id="{4C1116CE-2953-E7B0-A0AF-A9F9547F40D6}"/>
              </a:ext>
            </a:extLst>
          </p:cNvPr>
          <p:cNvGrpSpPr>
            <a:grpSpLocks/>
          </p:cNvGrpSpPr>
          <p:nvPr/>
        </p:nvGrpSpPr>
        <p:grpSpPr bwMode="auto">
          <a:xfrm>
            <a:off x="20638" y="0"/>
            <a:ext cx="1951037" cy="6851650"/>
            <a:chOff x="13" y="0"/>
            <a:chExt cx="1229" cy="4316"/>
          </a:xfrm>
        </p:grpSpPr>
        <p:sp>
          <p:nvSpPr>
            <p:cNvPr id="13323" name="AutoShape 15">
              <a:extLst>
                <a:ext uri="{FF2B5EF4-FFF2-40B4-BE49-F238E27FC236}">
                  <a16:creationId xmlns:a16="http://schemas.microsoft.com/office/drawing/2014/main" id="{9EA4F4BC-4C0F-D71C-A8E6-121D5316BFAF}"/>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24" name="AutoShape 16">
              <a:extLst>
                <a:ext uri="{FF2B5EF4-FFF2-40B4-BE49-F238E27FC236}">
                  <a16:creationId xmlns:a16="http://schemas.microsoft.com/office/drawing/2014/main" id="{3EBF0200-B001-A000-AC61-5E833527A51F}"/>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25" name="AutoShape 17">
              <a:extLst>
                <a:ext uri="{FF2B5EF4-FFF2-40B4-BE49-F238E27FC236}">
                  <a16:creationId xmlns:a16="http://schemas.microsoft.com/office/drawing/2014/main" id="{FA299C25-8304-0C72-4225-FEFF3D29D7FA}"/>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26" name="AutoShape 18">
              <a:extLst>
                <a:ext uri="{FF2B5EF4-FFF2-40B4-BE49-F238E27FC236}">
                  <a16:creationId xmlns:a16="http://schemas.microsoft.com/office/drawing/2014/main" id="{BAB7433E-FB29-52E5-6451-D2942831E36F}"/>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27" name="AutoShape 19">
              <a:extLst>
                <a:ext uri="{FF2B5EF4-FFF2-40B4-BE49-F238E27FC236}">
                  <a16:creationId xmlns:a16="http://schemas.microsoft.com/office/drawing/2014/main" id="{2E84D843-62A3-4E9C-DCA7-60F7A5F13523}"/>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28" name="AutoShape 20">
              <a:extLst>
                <a:ext uri="{FF2B5EF4-FFF2-40B4-BE49-F238E27FC236}">
                  <a16:creationId xmlns:a16="http://schemas.microsoft.com/office/drawing/2014/main" id="{18752DF8-E57E-C315-3999-7A1542CD50F2}"/>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29" name="AutoShape 21">
              <a:extLst>
                <a:ext uri="{FF2B5EF4-FFF2-40B4-BE49-F238E27FC236}">
                  <a16:creationId xmlns:a16="http://schemas.microsoft.com/office/drawing/2014/main" id="{7120E0ED-545F-E07A-40AD-DEFE1E2E2F41}"/>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0" name="AutoShape 22">
              <a:extLst>
                <a:ext uri="{FF2B5EF4-FFF2-40B4-BE49-F238E27FC236}">
                  <a16:creationId xmlns:a16="http://schemas.microsoft.com/office/drawing/2014/main" id="{6B411742-CA20-1D79-1A66-21BE3A607D8B}"/>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1" name="AutoShape 23">
              <a:extLst>
                <a:ext uri="{FF2B5EF4-FFF2-40B4-BE49-F238E27FC236}">
                  <a16:creationId xmlns:a16="http://schemas.microsoft.com/office/drawing/2014/main" id="{95115FCF-83CF-82E4-0B1E-5BECC28FB351}"/>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2" name="AutoShape 24">
              <a:extLst>
                <a:ext uri="{FF2B5EF4-FFF2-40B4-BE49-F238E27FC236}">
                  <a16:creationId xmlns:a16="http://schemas.microsoft.com/office/drawing/2014/main" id="{745D5324-D548-030B-A3D3-1F8919285F45}"/>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3" name="AutoShape 25">
              <a:extLst>
                <a:ext uri="{FF2B5EF4-FFF2-40B4-BE49-F238E27FC236}">
                  <a16:creationId xmlns:a16="http://schemas.microsoft.com/office/drawing/2014/main" id="{661D66FA-1FEF-847A-BB85-755BEDD8FA7D}"/>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34" name="AutoShape 26">
              <a:extLst>
                <a:ext uri="{FF2B5EF4-FFF2-40B4-BE49-F238E27FC236}">
                  <a16:creationId xmlns:a16="http://schemas.microsoft.com/office/drawing/2014/main" id="{FE99FD8F-E115-06EE-14A0-58F267C5A2B0}"/>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3316" name="Rectangle 27">
            <a:extLst>
              <a:ext uri="{FF2B5EF4-FFF2-40B4-BE49-F238E27FC236}">
                <a16:creationId xmlns:a16="http://schemas.microsoft.com/office/drawing/2014/main" id="{64142F24-D1E0-18AB-515F-D90F5D82CD54}"/>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3317" name="AutoShape 28">
            <a:extLst>
              <a:ext uri="{FF2B5EF4-FFF2-40B4-BE49-F238E27FC236}">
                <a16:creationId xmlns:a16="http://schemas.microsoft.com/office/drawing/2014/main" id="{5DEACAF5-2B2F-0D07-ADC7-36E48D282830}"/>
              </a:ext>
            </a:extLst>
          </p:cNvPr>
          <p:cNvSpPr>
            <a:spLocks noChangeArrowheads="1"/>
          </p:cNvSpPr>
          <p:nvPr/>
        </p:nvSpPr>
        <p:spPr bwMode="auto">
          <a:xfrm flipV="1">
            <a:off x="0" y="490855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3318" name="Rectangle 29">
            <a:extLst>
              <a:ext uri="{FF2B5EF4-FFF2-40B4-BE49-F238E27FC236}">
                <a16:creationId xmlns:a16="http://schemas.microsoft.com/office/drawing/2014/main" id="{A3B3A015-5F2F-CEF0-07AD-7B66EB5DC1B9}"/>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3319" name="Rectangle 30">
            <a:extLst>
              <a:ext uri="{FF2B5EF4-FFF2-40B4-BE49-F238E27FC236}">
                <a16:creationId xmlns:a16="http://schemas.microsoft.com/office/drawing/2014/main" id="{C58EE847-579E-DDED-5A9D-67F480B8E2DD}"/>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3343" name="Rectangle 31">
            <a:extLst>
              <a:ext uri="{FF2B5EF4-FFF2-40B4-BE49-F238E27FC236}">
                <a16:creationId xmlns:a16="http://schemas.microsoft.com/office/drawing/2014/main" id="{EE53FF34-A761-32A2-0BA5-C74F77213938}"/>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3321" name="Text Box 32">
            <a:extLst>
              <a:ext uri="{FF2B5EF4-FFF2-40B4-BE49-F238E27FC236}">
                <a16:creationId xmlns:a16="http://schemas.microsoft.com/office/drawing/2014/main" id="{2352A876-8EEA-970A-0243-0FB16AB1DBE9}"/>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3345" name="Rectangle 33">
            <a:extLst>
              <a:ext uri="{FF2B5EF4-FFF2-40B4-BE49-F238E27FC236}">
                <a16:creationId xmlns:a16="http://schemas.microsoft.com/office/drawing/2014/main" id="{F7B699BF-03F8-EF9B-CF27-63F9E1C846A4}"/>
              </a:ext>
            </a:extLst>
          </p:cNvPr>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43E7D446-15A5-42E4-8859-20A754E29E0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4338" name="Group 1">
            <a:extLst>
              <a:ext uri="{FF2B5EF4-FFF2-40B4-BE49-F238E27FC236}">
                <a16:creationId xmlns:a16="http://schemas.microsoft.com/office/drawing/2014/main" id="{587F7D95-59E1-1016-7C23-1D4DF3BF53B0}"/>
              </a:ext>
            </a:extLst>
          </p:cNvPr>
          <p:cNvGrpSpPr>
            <a:grpSpLocks/>
          </p:cNvGrpSpPr>
          <p:nvPr/>
        </p:nvGrpSpPr>
        <p:grpSpPr bwMode="auto">
          <a:xfrm>
            <a:off x="0" y="228600"/>
            <a:ext cx="1979613" cy="6637338"/>
            <a:chOff x="0" y="144"/>
            <a:chExt cx="1247" cy="4181"/>
          </a:xfrm>
        </p:grpSpPr>
        <p:sp>
          <p:nvSpPr>
            <p:cNvPr id="14361" name="AutoShape 2">
              <a:extLst>
                <a:ext uri="{FF2B5EF4-FFF2-40B4-BE49-F238E27FC236}">
                  <a16:creationId xmlns:a16="http://schemas.microsoft.com/office/drawing/2014/main" id="{BD5A9898-9C3A-DB07-1722-C66751F687D7}"/>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2" name="AutoShape 3">
              <a:extLst>
                <a:ext uri="{FF2B5EF4-FFF2-40B4-BE49-F238E27FC236}">
                  <a16:creationId xmlns:a16="http://schemas.microsoft.com/office/drawing/2014/main" id="{0FA5DA38-16DA-8A63-69A3-EFEA128B61E3}"/>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3" name="AutoShape 4">
              <a:extLst>
                <a:ext uri="{FF2B5EF4-FFF2-40B4-BE49-F238E27FC236}">
                  <a16:creationId xmlns:a16="http://schemas.microsoft.com/office/drawing/2014/main" id="{FBB0456F-3B96-BB86-6182-200159F7E79D}"/>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4" name="AutoShape 5">
              <a:extLst>
                <a:ext uri="{FF2B5EF4-FFF2-40B4-BE49-F238E27FC236}">
                  <a16:creationId xmlns:a16="http://schemas.microsoft.com/office/drawing/2014/main" id="{4F908268-71FC-2708-BB24-5A47351D75B7}"/>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5" name="AutoShape 6">
              <a:extLst>
                <a:ext uri="{FF2B5EF4-FFF2-40B4-BE49-F238E27FC236}">
                  <a16:creationId xmlns:a16="http://schemas.microsoft.com/office/drawing/2014/main" id="{36128771-B3EB-9E62-6C60-6E48B05825AC}"/>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6" name="AutoShape 7">
              <a:extLst>
                <a:ext uri="{FF2B5EF4-FFF2-40B4-BE49-F238E27FC236}">
                  <a16:creationId xmlns:a16="http://schemas.microsoft.com/office/drawing/2014/main" id="{D8D7B282-00B6-0285-1F00-61821F2BF5E4}"/>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7" name="AutoShape 8">
              <a:extLst>
                <a:ext uri="{FF2B5EF4-FFF2-40B4-BE49-F238E27FC236}">
                  <a16:creationId xmlns:a16="http://schemas.microsoft.com/office/drawing/2014/main" id="{84E02F65-7F4C-3589-0D50-A01725917A30}"/>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8" name="AutoShape 9">
              <a:extLst>
                <a:ext uri="{FF2B5EF4-FFF2-40B4-BE49-F238E27FC236}">
                  <a16:creationId xmlns:a16="http://schemas.microsoft.com/office/drawing/2014/main" id="{C13A9759-0A69-FB96-607F-2BA643E3B612}"/>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A9A9E4F2-042A-38BD-EB02-0624723E5EDD}"/>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70" name="AutoShape 11">
              <a:extLst>
                <a:ext uri="{FF2B5EF4-FFF2-40B4-BE49-F238E27FC236}">
                  <a16:creationId xmlns:a16="http://schemas.microsoft.com/office/drawing/2014/main" id="{61DF95DA-1058-9977-1440-273D84D1D376}"/>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E936B29E-7B4F-3DF7-067F-73C2E3DE7FAA}"/>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72" name="AutoShape 13">
              <a:extLst>
                <a:ext uri="{FF2B5EF4-FFF2-40B4-BE49-F238E27FC236}">
                  <a16:creationId xmlns:a16="http://schemas.microsoft.com/office/drawing/2014/main" id="{2BD492CE-955C-B937-B194-2DEDE90107A4}"/>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4339" name="Group 14">
            <a:extLst>
              <a:ext uri="{FF2B5EF4-FFF2-40B4-BE49-F238E27FC236}">
                <a16:creationId xmlns:a16="http://schemas.microsoft.com/office/drawing/2014/main" id="{C0B21A92-146A-3903-4461-6B4A0574F9B9}"/>
              </a:ext>
            </a:extLst>
          </p:cNvPr>
          <p:cNvGrpSpPr>
            <a:grpSpLocks/>
          </p:cNvGrpSpPr>
          <p:nvPr/>
        </p:nvGrpSpPr>
        <p:grpSpPr bwMode="auto">
          <a:xfrm>
            <a:off x="20638" y="0"/>
            <a:ext cx="1951037" cy="6851650"/>
            <a:chOff x="13" y="0"/>
            <a:chExt cx="1229" cy="4316"/>
          </a:xfrm>
        </p:grpSpPr>
        <p:sp>
          <p:nvSpPr>
            <p:cNvPr id="14349" name="AutoShape 15">
              <a:extLst>
                <a:ext uri="{FF2B5EF4-FFF2-40B4-BE49-F238E27FC236}">
                  <a16:creationId xmlns:a16="http://schemas.microsoft.com/office/drawing/2014/main" id="{652101FB-0C40-2FBF-89A6-7F480AFA06BC}"/>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0" name="AutoShape 16">
              <a:extLst>
                <a:ext uri="{FF2B5EF4-FFF2-40B4-BE49-F238E27FC236}">
                  <a16:creationId xmlns:a16="http://schemas.microsoft.com/office/drawing/2014/main" id="{B4CDCE1E-11A5-B678-8CBD-C35873E41767}"/>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1" name="AutoShape 17">
              <a:extLst>
                <a:ext uri="{FF2B5EF4-FFF2-40B4-BE49-F238E27FC236}">
                  <a16:creationId xmlns:a16="http://schemas.microsoft.com/office/drawing/2014/main" id="{E082FBE0-EDA4-7249-C4BE-F00E99E23805}"/>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2" name="AutoShape 18">
              <a:extLst>
                <a:ext uri="{FF2B5EF4-FFF2-40B4-BE49-F238E27FC236}">
                  <a16:creationId xmlns:a16="http://schemas.microsoft.com/office/drawing/2014/main" id="{33549332-8816-56D0-E9BF-C463705709DE}"/>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3" name="AutoShape 19">
              <a:extLst>
                <a:ext uri="{FF2B5EF4-FFF2-40B4-BE49-F238E27FC236}">
                  <a16:creationId xmlns:a16="http://schemas.microsoft.com/office/drawing/2014/main" id="{9E903963-3568-DAF0-7DF1-3659F08AF85F}"/>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4" name="AutoShape 20">
              <a:extLst>
                <a:ext uri="{FF2B5EF4-FFF2-40B4-BE49-F238E27FC236}">
                  <a16:creationId xmlns:a16="http://schemas.microsoft.com/office/drawing/2014/main" id="{CC938182-889C-E825-B0ED-BFE85709C1C8}"/>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5" name="AutoShape 21">
              <a:extLst>
                <a:ext uri="{FF2B5EF4-FFF2-40B4-BE49-F238E27FC236}">
                  <a16:creationId xmlns:a16="http://schemas.microsoft.com/office/drawing/2014/main" id="{ADB9FD12-486D-D757-6595-DE0A37370A07}"/>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6" name="AutoShape 22">
              <a:extLst>
                <a:ext uri="{FF2B5EF4-FFF2-40B4-BE49-F238E27FC236}">
                  <a16:creationId xmlns:a16="http://schemas.microsoft.com/office/drawing/2014/main" id="{0768686C-3F26-B0A6-EEAA-BD0637E750CC}"/>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7" name="AutoShape 23">
              <a:extLst>
                <a:ext uri="{FF2B5EF4-FFF2-40B4-BE49-F238E27FC236}">
                  <a16:creationId xmlns:a16="http://schemas.microsoft.com/office/drawing/2014/main" id="{B4959C26-CF86-C900-C5EC-3EA55D3CED4C}"/>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8" name="AutoShape 24">
              <a:extLst>
                <a:ext uri="{FF2B5EF4-FFF2-40B4-BE49-F238E27FC236}">
                  <a16:creationId xmlns:a16="http://schemas.microsoft.com/office/drawing/2014/main" id="{946AADC0-3B00-6ED7-0B49-D51654CA7C49}"/>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59" name="AutoShape 25">
              <a:extLst>
                <a:ext uri="{FF2B5EF4-FFF2-40B4-BE49-F238E27FC236}">
                  <a16:creationId xmlns:a16="http://schemas.microsoft.com/office/drawing/2014/main" id="{01F8ABD0-8593-3CC4-E1B0-42EF60C5952C}"/>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60" name="AutoShape 26">
              <a:extLst>
                <a:ext uri="{FF2B5EF4-FFF2-40B4-BE49-F238E27FC236}">
                  <a16:creationId xmlns:a16="http://schemas.microsoft.com/office/drawing/2014/main" id="{768B38C0-5608-B8F2-DA43-133FD85CB0F2}"/>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4340" name="Rectangle 27">
            <a:extLst>
              <a:ext uri="{FF2B5EF4-FFF2-40B4-BE49-F238E27FC236}">
                <a16:creationId xmlns:a16="http://schemas.microsoft.com/office/drawing/2014/main" id="{14820A1F-1761-AE8C-01EF-A269DED81524}"/>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4341" name="AutoShape 28">
            <a:extLst>
              <a:ext uri="{FF2B5EF4-FFF2-40B4-BE49-F238E27FC236}">
                <a16:creationId xmlns:a16="http://schemas.microsoft.com/office/drawing/2014/main" id="{FC5540FF-B7C0-3CB5-58A1-87A7AA5DCD5A}"/>
              </a:ext>
            </a:extLst>
          </p:cNvPr>
          <p:cNvSpPr>
            <a:spLocks noChangeArrowheads="1"/>
          </p:cNvSpPr>
          <p:nvPr/>
        </p:nvSpPr>
        <p:spPr bwMode="auto">
          <a:xfrm flipV="1">
            <a:off x="0" y="490855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4342" name="Text Box 29">
            <a:extLst>
              <a:ext uri="{FF2B5EF4-FFF2-40B4-BE49-F238E27FC236}">
                <a16:creationId xmlns:a16="http://schemas.microsoft.com/office/drawing/2014/main" id="{0C6013B0-9760-BE35-A7EB-F6DAD954AA35}"/>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9pPr>
          </a:lstStyle>
          <a:p>
            <a:pPr eaLnBrk="1" hangingPunct="1">
              <a:buSzPct val="100000"/>
              <a:defRPr/>
            </a:pPr>
            <a:r>
              <a:rPr lang="en-US" sz="8000">
                <a:solidFill>
                  <a:srgbClr val="A53010"/>
                </a:solidFill>
                <a:latin typeface="Arial" charset="0"/>
                <a:cs typeface="Arial" charset="0"/>
              </a:rPr>
              <a:t>“</a:t>
            </a:r>
          </a:p>
        </p:txBody>
      </p:sp>
      <p:sp>
        <p:nvSpPr>
          <p:cNvPr id="14343" name="Text Box 30">
            <a:extLst>
              <a:ext uri="{FF2B5EF4-FFF2-40B4-BE49-F238E27FC236}">
                <a16:creationId xmlns:a16="http://schemas.microsoft.com/office/drawing/2014/main" id="{5AA8E43C-212E-B254-A142-886C7D3CE07A}"/>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itchFamily="34" charset="0"/>
                <a:ea typeface="Droid Sans Fallback" charset="0"/>
                <a:cs typeface="Droid Sans Fallback" charset="0"/>
              </a:defRPr>
            </a:lvl9pPr>
          </a:lstStyle>
          <a:p>
            <a:pPr eaLnBrk="1" hangingPunct="1">
              <a:buSzPct val="100000"/>
              <a:defRPr/>
            </a:pPr>
            <a:r>
              <a:rPr lang="en-US" sz="8000">
                <a:solidFill>
                  <a:srgbClr val="A53010"/>
                </a:solidFill>
                <a:latin typeface="Arial" charset="0"/>
                <a:cs typeface="Arial" charset="0"/>
              </a:rPr>
              <a:t>”</a:t>
            </a:r>
          </a:p>
        </p:txBody>
      </p:sp>
      <p:sp>
        <p:nvSpPr>
          <p:cNvPr id="14344" name="Rectangle 31">
            <a:extLst>
              <a:ext uri="{FF2B5EF4-FFF2-40B4-BE49-F238E27FC236}">
                <a16:creationId xmlns:a16="http://schemas.microsoft.com/office/drawing/2014/main" id="{F7583C03-3E67-2292-542E-242E734EDFDC}"/>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4345" name="Rectangle 32">
            <a:extLst>
              <a:ext uri="{FF2B5EF4-FFF2-40B4-BE49-F238E27FC236}">
                <a16:creationId xmlns:a16="http://schemas.microsoft.com/office/drawing/2014/main" id="{C933CBB0-BF61-D08E-E404-A2E5EB766A61}"/>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4369" name="Rectangle 33">
            <a:extLst>
              <a:ext uri="{FF2B5EF4-FFF2-40B4-BE49-F238E27FC236}">
                <a16:creationId xmlns:a16="http://schemas.microsoft.com/office/drawing/2014/main" id="{2E8F52AB-B8F0-7F80-1120-D2DAA321F1C7}"/>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4347" name="Text Box 34">
            <a:extLst>
              <a:ext uri="{FF2B5EF4-FFF2-40B4-BE49-F238E27FC236}">
                <a16:creationId xmlns:a16="http://schemas.microsoft.com/office/drawing/2014/main" id="{2B9F42D0-2A96-1EDF-38DE-AAEB5D052BFC}"/>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4371" name="Rectangle 35">
            <a:extLst>
              <a:ext uri="{FF2B5EF4-FFF2-40B4-BE49-F238E27FC236}">
                <a16:creationId xmlns:a16="http://schemas.microsoft.com/office/drawing/2014/main" id="{F6579776-97B5-0297-8F24-827D4716404E}"/>
              </a:ext>
            </a:extLst>
          </p:cNvPr>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3A869BA7-6291-46B6-9080-147051D80B7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5362" name="Group 1">
            <a:extLst>
              <a:ext uri="{FF2B5EF4-FFF2-40B4-BE49-F238E27FC236}">
                <a16:creationId xmlns:a16="http://schemas.microsoft.com/office/drawing/2014/main" id="{901C4EE2-C87E-A759-495F-16358EEF92F7}"/>
              </a:ext>
            </a:extLst>
          </p:cNvPr>
          <p:cNvGrpSpPr>
            <a:grpSpLocks/>
          </p:cNvGrpSpPr>
          <p:nvPr/>
        </p:nvGrpSpPr>
        <p:grpSpPr bwMode="auto">
          <a:xfrm>
            <a:off x="0" y="228600"/>
            <a:ext cx="1979613" cy="6637338"/>
            <a:chOff x="0" y="144"/>
            <a:chExt cx="1247" cy="4181"/>
          </a:xfrm>
        </p:grpSpPr>
        <p:sp>
          <p:nvSpPr>
            <p:cNvPr id="15383" name="AutoShape 2">
              <a:extLst>
                <a:ext uri="{FF2B5EF4-FFF2-40B4-BE49-F238E27FC236}">
                  <a16:creationId xmlns:a16="http://schemas.microsoft.com/office/drawing/2014/main" id="{778EF681-A9BF-176D-84E8-A20208B4C5F0}"/>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4" name="AutoShape 3">
              <a:extLst>
                <a:ext uri="{FF2B5EF4-FFF2-40B4-BE49-F238E27FC236}">
                  <a16:creationId xmlns:a16="http://schemas.microsoft.com/office/drawing/2014/main" id="{4258C13A-9AC6-1924-EEFE-826B5D06D432}"/>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5" name="AutoShape 4">
              <a:extLst>
                <a:ext uri="{FF2B5EF4-FFF2-40B4-BE49-F238E27FC236}">
                  <a16:creationId xmlns:a16="http://schemas.microsoft.com/office/drawing/2014/main" id="{2ACC0FA3-AFFE-4427-F542-0E95EBC7FD5A}"/>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6" name="AutoShape 5">
              <a:extLst>
                <a:ext uri="{FF2B5EF4-FFF2-40B4-BE49-F238E27FC236}">
                  <a16:creationId xmlns:a16="http://schemas.microsoft.com/office/drawing/2014/main" id="{16B7C4A5-FFE2-C072-D6BB-77151635EA56}"/>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7" name="AutoShape 6">
              <a:extLst>
                <a:ext uri="{FF2B5EF4-FFF2-40B4-BE49-F238E27FC236}">
                  <a16:creationId xmlns:a16="http://schemas.microsoft.com/office/drawing/2014/main" id="{78263BC7-9298-94B0-FB7B-1C14D2AEB79C}"/>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8" name="AutoShape 7">
              <a:extLst>
                <a:ext uri="{FF2B5EF4-FFF2-40B4-BE49-F238E27FC236}">
                  <a16:creationId xmlns:a16="http://schemas.microsoft.com/office/drawing/2014/main" id="{21BB9966-2980-5D09-8822-FB6E50AA072B}"/>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9" name="AutoShape 8">
              <a:extLst>
                <a:ext uri="{FF2B5EF4-FFF2-40B4-BE49-F238E27FC236}">
                  <a16:creationId xmlns:a16="http://schemas.microsoft.com/office/drawing/2014/main" id="{2505C893-DE23-A9F8-9FC4-DBC264C49E75}"/>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90" name="AutoShape 9">
              <a:extLst>
                <a:ext uri="{FF2B5EF4-FFF2-40B4-BE49-F238E27FC236}">
                  <a16:creationId xmlns:a16="http://schemas.microsoft.com/office/drawing/2014/main" id="{AE8FD5B0-EC98-5516-FA1E-50F0A083AEEE}"/>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3DE0F590-EB5B-5C11-3BFB-41EBBDB7B54A}"/>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92" name="AutoShape 11">
              <a:extLst>
                <a:ext uri="{FF2B5EF4-FFF2-40B4-BE49-F238E27FC236}">
                  <a16:creationId xmlns:a16="http://schemas.microsoft.com/office/drawing/2014/main" id="{2C165B5E-3438-D433-69B2-07B84D09A2CB}"/>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A915DEB2-BE43-FA3B-54D4-035DCB1151CD}"/>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94" name="AutoShape 13">
              <a:extLst>
                <a:ext uri="{FF2B5EF4-FFF2-40B4-BE49-F238E27FC236}">
                  <a16:creationId xmlns:a16="http://schemas.microsoft.com/office/drawing/2014/main" id="{1CA50128-D3D2-73CA-936C-79BE2E4E750F}"/>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5363" name="Group 14">
            <a:extLst>
              <a:ext uri="{FF2B5EF4-FFF2-40B4-BE49-F238E27FC236}">
                <a16:creationId xmlns:a16="http://schemas.microsoft.com/office/drawing/2014/main" id="{75BC4119-596A-0D23-5C50-C206A13B17A5}"/>
              </a:ext>
            </a:extLst>
          </p:cNvPr>
          <p:cNvGrpSpPr>
            <a:grpSpLocks/>
          </p:cNvGrpSpPr>
          <p:nvPr/>
        </p:nvGrpSpPr>
        <p:grpSpPr bwMode="auto">
          <a:xfrm>
            <a:off x="20638" y="0"/>
            <a:ext cx="1951037" cy="6851650"/>
            <a:chOff x="13" y="0"/>
            <a:chExt cx="1229" cy="4316"/>
          </a:xfrm>
        </p:grpSpPr>
        <p:sp>
          <p:nvSpPr>
            <p:cNvPr id="15371" name="AutoShape 15">
              <a:extLst>
                <a:ext uri="{FF2B5EF4-FFF2-40B4-BE49-F238E27FC236}">
                  <a16:creationId xmlns:a16="http://schemas.microsoft.com/office/drawing/2014/main" id="{CFAFFEA7-C7FB-9DE8-8BC6-D838C5A577C0}"/>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2" name="AutoShape 16">
              <a:extLst>
                <a:ext uri="{FF2B5EF4-FFF2-40B4-BE49-F238E27FC236}">
                  <a16:creationId xmlns:a16="http://schemas.microsoft.com/office/drawing/2014/main" id="{6F007488-F17B-1CE1-92A8-E829A09F8D97}"/>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3" name="AutoShape 17">
              <a:extLst>
                <a:ext uri="{FF2B5EF4-FFF2-40B4-BE49-F238E27FC236}">
                  <a16:creationId xmlns:a16="http://schemas.microsoft.com/office/drawing/2014/main" id="{6E109BDD-FF82-E1F7-5B0E-C0FAC7885274}"/>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4" name="AutoShape 18">
              <a:extLst>
                <a:ext uri="{FF2B5EF4-FFF2-40B4-BE49-F238E27FC236}">
                  <a16:creationId xmlns:a16="http://schemas.microsoft.com/office/drawing/2014/main" id="{9CC165C7-6061-1CE2-D2F2-0504F83C4BF2}"/>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5" name="AutoShape 19">
              <a:extLst>
                <a:ext uri="{FF2B5EF4-FFF2-40B4-BE49-F238E27FC236}">
                  <a16:creationId xmlns:a16="http://schemas.microsoft.com/office/drawing/2014/main" id="{B3183BDA-F20A-F3BD-C97E-E231389C86A2}"/>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6" name="AutoShape 20">
              <a:extLst>
                <a:ext uri="{FF2B5EF4-FFF2-40B4-BE49-F238E27FC236}">
                  <a16:creationId xmlns:a16="http://schemas.microsoft.com/office/drawing/2014/main" id="{6E9138AD-9A08-CEAC-8E03-DC252661589B}"/>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7" name="AutoShape 21">
              <a:extLst>
                <a:ext uri="{FF2B5EF4-FFF2-40B4-BE49-F238E27FC236}">
                  <a16:creationId xmlns:a16="http://schemas.microsoft.com/office/drawing/2014/main" id="{7E00D662-3A43-476C-FADF-B8B4B5529345}"/>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8" name="AutoShape 22">
              <a:extLst>
                <a:ext uri="{FF2B5EF4-FFF2-40B4-BE49-F238E27FC236}">
                  <a16:creationId xmlns:a16="http://schemas.microsoft.com/office/drawing/2014/main" id="{BD8535F1-7E7E-EDE5-EF87-238FA71AFA47}"/>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79" name="AutoShape 23">
              <a:extLst>
                <a:ext uri="{FF2B5EF4-FFF2-40B4-BE49-F238E27FC236}">
                  <a16:creationId xmlns:a16="http://schemas.microsoft.com/office/drawing/2014/main" id="{4FEA2189-AE2D-EAB3-462C-916ED4DEA535}"/>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0" name="AutoShape 24">
              <a:extLst>
                <a:ext uri="{FF2B5EF4-FFF2-40B4-BE49-F238E27FC236}">
                  <a16:creationId xmlns:a16="http://schemas.microsoft.com/office/drawing/2014/main" id="{1872502F-5812-A56B-D27D-C659C5094BE8}"/>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1" name="AutoShape 25">
              <a:extLst>
                <a:ext uri="{FF2B5EF4-FFF2-40B4-BE49-F238E27FC236}">
                  <a16:creationId xmlns:a16="http://schemas.microsoft.com/office/drawing/2014/main" id="{9A2CAD8C-EAF0-6229-1D66-FDB11054E362}"/>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82" name="AutoShape 26">
              <a:extLst>
                <a:ext uri="{FF2B5EF4-FFF2-40B4-BE49-F238E27FC236}">
                  <a16:creationId xmlns:a16="http://schemas.microsoft.com/office/drawing/2014/main" id="{7DD2BB0C-7C9D-9453-2435-1AEB71CCB1C7}"/>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5364" name="Rectangle 27">
            <a:extLst>
              <a:ext uri="{FF2B5EF4-FFF2-40B4-BE49-F238E27FC236}">
                <a16:creationId xmlns:a16="http://schemas.microsoft.com/office/drawing/2014/main" id="{E1293D4B-2FD9-A6FE-5E9B-C1D4022F7781}"/>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5365" name="AutoShape 28">
            <a:extLst>
              <a:ext uri="{FF2B5EF4-FFF2-40B4-BE49-F238E27FC236}">
                <a16:creationId xmlns:a16="http://schemas.microsoft.com/office/drawing/2014/main" id="{79D11239-9181-2E20-85C6-93C44E5CB89C}"/>
              </a:ext>
            </a:extLst>
          </p:cNvPr>
          <p:cNvSpPr>
            <a:spLocks noChangeArrowheads="1"/>
          </p:cNvSpPr>
          <p:nvPr/>
        </p:nvSpPr>
        <p:spPr bwMode="auto">
          <a:xfrm flipV="1">
            <a:off x="0" y="490855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5366" name="Rectangle 29">
            <a:extLst>
              <a:ext uri="{FF2B5EF4-FFF2-40B4-BE49-F238E27FC236}">
                <a16:creationId xmlns:a16="http://schemas.microsoft.com/office/drawing/2014/main" id="{F7E38B28-DC93-54E6-9579-E6B2773100A0}"/>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5367" name="Rectangle 30">
            <a:extLst>
              <a:ext uri="{FF2B5EF4-FFF2-40B4-BE49-F238E27FC236}">
                <a16:creationId xmlns:a16="http://schemas.microsoft.com/office/drawing/2014/main" id="{9F8234EC-A73D-5E78-82ED-0BBBDB4B009E}"/>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5391" name="Rectangle 31">
            <a:extLst>
              <a:ext uri="{FF2B5EF4-FFF2-40B4-BE49-F238E27FC236}">
                <a16:creationId xmlns:a16="http://schemas.microsoft.com/office/drawing/2014/main" id="{A25D4941-5001-CD25-BA8B-545EB634866A}"/>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5369" name="Text Box 32">
            <a:extLst>
              <a:ext uri="{FF2B5EF4-FFF2-40B4-BE49-F238E27FC236}">
                <a16:creationId xmlns:a16="http://schemas.microsoft.com/office/drawing/2014/main" id="{8B3E10B8-CC32-72B4-BC12-946079EAD5BF}"/>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5393" name="Rectangle 33">
            <a:extLst>
              <a:ext uri="{FF2B5EF4-FFF2-40B4-BE49-F238E27FC236}">
                <a16:creationId xmlns:a16="http://schemas.microsoft.com/office/drawing/2014/main" id="{229911F4-D2C6-C533-EA44-29CB4620C281}"/>
              </a:ext>
            </a:extLst>
          </p:cNvPr>
          <p:cNvSpPr>
            <a:spLocks noGrp="1" noChangeArrowheads="1"/>
          </p:cNvSpPr>
          <p:nvPr>
            <p:ph type="sldNum"/>
          </p:nvPr>
        </p:nvSpPr>
        <p:spPr bwMode="auto">
          <a:xfrm>
            <a:off x="511175" y="4983163"/>
            <a:ext cx="584200"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A6340C29-63E2-4694-B7F9-178F58A5A28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6386" name="Group 1">
            <a:extLst>
              <a:ext uri="{FF2B5EF4-FFF2-40B4-BE49-F238E27FC236}">
                <a16:creationId xmlns:a16="http://schemas.microsoft.com/office/drawing/2014/main" id="{9D9AB495-38B0-3CAB-7F26-C4C701D789D2}"/>
              </a:ext>
            </a:extLst>
          </p:cNvPr>
          <p:cNvGrpSpPr>
            <a:grpSpLocks/>
          </p:cNvGrpSpPr>
          <p:nvPr/>
        </p:nvGrpSpPr>
        <p:grpSpPr bwMode="auto">
          <a:xfrm>
            <a:off x="0" y="228600"/>
            <a:ext cx="1979613" cy="6637338"/>
            <a:chOff x="0" y="144"/>
            <a:chExt cx="1247" cy="4181"/>
          </a:xfrm>
        </p:grpSpPr>
        <p:sp>
          <p:nvSpPr>
            <p:cNvPr id="16407" name="AutoShape 2">
              <a:extLst>
                <a:ext uri="{FF2B5EF4-FFF2-40B4-BE49-F238E27FC236}">
                  <a16:creationId xmlns:a16="http://schemas.microsoft.com/office/drawing/2014/main" id="{D5F90954-98DA-B3DE-CC9C-D8FDA27DB1FD}"/>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8" name="AutoShape 3">
              <a:extLst>
                <a:ext uri="{FF2B5EF4-FFF2-40B4-BE49-F238E27FC236}">
                  <a16:creationId xmlns:a16="http://schemas.microsoft.com/office/drawing/2014/main" id="{B149BC60-E9DF-81BA-3622-1523C508BBBA}"/>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9" name="AutoShape 4">
              <a:extLst>
                <a:ext uri="{FF2B5EF4-FFF2-40B4-BE49-F238E27FC236}">
                  <a16:creationId xmlns:a16="http://schemas.microsoft.com/office/drawing/2014/main" id="{8A067468-73E1-0D5A-3449-AEBB2C8C455C}"/>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10" name="AutoShape 5">
              <a:extLst>
                <a:ext uri="{FF2B5EF4-FFF2-40B4-BE49-F238E27FC236}">
                  <a16:creationId xmlns:a16="http://schemas.microsoft.com/office/drawing/2014/main" id="{7731AF61-8BE2-2036-89DE-7B807C5D9AF4}"/>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11" name="AutoShape 6">
              <a:extLst>
                <a:ext uri="{FF2B5EF4-FFF2-40B4-BE49-F238E27FC236}">
                  <a16:creationId xmlns:a16="http://schemas.microsoft.com/office/drawing/2014/main" id="{564AC8A4-274F-DB24-47D8-7A27B39BF7DA}"/>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12" name="AutoShape 7">
              <a:extLst>
                <a:ext uri="{FF2B5EF4-FFF2-40B4-BE49-F238E27FC236}">
                  <a16:creationId xmlns:a16="http://schemas.microsoft.com/office/drawing/2014/main" id="{F572EF0F-2540-3A02-6FA1-AE1203B137B6}"/>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13" name="AutoShape 8">
              <a:extLst>
                <a:ext uri="{FF2B5EF4-FFF2-40B4-BE49-F238E27FC236}">
                  <a16:creationId xmlns:a16="http://schemas.microsoft.com/office/drawing/2014/main" id="{E3EEEED4-F7C4-8649-EC6F-4A37148BA102}"/>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14" name="AutoShape 9">
              <a:extLst>
                <a:ext uri="{FF2B5EF4-FFF2-40B4-BE49-F238E27FC236}">
                  <a16:creationId xmlns:a16="http://schemas.microsoft.com/office/drawing/2014/main" id="{B3271C85-E244-9CD1-22AD-7D4654C25225}"/>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1">
              <a:extLst>
                <a:ext uri="{FF2B5EF4-FFF2-40B4-BE49-F238E27FC236}">
                  <a16:creationId xmlns:a16="http://schemas.microsoft.com/office/drawing/2014/main" id="{FB6226DE-81F4-4C73-297F-C9DBD82374C4}"/>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16" name="AutoShape 12">
              <a:extLst>
                <a:ext uri="{FF2B5EF4-FFF2-40B4-BE49-F238E27FC236}">
                  <a16:creationId xmlns:a16="http://schemas.microsoft.com/office/drawing/2014/main" id="{C9EE2A99-DAB3-D40D-524E-2AC89E4A04E0}"/>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3">
              <a:extLst>
                <a:ext uri="{FF2B5EF4-FFF2-40B4-BE49-F238E27FC236}">
                  <a16:creationId xmlns:a16="http://schemas.microsoft.com/office/drawing/2014/main" id="{95F10D9D-116E-C352-7F2F-C94E67E5AB47}"/>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6387" name="Group 14">
            <a:extLst>
              <a:ext uri="{FF2B5EF4-FFF2-40B4-BE49-F238E27FC236}">
                <a16:creationId xmlns:a16="http://schemas.microsoft.com/office/drawing/2014/main" id="{461AD8E3-B20E-41C5-B082-0A50725B936A}"/>
              </a:ext>
            </a:extLst>
          </p:cNvPr>
          <p:cNvGrpSpPr>
            <a:grpSpLocks/>
          </p:cNvGrpSpPr>
          <p:nvPr/>
        </p:nvGrpSpPr>
        <p:grpSpPr bwMode="auto">
          <a:xfrm>
            <a:off x="20638" y="0"/>
            <a:ext cx="1951037" cy="6851650"/>
            <a:chOff x="13" y="0"/>
            <a:chExt cx="1229" cy="4316"/>
          </a:xfrm>
        </p:grpSpPr>
        <p:sp>
          <p:nvSpPr>
            <p:cNvPr id="16395" name="AutoShape 15">
              <a:extLst>
                <a:ext uri="{FF2B5EF4-FFF2-40B4-BE49-F238E27FC236}">
                  <a16:creationId xmlns:a16="http://schemas.microsoft.com/office/drawing/2014/main" id="{83DF442A-42FF-F2B2-B6ED-D0B930C3F8C0}"/>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396" name="AutoShape 16">
              <a:extLst>
                <a:ext uri="{FF2B5EF4-FFF2-40B4-BE49-F238E27FC236}">
                  <a16:creationId xmlns:a16="http://schemas.microsoft.com/office/drawing/2014/main" id="{F9875E6B-404D-6BAC-0662-6652AA4EEA2C}"/>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397" name="AutoShape 17">
              <a:extLst>
                <a:ext uri="{FF2B5EF4-FFF2-40B4-BE49-F238E27FC236}">
                  <a16:creationId xmlns:a16="http://schemas.microsoft.com/office/drawing/2014/main" id="{D0DA3901-BD0A-11BD-6D46-9750D14C15FE}"/>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398" name="AutoShape 18">
              <a:extLst>
                <a:ext uri="{FF2B5EF4-FFF2-40B4-BE49-F238E27FC236}">
                  <a16:creationId xmlns:a16="http://schemas.microsoft.com/office/drawing/2014/main" id="{A1970561-0E59-DC94-605D-75D39D4B88AF}"/>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399" name="AutoShape 19">
              <a:extLst>
                <a:ext uri="{FF2B5EF4-FFF2-40B4-BE49-F238E27FC236}">
                  <a16:creationId xmlns:a16="http://schemas.microsoft.com/office/drawing/2014/main" id="{EEF3E7A7-27BE-C8A9-E7BA-080DE0CD39E1}"/>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0" name="AutoShape 20">
              <a:extLst>
                <a:ext uri="{FF2B5EF4-FFF2-40B4-BE49-F238E27FC236}">
                  <a16:creationId xmlns:a16="http://schemas.microsoft.com/office/drawing/2014/main" id="{DE3322C4-CEF3-F17D-0E18-D888741B7432}"/>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1" name="AutoShape 21">
              <a:extLst>
                <a:ext uri="{FF2B5EF4-FFF2-40B4-BE49-F238E27FC236}">
                  <a16:creationId xmlns:a16="http://schemas.microsoft.com/office/drawing/2014/main" id="{CDB5B899-40C6-788D-779F-E898C6E6B1CF}"/>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2" name="AutoShape 22">
              <a:extLst>
                <a:ext uri="{FF2B5EF4-FFF2-40B4-BE49-F238E27FC236}">
                  <a16:creationId xmlns:a16="http://schemas.microsoft.com/office/drawing/2014/main" id="{BC765769-C596-71CE-C63A-43D3F9C05AAC}"/>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3" name="AutoShape 23">
              <a:extLst>
                <a:ext uri="{FF2B5EF4-FFF2-40B4-BE49-F238E27FC236}">
                  <a16:creationId xmlns:a16="http://schemas.microsoft.com/office/drawing/2014/main" id="{87AD1727-F731-C3CA-2189-E48B5363AFA2}"/>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4" name="AutoShape 24">
              <a:extLst>
                <a:ext uri="{FF2B5EF4-FFF2-40B4-BE49-F238E27FC236}">
                  <a16:creationId xmlns:a16="http://schemas.microsoft.com/office/drawing/2014/main" id="{D767A3CC-C963-3009-D389-87BF7644B5FF}"/>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5" name="AutoShape 25">
              <a:extLst>
                <a:ext uri="{FF2B5EF4-FFF2-40B4-BE49-F238E27FC236}">
                  <a16:creationId xmlns:a16="http://schemas.microsoft.com/office/drawing/2014/main" id="{9376241D-8DC5-B531-8623-133ECA80F1CC}"/>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406" name="AutoShape 26">
              <a:extLst>
                <a:ext uri="{FF2B5EF4-FFF2-40B4-BE49-F238E27FC236}">
                  <a16:creationId xmlns:a16="http://schemas.microsoft.com/office/drawing/2014/main" id="{B9D22DD1-D049-45A8-23FA-1B619C45D7CD}"/>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6388" name="Rectangle 27">
            <a:extLst>
              <a:ext uri="{FF2B5EF4-FFF2-40B4-BE49-F238E27FC236}">
                <a16:creationId xmlns:a16="http://schemas.microsoft.com/office/drawing/2014/main" id="{03B90C65-F26A-AAEF-4C42-90F07C20FE2B}"/>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6389" name="AutoShape 28">
            <a:extLst>
              <a:ext uri="{FF2B5EF4-FFF2-40B4-BE49-F238E27FC236}">
                <a16:creationId xmlns:a16="http://schemas.microsoft.com/office/drawing/2014/main" id="{A3AB3F46-55A7-6578-C6A0-84764158B8F8}"/>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6390" name="Rectangle 29">
            <a:extLst>
              <a:ext uri="{FF2B5EF4-FFF2-40B4-BE49-F238E27FC236}">
                <a16:creationId xmlns:a16="http://schemas.microsoft.com/office/drawing/2014/main" id="{D327F0F4-2876-E60C-2861-DBA04BEEB99B}"/>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6391" name="Rectangle 30">
            <a:extLst>
              <a:ext uri="{FF2B5EF4-FFF2-40B4-BE49-F238E27FC236}">
                <a16:creationId xmlns:a16="http://schemas.microsoft.com/office/drawing/2014/main" id="{EDC9B3F1-EEEA-B25C-89CE-680BAF11A3CE}"/>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6415" name="Rectangle 31">
            <a:extLst>
              <a:ext uri="{FF2B5EF4-FFF2-40B4-BE49-F238E27FC236}">
                <a16:creationId xmlns:a16="http://schemas.microsoft.com/office/drawing/2014/main" id="{8B83AD41-494F-C1BE-C980-9218F4FA6F9A}"/>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6393" name="Text Box 32">
            <a:extLst>
              <a:ext uri="{FF2B5EF4-FFF2-40B4-BE49-F238E27FC236}">
                <a16:creationId xmlns:a16="http://schemas.microsoft.com/office/drawing/2014/main" id="{36F7398F-0413-658B-F5EB-3604D7D52F9A}"/>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6417" name="Rectangle 33">
            <a:extLst>
              <a:ext uri="{FF2B5EF4-FFF2-40B4-BE49-F238E27FC236}">
                <a16:creationId xmlns:a16="http://schemas.microsoft.com/office/drawing/2014/main" id="{F0DE77CA-B227-9BB2-F1EB-180F1E278879}"/>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70CE44F7-093A-4479-9BC2-589690BC35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7410" name="Group 1">
            <a:extLst>
              <a:ext uri="{FF2B5EF4-FFF2-40B4-BE49-F238E27FC236}">
                <a16:creationId xmlns:a16="http://schemas.microsoft.com/office/drawing/2014/main" id="{9FEC61DA-988E-F24E-DD34-3261146C0746}"/>
              </a:ext>
            </a:extLst>
          </p:cNvPr>
          <p:cNvGrpSpPr>
            <a:grpSpLocks/>
          </p:cNvGrpSpPr>
          <p:nvPr/>
        </p:nvGrpSpPr>
        <p:grpSpPr bwMode="auto">
          <a:xfrm>
            <a:off x="0" y="228600"/>
            <a:ext cx="1979613" cy="6637338"/>
            <a:chOff x="0" y="144"/>
            <a:chExt cx="1247" cy="4181"/>
          </a:xfrm>
        </p:grpSpPr>
        <p:sp>
          <p:nvSpPr>
            <p:cNvPr id="17431" name="AutoShape 2">
              <a:extLst>
                <a:ext uri="{FF2B5EF4-FFF2-40B4-BE49-F238E27FC236}">
                  <a16:creationId xmlns:a16="http://schemas.microsoft.com/office/drawing/2014/main" id="{C9EEA673-FF93-A668-C1E2-115BEC9F17AE}"/>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2" name="AutoShape 3">
              <a:extLst>
                <a:ext uri="{FF2B5EF4-FFF2-40B4-BE49-F238E27FC236}">
                  <a16:creationId xmlns:a16="http://schemas.microsoft.com/office/drawing/2014/main" id="{90880850-7240-085E-07EC-1ED152ECE775}"/>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3" name="AutoShape 4">
              <a:extLst>
                <a:ext uri="{FF2B5EF4-FFF2-40B4-BE49-F238E27FC236}">
                  <a16:creationId xmlns:a16="http://schemas.microsoft.com/office/drawing/2014/main" id="{4BE79274-060B-61D0-5B80-82802BE66529}"/>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4" name="AutoShape 5">
              <a:extLst>
                <a:ext uri="{FF2B5EF4-FFF2-40B4-BE49-F238E27FC236}">
                  <a16:creationId xmlns:a16="http://schemas.microsoft.com/office/drawing/2014/main" id="{06CC1FBB-6444-F2B5-11EF-58DE4DAA9089}"/>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5" name="AutoShape 6">
              <a:extLst>
                <a:ext uri="{FF2B5EF4-FFF2-40B4-BE49-F238E27FC236}">
                  <a16:creationId xmlns:a16="http://schemas.microsoft.com/office/drawing/2014/main" id="{5B7FD3D1-5232-0C66-32B5-DF327680171C}"/>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6" name="AutoShape 7">
              <a:extLst>
                <a:ext uri="{FF2B5EF4-FFF2-40B4-BE49-F238E27FC236}">
                  <a16:creationId xmlns:a16="http://schemas.microsoft.com/office/drawing/2014/main" id="{FF6B5F81-2A5C-3D07-C616-423209E703ED}"/>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7" name="AutoShape 8">
              <a:extLst>
                <a:ext uri="{FF2B5EF4-FFF2-40B4-BE49-F238E27FC236}">
                  <a16:creationId xmlns:a16="http://schemas.microsoft.com/office/drawing/2014/main" id="{BFB5995F-634C-6A9D-BF02-04C5350AF1DF}"/>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8" name="AutoShape 9">
              <a:extLst>
                <a:ext uri="{FF2B5EF4-FFF2-40B4-BE49-F238E27FC236}">
                  <a16:creationId xmlns:a16="http://schemas.microsoft.com/office/drawing/2014/main" id="{11D700CB-C547-6A95-A71B-F064E8773EF1}"/>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FB7A92B8-4FD0-3A8C-5B50-1974BAF532E4}"/>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40" name="AutoShape 11">
              <a:extLst>
                <a:ext uri="{FF2B5EF4-FFF2-40B4-BE49-F238E27FC236}">
                  <a16:creationId xmlns:a16="http://schemas.microsoft.com/office/drawing/2014/main" id="{FE58D0AE-11CE-3A98-5CB5-BCD6DB1D0796}"/>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619658B6-1EB8-7B12-497D-E230AC9FF050}"/>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42" name="AutoShape 13">
              <a:extLst>
                <a:ext uri="{FF2B5EF4-FFF2-40B4-BE49-F238E27FC236}">
                  <a16:creationId xmlns:a16="http://schemas.microsoft.com/office/drawing/2014/main" id="{58DC550C-68AC-7015-BF0F-228F8704C327}"/>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7411" name="Group 14">
            <a:extLst>
              <a:ext uri="{FF2B5EF4-FFF2-40B4-BE49-F238E27FC236}">
                <a16:creationId xmlns:a16="http://schemas.microsoft.com/office/drawing/2014/main" id="{143BBD20-0DC3-AB6D-E773-1C0077E7514E}"/>
              </a:ext>
            </a:extLst>
          </p:cNvPr>
          <p:cNvGrpSpPr>
            <a:grpSpLocks/>
          </p:cNvGrpSpPr>
          <p:nvPr/>
        </p:nvGrpSpPr>
        <p:grpSpPr bwMode="auto">
          <a:xfrm>
            <a:off x="20638" y="0"/>
            <a:ext cx="1951037" cy="6851650"/>
            <a:chOff x="13" y="0"/>
            <a:chExt cx="1229" cy="4316"/>
          </a:xfrm>
        </p:grpSpPr>
        <p:sp>
          <p:nvSpPr>
            <p:cNvPr id="17419" name="AutoShape 15">
              <a:extLst>
                <a:ext uri="{FF2B5EF4-FFF2-40B4-BE49-F238E27FC236}">
                  <a16:creationId xmlns:a16="http://schemas.microsoft.com/office/drawing/2014/main" id="{6C05D769-B84A-AB54-0574-474458B4F949}"/>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0" name="AutoShape 16">
              <a:extLst>
                <a:ext uri="{FF2B5EF4-FFF2-40B4-BE49-F238E27FC236}">
                  <a16:creationId xmlns:a16="http://schemas.microsoft.com/office/drawing/2014/main" id="{8188F3A2-25D7-70CD-36D8-C42BFD9EC63B}"/>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1" name="AutoShape 17">
              <a:extLst>
                <a:ext uri="{FF2B5EF4-FFF2-40B4-BE49-F238E27FC236}">
                  <a16:creationId xmlns:a16="http://schemas.microsoft.com/office/drawing/2014/main" id="{6FCD06DF-FAA6-8C3D-E551-3B36A661061C}"/>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2" name="AutoShape 18">
              <a:extLst>
                <a:ext uri="{FF2B5EF4-FFF2-40B4-BE49-F238E27FC236}">
                  <a16:creationId xmlns:a16="http://schemas.microsoft.com/office/drawing/2014/main" id="{5F24918A-EAAB-AC49-EA7D-1D1836AC74A0}"/>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3" name="AutoShape 19">
              <a:extLst>
                <a:ext uri="{FF2B5EF4-FFF2-40B4-BE49-F238E27FC236}">
                  <a16:creationId xmlns:a16="http://schemas.microsoft.com/office/drawing/2014/main" id="{95980018-F4B3-3B10-7695-D8E258C0BD39}"/>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4" name="AutoShape 20">
              <a:extLst>
                <a:ext uri="{FF2B5EF4-FFF2-40B4-BE49-F238E27FC236}">
                  <a16:creationId xmlns:a16="http://schemas.microsoft.com/office/drawing/2014/main" id="{6665ED35-1A92-350A-69F8-384A9629BB3C}"/>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5" name="AutoShape 21">
              <a:extLst>
                <a:ext uri="{FF2B5EF4-FFF2-40B4-BE49-F238E27FC236}">
                  <a16:creationId xmlns:a16="http://schemas.microsoft.com/office/drawing/2014/main" id="{835E2449-72A2-D50B-D557-044F8F1D359F}"/>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6" name="AutoShape 22">
              <a:extLst>
                <a:ext uri="{FF2B5EF4-FFF2-40B4-BE49-F238E27FC236}">
                  <a16:creationId xmlns:a16="http://schemas.microsoft.com/office/drawing/2014/main" id="{E9DD9624-FF1C-6226-760A-EA6658DB0D2A}"/>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7" name="AutoShape 23">
              <a:extLst>
                <a:ext uri="{FF2B5EF4-FFF2-40B4-BE49-F238E27FC236}">
                  <a16:creationId xmlns:a16="http://schemas.microsoft.com/office/drawing/2014/main" id="{23ACA888-0A6A-EFAE-1386-A9B40448F847}"/>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8" name="AutoShape 24">
              <a:extLst>
                <a:ext uri="{FF2B5EF4-FFF2-40B4-BE49-F238E27FC236}">
                  <a16:creationId xmlns:a16="http://schemas.microsoft.com/office/drawing/2014/main" id="{5B9CEB44-1569-11CF-EBF4-41D02B8A1D48}"/>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29" name="AutoShape 25">
              <a:extLst>
                <a:ext uri="{FF2B5EF4-FFF2-40B4-BE49-F238E27FC236}">
                  <a16:creationId xmlns:a16="http://schemas.microsoft.com/office/drawing/2014/main" id="{E0C3F053-95CF-CCA9-57D7-259FA97BD4D0}"/>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30" name="AutoShape 26">
              <a:extLst>
                <a:ext uri="{FF2B5EF4-FFF2-40B4-BE49-F238E27FC236}">
                  <a16:creationId xmlns:a16="http://schemas.microsoft.com/office/drawing/2014/main" id="{F07BDD45-3DD4-5D64-A68F-D336272945CA}"/>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7412" name="Rectangle 27">
            <a:extLst>
              <a:ext uri="{FF2B5EF4-FFF2-40B4-BE49-F238E27FC236}">
                <a16:creationId xmlns:a16="http://schemas.microsoft.com/office/drawing/2014/main" id="{B4934432-8A49-4FF3-474E-0E97F845EE56}"/>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7413" name="AutoShape 28">
            <a:extLst>
              <a:ext uri="{FF2B5EF4-FFF2-40B4-BE49-F238E27FC236}">
                <a16:creationId xmlns:a16="http://schemas.microsoft.com/office/drawing/2014/main" id="{0FF9B4B5-2FD3-0085-4051-E3297E082A9D}"/>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7414" name="Rectangle 29">
            <a:extLst>
              <a:ext uri="{FF2B5EF4-FFF2-40B4-BE49-F238E27FC236}">
                <a16:creationId xmlns:a16="http://schemas.microsoft.com/office/drawing/2014/main" id="{DD87D889-6AA1-65D0-D93D-D66DFDC9D9A1}"/>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7415" name="Rectangle 30">
            <a:extLst>
              <a:ext uri="{FF2B5EF4-FFF2-40B4-BE49-F238E27FC236}">
                <a16:creationId xmlns:a16="http://schemas.microsoft.com/office/drawing/2014/main" id="{718AA335-1042-FA15-B4C3-3961D448063A}"/>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7439" name="Rectangle 31">
            <a:extLst>
              <a:ext uri="{FF2B5EF4-FFF2-40B4-BE49-F238E27FC236}">
                <a16:creationId xmlns:a16="http://schemas.microsoft.com/office/drawing/2014/main" id="{A0348E22-FDE8-0CCD-BF34-5DEC1E211B95}"/>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7417" name="Text Box 32">
            <a:extLst>
              <a:ext uri="{FF2B5EF4-FFF2-40B4-BE49-F238E27FC236}">
                <a16:creationId xmlns:a16="http://schemas.microsoft.com/office/drawing/2014/main" id="{7C4D37A4-C571-60F2-E50E-614B5CA3B77A}"/>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7441" name="Rectangle 33">
            <a:extLst>
              <a:ext uri="{FF2B5EF4-FFF2-40B4-BE49-F238E27FC236}">
                <a16:creationId xmlns:a16="http://schemas.microsoft.com/office/drawing/2014/main" id="{3F899FCA-98B3-946B-C154-A15D0892AEE1}"/>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F079F8FE-A12D-4F43-843A-7BB2DE9CF4D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8434" name="Group 1">
            <a:extLst>
              <a:ext uri="{FF2B5EF4-FFF2-40B4-BE49-F238E27FC236}">
                <a16:creationId xmlns:a16="http://schemas.microsoft.com/office/drawing/2014/main" id="{E3283825-F8E0-3D6D-813D-4760F0938252}"/>
              </a:ext>
            </a:extLst>
          </p:cNvPr>
          <p:cNvGrpSpPr>
            <a:grpSpLocks/>
          </p:cNvGrpSpPr>
          <p:nvPr/>
        </p:nvGrpSpPr>
        <p:grpSpPr bwMode="auto">
          <a:xfrm>
            <a:off x="0" y="228600"/>
            <a:ext cx="1979613" cy="6637338"/>
            <a:chOff x="0" y="144"/>
            <a:chExt cx="1247" cy="4181"/>
          </a:xfrm>
        </p:grpSpPr>
        <p:sp>
          <p:nvSpPr>
            <p:cNvPr id="18454" name="AutoShape 2">
              <a:extLst>
                <a:ext uri="{FF2B5EF4-FFF2-40B4-BE49-F238E27FC236}">
                  <a16:creationId xmlns:a16="http://schemas.microsoft.com/office/drawing/2014/main" id="{9C710D62-E60A-2750-2803-F7ED5ECD8093}"/>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5" name="AutoShape 3">
              <a:extLst>
                <a:ext uri="{FF2B5EF4-FFF2-40B4-BE49-F238E27FC236}">
                  <a16:creationId xmlns:a16="http://schemas.microsoft.com/office/drawing/2014/main" id="{BFD6737E-F0C1-B3C2-B723-BE44BB5A07E9}"/>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6" name="AutoShape 4">
              <a:extLst>
                <a:ext uri="{FF2B5EF4-FFF2-40B4-BE49-F238E27FC236}">
                  <a16:creationId xmlns:a16="http://schemas.microsoft.com/office/drawing/2014/main" id="{BAB8BC62-368B-5B43-F895-2CD9AE2F3628}"/>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7" name="AutoShape 5">
              <a:extLst>
                <a:ext uri="{FF2B5EF4-FFF2-40B4-BE49-F238E27FC236}">
                  <a16:creationId xmlns:a16="http://schemas.microsoft.com/office/drawing/2014/main" id="{E8FA52C6-FE9B-193A-AD4F-7D3495BEFC62}"/>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8" name="AutoShape 6">
              <a:extLst>
                <a:ext uri="{FF2B5EF4-FFF2-40B4-BE49-F238E27FC236}">
                  <a16:creationId xmlns:a16="http://schemas.microsoft.com/office/drawing/2014/main" id="{6F1AFC11-B90C-A415-C4F4-572BB054D046}"/>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9" name="AutoShape 7">
              <a:extLst>
                <a:ext uri="{FF2B5EF4-FFF2-40B4-BE49-F238E27FC236}">
                  <a16:creationId xmlns:a16="http://schemas.microsoft.com/office/drawing/2014/main" id="{BFB5700C-845C-EC28-0E86-3CE6246DFDD9}"/>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60" name="AutoShape 8">
              <a:extLst>
                <a:ext uri="{FF2B5EF4-FFF2-40B4-BE49-F238E27FC236}">
                  <a16:creationId xmlns:a16="http://schemas.microsoft.com/office/drawing/2014/main" id="{1F0C85A1-2D81-E183-C821-013E4CBA20F4}"/>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61" name="AutoShape 9">
              <a:extLst>
                <a:ext uri="{FF2B5EF4-FFF2-40B4-BE49-F238E27FC236}">
                  <a16:creationId xmlns:a16="http://schemas.microsoft.com/office/drawing/2014/main" id="{3EFD493B-E9F1-58A5-64D1-72BB57283135}"/>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62" name="AutoShape 10">
              <a:extLst>
                <a:ext uri="{FF2B5EF4-FFF2-40B4-BE49-F238E27FC236}">
                  <a16:creationId xmlns:a16="http://schemas.microsoft.com/office/drawing/2014/main" id="{D66229F4-F066-8CC2-75B2-C0AB55E6B08D}"/>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1">
              <a:extLst>
                <a:ext uri="{FF2B5EF4-FFF2-40B4-BE49-F238E27FC236}">
                  <a16:creationId xmlns:a16="http://schemas.microsoft.com/office/drawing/2014/main" id="{251D3287-25D7-4303-9682-01524EB234CE}"/>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788F0E1C-DE83-CC0C-3078-C720E8B02A46}"/>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65" name="AutoShape 13">
              <a:extLst>
                <a:ext uri="{FF2B5EF4-FFF2-40B4-BE49-F238E27FC236}">
                  <a16:creationId xmlns:a16="http://schemas.microsoft.com/office/drawing/2014/main" id="{0314ABC0-FD98-4297-7635-39111E51EC9E}"/>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18435" name="Group 14">
            <a:extLst>
              <a:ext uri="{FF2B5EF4-FFF2-40B4-BE49-F238E27FC236}">
                <a16:creationId xmlns:a16="http://schemas.microsoft.com/office/drawing/2014/main" id="{DBFE291E-FC37-7D6E-FBA0-D3E1F0988309}"/>
              </a:ext>
            </a:extLst>
          </p:cNvPr>
          <p:cNvGrpSpPr>
            <a:grpSpLocks/>
          </p:cNvGrpSpPr>
          <p:nvPr/>
        </p:nvGrpSpPr>
        <p:grpSpPr bwMode="auto">
          <a:xfrm>
            <a:off x="20638" y="0"/>
            <a:ext cx="1951037" cy="6851650"/>
            <a:chOff x="13" y="0"/>
            <a:chExt cx="1229" cy="4316"/>
          </a:xfrm>
        </p:grpSpPr>
        <p:sp>
          <p:nvSpPr>
            <p:cNvPr id="18442" name="AutoShape 15">
              <a:extLst>
                <a:ext uri="{FF2B5EF4-FFF2-40B4-BE49-F238E27FC236}">
                  <a16:creationId xmlns:a16="http://schemas.microsoft.com/office/drawing/2014/main" id="{F09FD31F-1449-DB7D-8F8C-36A7EC561633}"/>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3" name="AutoShape 16">
              <a:extLst>
                <a:ext uri="{FF2B5EF4-FFF2-40B4-BE49-F238E27FC236}">
                  <a16:creationId xmlns:a16="http://schemas.microsoft.com/office/drawing/2014/main" id="{3AB7ED99-EF2F-4101-C163-AD45A4B6D971}"/>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4" name="AutoShape 17">
              <a:extLst>
                <a:ext uri="{FF2B5EF4-FFF2-40B4-BE49-F238E27FC236}">
                  <a16:creationId xmlns:a16="http://schemas.microsoft.com/office/drawing/2014/main" id="{4322C710-BBCF-61DE-6255-6A743AC7C4F9}"/>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5" name="AutoShape 18">
              <a:extLst>
                <a:ext uri="{FF2B5EF4-FFF2-40B4-BE49-F238E27FC236}">
                  <a16:creationId xmlns:a16="http://schemas.microsoft.com/office/drawing/2014/main" id="{216B15FB-1359-D17B-9F77-B3E06CF2344A}"/>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6" name="AutoShape 19">
              <a:extLst>
                <a:ext uri="{FF2B5EF4-FFF2-40B4-BE49-F238E27FC236}">
                  <a16:creationId xmlns:a16="http://schemas.microsoft.com/office/drawing/2014/main" id="{DD69C6FD-8CF4-8A48-F649-D064458573DD}"/>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7" name="AutoShape 20">
              <a:extLst>
                <a:ext uri="{FF2B5EF4-FFF2-40B4-BE49-F238E27FC236}">
                  <a16:creationId xmlns:a16="http://schemas.microsoft.com/office/drawing/2014/main" id="{C9FF428F-AE33-CDA1-81B5-D91F83EFACE3}"/>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8" name="AutoShape 21">
              <a:extLst>
                <a:ext uri="{FF2B5EF4-FFF2-40B4-BE49-F238E27FC236}">
                  <a16:creationId xmlns:a16="http://schemas.microsoft.com/office/drawing/2014/main" id="{1D83F1E3-725E-9B5B-CEB2-402C0A5E6994}"/>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49" name="AutoShape 22">
              <a:extLst>
                <a:ext uri="{FF2B5EF4-FFF2-40B4-BE49-F238E27FC236}">
                  <a16:creationId xmlns:a16="http://schemas.microsoft.com/office/drawing/2014/main" id="{D3808AAB-3DBC-70F1-9168-7EA809D7D0B9}"/>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0" name="AutoShape 23">
              <a:extLst>
                <a:ext uri="{FF2B5EF4-FFF2-40B4-BE49-F238E27FC236}">
                  <a16:creationId xmlns:a16="http://schemas.microsoft.com/office/drawing/2014/main" id="{B02C3B0B-F9E3-C39D-95D2-ADDF710445FF}"/>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1" name="AutoShape 24">
              <a:extLst>
                <a:ext uri="{FF2B5EF4-FFF2-40B4-BE49-F238E27FC236}">
                  <a16:creationId xmlns:a16="http://schemas.microsoft.com/office/drawing/2014/main" id="{4B28AB72-B702-47D0-BE12-5E1ED179CDC6}"/>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2" name="AutoShape 25">
              <a:extLst>
                <a:ext uri="{FF2B5EF4-FFF2-40B4-BE49-F238E27FC236}">
                  <a16:creationId xmlns:a16="http://schemas.microsoft.com/office/drawing/2014/main" id="{EA4CFAD3-0FFF-6DA1-81B7-ADBAF359BECD}"/>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18453" name="AutoShape 26">
              <a:extLst>
                <a:ext uri="{FF2B5EF4-FFF2-40B4-BE49-F238E27FC236}">
                  <a16:creationId xmlns:a16="http://schemas.microsoft.com/office/drawing/2014/main" id="{D754F5CD-BEDD-0AB6-15ED-EF6A8E819D71}"/>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18436" name="Rectangle 27">
            <a:extLst>
              <a:ext uri="{FF2B5EF4-FFF2-40B4-BE49-F238E27FC236}">
                <a16:creationId xmlns:a16="http://schemas.microsoft.com/office/drawing/2014/main" id="{D7952BAE-C4F5-6229-B261-CF97240D00DE}"/>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8437" name="Rectangle 28">
            <a:extLst>
              <a:ext uri="{FF2B5EF4-FFF2-40B4-BE49-F238E27FC236}">
                <a16:creationId xmlns:a16="http://schemas.microsoft.com/office/drawing/2014/main" id="{DA1E1BB4-2A02-5162-CF8E-DEAB34A6465F}"/>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8438" name="Rectangle 29">
            <a:extLst>
              <a:ext uri="{FF2B5EF4-FFF2-40B4-BE49-F238E27FC236}">
                <a16:creationId xmlns:a16="http://schemas.microsoft.com/office/drawing/2014/main" id="{333CDFBF-25FC-391A-5932-6EC946AFC992}"/>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8439" name="Text Box 30">
            <a:extLst>
              <a:ext uri="{FF2B5EF4-FFF2-40B4-BE49-F238E27FC236}">
                <a16:creationId xmlns:a16="http://schemas.microsoft.com/office/drawing/2014/main" id="{CCB4078A-D8E0-57AA-2FA6-A331A60868E9}"/>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18463" name="Rectangle 31">
            <a:extLst>
              <a:ext uri="{FF2B5EF4-FFF2-40B4-BE49-F238E27FC236}">
                <a16:creationId xmlns:a16="http://schemas.microsoft.com/office/drawing/2014/main" id="{24B3ECD1-4546-D665-51DA-C1446B49A0FF}"/>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18464" name="Rectangle 32">
            <a:extLst>
              <a:ext uri="{FF2B5EF4-FFF2-40B4-BE49-F238E27FC236}">
                <a16:creationId xmlns:a16="http://schemas.microsoft.com/office/drawing/2014/main" id="{1B28D05D-FB6F-08C5-21C9-DE9CFFECFCEF}"/>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3D3449A6-B55D-4CCF-861D-CB97A97C5B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81121D27-1A8A-58D3-B75A-FFD09E1A6073}"/>
              </a:ext>
            </a:extLst>
          </p:cNvPr>
          <p:cNvGrpSpPr>
            <a:grpSpLocks/>
          </p:cNvGrpSpPr>
          <p:nvPr/>
        </p:nvGrpSpPr>
        <p:grpSpPr bwMode="auto">
          <a:xfrm>
            <a:off x="0" y="228600"/>
            <a:ext cx="1979613" cy="6637338"/>
            <a:chOff x="0" y="144"/>
            <a:chExt cx="1247" cy="4181"/>
          </a:xfrm>
        </p:grpSpPr>
        <p:sp>
          <p:nvSpPr>
            <p:cNvPr id="2071" name="AutoShape 2">
              <a:extLst>
                <a:ext uri="{FF2B5EF4-FFF2-40B4-BE49-F238E27FC236}">
                  <a16:creationId xmlns:a16="http://schemas.microsoft.com/office/drawing/2014/main" id="{4B68D3CD-A130-D76E-26D2-9BDE5366B7C2}"/>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2" name="AutoShape 3">
              <a:extLst>
                <a:ext uri="{FF2B5EF4-FFF2-40B4-BE49-F238E27FC236}">
                  <a16:creationId xmlns:a16="http://schemas.microsoft.com/office/drawing/2014/main" id="{E038E7F3-560F-A9F9-410D-2584A278FF40}"/>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3" name="AutoShape 4">
              <a:extLst>
                <a:ext uri="{FF2B5EF4-FFF2-40B4-BE49-F238E27FC236}">
                  <a16:creationId xmlns:a16="http://schemas.microsoft.com/office/drawing/2014/main" id="{FF5726DB-B93C-D2E8-699A-DFEADD0517A8}"/>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4" name="AutoShape 5">
              <a:extLst>
                <a:ext uri="{FF2B5EF4-FFF2-40B4-BE49-F238E27FC236}">
                  <a16:creationId xmlns:a16="http://schemas.microsoft.com/office/drawing/2014/main" id="{4A3C06BF-C9F5-2136-EA61-9C771CC5C76F}"/>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5" name="AutoShape 6">
              <a:extLst>
                <a:ext uri="{FF2B5EF4-FFF2-40B4-BE49-F238E27FC236}">
                  <a16:creationId xmlns:a16="http://schemas.microsoft.com/office/drawing/2014/main" id="{B2D4479B-8388-88B6-ACDF-E2DFE0141949}"/>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6" name="AutoShape 7">
              <a:extLst>
                <a:ext uri="{FF2B5EF4-FFF2-40B4-BE49-F238E27FC236}">
                  <a16:creationId xmlns:a16="http://schemas.microsoft.com/office/drawing/2014/main" id="{C082D173-1868-F222-83EB-C492C46E3D3E}"/>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7" name="AutoShape 8">
              <a:extLst>
                <a:ext uri="{FF2B5EF4-FFF2-40B4-BE49-F238E27FC236}">
                  <a16:creationId xmlns:a16="http://schemas.microsoft.com/office/drawing/2014/main" id="{764CC3BF-9E2B-8294-4014-642295DC7C7B}"/>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8" name="AutoShape 9">
              <a:extLst>
                <a:ext uri="{FF2B5EF4-FFF2-40B4-BE49-F238E27FC236}">
                  <a16:creationId xmlns:a16="http://schemas.microsoft.com/office/drawing/2014/main" id="{4F0228A1-DD09-CDBD-4BDB-A96A4068B9CE}"/>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E1908E29-6F93-A4E7-3583-63FBE0CB2EA7}"/>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80" name="AutoShape 11">
              <a:extLst>
                <a:ext uri="{FF2B5EF4-FFF2-40B4-BE49-F238E27FC236}">
                  <a16:creationId xmlns:a16="http://schemas.microsoft.com/office/drawing/2014/main" id="{1F48B84B-2E53-C954-6AA5-AD411729844E}"/>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1BDBEB23-DD45-44AA-A6D9-BDE11EDF5BD0}"/>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82" name="AutoShape 13">
              <a:extLst>
                <a:ext uri="{FF2B5EF4-FFF2-40B4-BE49-F238E27FC236}">
                  <a16:creationId xmlns:a16="http://schemas.microsoft.com/office/drawing/2014/main" id="{DF99F02D-09BC-4B49-B8C2-72AF85C515AE}"/>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2051" name="Group 14">
            <a:extLst>
              <a:ext uri="{FF2B5EF4-FFF2-40B4-BE49-F238E27FC236}">
                <a16:creationId xmlns:a16="http://schemas.microsoft.com/office/drawing/2014/main" id="{3CE7AE89-C20C-D77C-B887-FFD0106B90D4}"/>
              </a:ext>
            </a:extLst>
          </p:cNvPr>
          <p:cNvGrpSpPr>
            <a:grpSpLocks/>
          </p:cNvGrpSpPr>
          <p:nvPr/>
        </p:nvGrpSpPr>
        <p:grpSpPr bwMode="auto">
          <a:xfrm>
            <a:off x="20638" y="0"/>
            <a:ext cx="1951037" cy="6851650"/>
            <a:chOff x="13" y="0"/>
            <a:chExt cx="1229" cy="4316"/>
          </a:xfrm>
        </p:grpSpPr>
        <p:sp>
          <p:nvSpPr>
            <p:cNvPr id="2059" name="AutoShape 15">
              <a:extLst>
                <a:ext uri="{FF2B5EF4-FFF2-40B4-BE49-F238E27FC236}">
                  <a16:creationId xmlns:a16="http://schemas.microsoft.com/office/drawing/2014/main" id="{4320300F-3D9B-7254-21D3-B3D4DB8819D8}"/>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0" name="AutoShape 16">
              <a:extLst>
                <a:ext uri="{FF2B5EF4-FFF2-40B4-BE49-F238E27FC236}">
                  <a16:creationId xmlns:a16="http://schemas.microsoft.com/office/drawing/2014/main" id="{F87E2374-DDC8-99FF-B24F-EE13B03C235B}"/>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1" name="AutoShape 17">
              <a:extLst>
                <a:ext uri="{FF2B5EF4-FFF2-40B4-BE49-F238E27FC236}">
                  <a16:creationId xmlns:a16="http://schemas.microsoft.com/office/drawing/2014/main" id="{47C23344-7151-F4E0-925C-DD72E6075E00}"/>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2" name="AutoShape 18">
              <a:extLst>
                <a:ext uri="{FF2B5EF4-FFF2-40B4-BE49-F238E27FC236}">
                  <a16:creationId xmlns:a16="http://schemas.microsoft.com/office/drawing/2014/main" id="{DBE3EA48-F4BC-2802-D4BA-C886299B2EBF}"/>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3" name="AutoShape 19">
              <a:extLst>
                <a:ext uri="{FF2B5EF4-FFF2-40B4-BE49-F238E27FC236}">
                  <a16:creationId xmlns:a16="http://schemas.microsoft.com/office/drawing/2014/main" id="{73CCF080-79A9-C8CD-7CF5-C86836E81D86}"/>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4" name="AutoShape 20">
              <a:extLst>
                <a:ext uri="{FF2B5EF4-FFF2-40B4-BE49-F238E27FC236}">
                  <a16:creationId xmlns:a16="http://schemas.microsoft.com/office/drawing/2014/main" id="{E4B9E60E-1ED6-F3F2-6038-459C829672E9}"/>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5" name="AutoShape 21">
              <a:extLst>
                <a:ext uri="{FF2B5EF4-FFF2-40B4-BE49-F238E27FC236}">
                  <a16:creationId xmlns:a16="http://schemas.microsoft.com/office/drawing/2014/main" id="{35ACF2D1-A743-C745-FA34-8B70A3EFE91F}"/>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6" name="AutoShape 22">
              <a:extLst>
                <a:ext uri="{FF2B5EF4-FFF2-40B4-BE49-F238E27FC236}">
                  <a16:creationId xmlns:a16="http://schemas.microsoft.com/office/drawing/2014/main" id="{546DF0EE-2FC8-CDC2-369C-B89256DD189C}"/>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7" name="AutoShape 23">
              <a:extLst>
                <a:ext uri="{FF2B5EF4-FFF2-40B4-BE49-F238E27FC236}">
                  <a16:creationId xmlns:a16="http://schemas.microsoft.com/office/drawing/2014/main" id="{943A7F02-AFC9-284A-1021-56FFEFF02BED}"/>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8" name="AutoShape 24">
              <a:extLst>
                <a:ext uri="{FF2B5EF4-FFF2-40B4-BE49-F238E27FC236}">
                  <a16:creationId xmlns:a16="http://schemas.microsoft.com/office/drawing/2014/main" id="{B1084227-F211-D411-C8DB-5F8D2E5812FF}"/>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69" name="AutoShape 25">
              <a:extLst>
                <a:ext uri="{FF2B5EF4-FFF2-40B4-BE49-F238E27FC236}">
                  <a16:creationId xmlns:a16="http://schemas.microsoft.com/office/drawing/2014/main" id="{CD4759C1-4E8A-AF10-F2A9-A95E02904879}"/>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70" name="AutoShape 26">
              <a:extLst>
                <a:ext uri="{FF2B5EF4-FFF2-40B4-BE49-F238E27FC236}">
                  <a16:creationId xmlns:a16="http://schemas.microsoft.com/office/drawing/2014/main" id="{4167B869-1036-CA5D-670D-B27ACAD805A7}"/>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2052" name="Rectangle 27">
            <a:extLst>
              <a:ext uri="{FF2B5EF4-FFF2-40B4-BE49-F238E27FC236}">
                <a16:creationId xmlns:a16="http://schemas.microsoft.com/office/drawing/2014/main" id="{654591F2-452D-B3D9-21F3-95E9EAF7769A}"/>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2053" name="AutoShape 28">
            <a:extLst>
              <a:ext uri="{FF2B5EF4-FFF2-40B4-BE49-F238E27FC236}">
                <a16:creationId xmlns:a16="http://schemas.microsoft.com/office/drawing/2014/main" id="{FB6EE1A4-488C-8571-229E-0159F8AC8DDA}"/>
              </a:ext>
            </a:extLst>
          </p:cNvPr>
          <p:cNvSpPr>
            <a:spLocks noChangeArrowheads="1"/>
          </p:cNvSpPr>
          <p:nvPr/>
        </p:nvSpPr>
        <p:spPr bwMode="auto">
          <a:xfrm>
            <a:off x="-31750" y="4321175"/>
            <a:ext cx="1395413" cy="781050"/>
          </a:xfrm>
          <a:custGeom>
            <a:avLst/>
            <a:gdLst>
              <a:gd name="T0" fmla="*/ 2147483647 w 8042"/>
              <a:gd name="T1" fmla="*/ 2147483647 h 10000"/>
              <a:gd name="T2" fmla="*/ 2147483647 w 8042"/>
              <a:gd name="T3" fmla="*/ 2147483647 h 10000"/>
              <a:gd name="T4" fmla="*/ 2147483647 w 8042"/>
              <a:gd name="T5" fmla="*/ 2147483647 h 10000"/>
              <a:gd name="T6" fmla="*/ 2147483647 w 8042"/>
              <a:gd name="T7" fmla="*/ 2147483647 h 10000"/>
              <a:gd name="T8" fmla="*/ 2147483647 w 8042"/>
              <a:gd name="T9" fmla="*/ 2147483647 h 10000"/>
              <a:gd name="T10" fmla="*/ 2147483647 w 8042"/>
              <a:gd name="T11" fmla="*/ 2147483647 h 10000"/>
              <a:gd name="T12" fmla="*/ 2147483647 w 8042"/>
              <a:gd name="T13" fmla="*/ 2147483647 h 10000"/>
              <a:gd name="T14" fmla="*/ 2147483647 w 8042"/>
              <a:gd name="T15" fmla="*/ 2147483647 h 10000"/>
              <a:gd name="T16" fmla="*/ 2147483647 w 8042"/>
              <a:gd name="T17" fmla="*/ 0 h 10000"/>
              <a:gd name="T18" fmla="*/ 0 w 8042"/>
              <a:gd name="T19" fmla="*/ 2147483647 h 10000"/>
              <a:gd name="T20" fmla="*/ 2147483647 w 8042"/>
              <a:gd name="T21" fmla="*/ 2147483647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42"/>
              <a:gd name="T34" fmla="*/ 0 h 10000"/>
              <a:gd name="T35" fmla="*/ 8042 w 8042"/>
              <a:gd name="T36" fmla="*/ 10000 h 100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054" name="Rectangle 29">
            <a:extLst>
              <a:ext uri="{FF2B5EF4-FFF2-40B4-BE49-F238E27FC236}">
                <a16:creationId xmlns:a16="http://schemas.microsoft.com/office/drawing/2014/main" id="{D58779B3-5C7A-0498-9E42-0468CEB6D92A}"/>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055" name="Rectangle 30">
            <a:extLst>
              <a:ext uri="{FF2B5EF4-FFF2-40B4-BE49-F238E27FC236}">
                <a16:creationId xmlns:a16="http://schemas.microsoft.com/office/drawing/2014/main" id="{513CA758-1A4A-A6BD-039C-60D2C2A79FC1}"/>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79" name="Rectangle 31">
            <a:extLst>
              <a:ext uri="{FF2B5EF4-FFF2-40B4-BE49-F238E27FC236}">
                <a16:creationId xmlns:a16="http://schemas.microsoft.com/office/drawing/2014/main" id="{27CF6B1C-46DA-155E-5480-5045790A1FB0}"/>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2057" name="Text Box 32">
            <a:extLst>
              <a:ext uri="{FF2B5EF4-FFF2-40B4-BE49-F238E27FC236}">
                <a16:creationId xmlns:a16="http://schemas.microsoft.com/office/drawing/2014/main" id="{A7F2E1ED-C839-C85D-0545-6F22491DC153}"/>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2081" name="Rectangle 33">
            <a:extLst>
              <a:ext uri="{FF2B5EF4-FFF2-40B4-BE49-F238E27FC236}">
                <a16:creationId xmlns:a16="http://schemas.microsoft.com/office/drawing/2014/main" id="{CDD2EEDF-6C0B-54E3-724F-F569F67EB2F8}"/>
              </a:ext>
            </a:extLst>
          </p:cNvPr>
          <p:cNvSpPr>
            <a:spLocks noGrp="1" noChangeArrowheads="1"/>
          </p:cNvSpPr>
          <p:nvPr>
            <p:ph type="sldNum"/>
          </p:nvPr>
        </p:nvSpPr>
        <p:spPr bwMode="auto">
          <a:xfrm>
            <a:off x="423863" y="4529138"/>
            <a:ext cx="582612" cy="36353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148A4D10-1F09-47A4-AC89-CD6AF3A28BB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3074" name="Group 1">
            <a:extLst>
              <a:ext uri="{FF2B5EF4-FFF2-40B4-BE49-F238E27FC236}">
                <a16:creationId xmlns:a16="http://schemas.microsoft.com/office/drawing/2014/main" id="{362917DC-6E25-1A89-4052-2736598D6204}"/>
              </a:ext>
            </a:extLst>
          </p:cNvPr>
          <p:cNvGrpSpPr>
            <a:grpSpLocks/>
          </p:cNvGrpSpPr>
          <p:nvPr/>
        </p:nvGrpSpPr>
        <p:grpSpPr bwMode="auto">
          <a:xfrm>
            <a:off x="0" y="228600"/>
            <a:ext cx="1979613" cy="6637338"/>
            <a:chOff x="0" y="144"/>
            <a:chExt cx="1247" cy="4181"/>
          </a:xfrm>
        </p:grpSpPr>
        <p:sp>
          <p:nvSpPr>
            <p:cNvPr id="3095" name="AutoShape 2">
              <a:extLst>
                <a:ext uri="{FF2B5EF4-FFF2-40B4-BE49-F238E27FC236}">
                  <a16:creationId xmlns:a16="http://schemas.microsoft.com/office/drawing/2014/main" id="{07B7B2FC-A921-3FED-8115-4AADF4EBD2C7}"/>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6" name="AutoShape 3">
              <a:extLst>
                <a:ext uri="{FF2B5EF4-FFF2-40B4-BE49-F238E27FC236}">
                  <a16:creationId xmlns:a16="http://schemas.microsoft.com/office/drawing/2014/main" id="{1B234AD6-56F3-4D1F-C80C-E2A671831E44}"/>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7" name="AutoShape 4">
              <a:extLst>
                <a:ext uri="{FF2B5EF4-FFF2-40B4-BE49-F238E27FC236}">
                  <a16:creationId xmlns:a16="http://schemas.microsoft.com/office/drawing/2014/main" id="{2C6E058D-32FD-E66E-B2C3-33503332354F}"/>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8" name="AutoShape 5">
              <a:extLst>
                <a:ext uri="{FF2B5EF4-FFF2-40B4-BE49-F238E27FC236}">
                  <a16:creationId xmlns:a16="http://schemas.microsoft.com/office/drawing/2014/main" id="{EDDC4EE0-4425-4771-4CAC-B5EE31DF963C}"/>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9" name="AutoShape 6">
              <a:extLst>
                <a:ext uri="{FF2B5EF4-FFF2-40B4-BE49-F238E27FC236}">
                  <a16:creationId xmlns:a16="http://schemas.microsoft.com/office/drawing/2014/main" id="{69709F4D-D844-0B8C-12D3-0091AE03A1C2}"/>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100" name="AutoShape 7">
              <a:extLst>
                <a:ext uri="{FF2B5EF4-FFF2-40B4-BE49-F238E27FC236}">
                  <a16:creationId xmlns:a16="http://schemas.microsoft.com/office/drawing/2014/main" id="{A0B1EF74-E132-0D31-FB29-E9D38F12282D}"/>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101" name="AutoShape 8">
              <a:extLst>
                <a:ext uri="{FF2B5EF4-FFF2-40B4-BE49-F238E27FC236}">
                  <a16:creationId xmlns:a16="http://schemas.microsoft.com/office/drawing/2014/main" id="{79B80F4F-D6C5-312C-6ADB-2BAA389D7909}"/>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102" name="AutoShape 9">
              <a:extLst>
                <a:ext uri="{FF2B5EF4-FFF2-40B4-BE49-F238E27FC236}">
                  <a16:creationId xmlns:a16="http://schemas.microsoft.com/office/drawing/2014/main" id="{E048D69F-4A49-2B80-5A35-C20D30D70AF5}"/>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5AEE4985-E816-7331-A7E8-1000AA6B3BFC}"/>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104" name="AutoShape 11">
              <a:extLst>
                <a:ext uri="{FF2B5EF4-FFF2-40B4-BE49-F238E27FC236}">
                  <a16:creationId xmlns:a16="http://schemas.microsoft.com/office/drawing/2014/main" id="{FB789A44-AC22-E739-C392-439CCEDF4977}"/>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F0763D7D-6801-6DC4-6AD5-1F1412D7F175}"/>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106" name="AutoShape 13">
              <a:extLst>
                <a:ext uri="{FF2B5EF4-FFF2-40B4-BE49-F238E27FC236}">
                  <a16:creationId xmlns:a16="http://schemas.microsoft.com/office/drawing/2014/main" id="{9267FA70-47C9-CB07-84F3-AB03BB6BDEAA}"/>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3075" name="Group 14">
            <a:extLst>
              <a:ext uri="{FF2B5EF4-FFF2-40B4-BE49-F238E27FC236}">
                <a16:creationId xmlns:a16="http://schemas.microsoft.com/office/drawing/2014/main" id="{D470F9BF-7A71-84E4-D42F-5E47844E84C1}"/>
              </a:ext>
            </a:extLst>
          </p:cNvPr>
          <p:cNvGrpSpPr>
            <a:grpSpLocks/>
          </p:cNvGrpSpPr>
          <p:nvPr/>
        </p:nvGrpSpPr>
        <p:grpSpPr bwMode="auto">
          <a:xfrm>
            <a:off x="20638" y="0"/>
            <a:ext cx="1951037" cy="6851650"/>
            <a:chOff x="13" y="0"/>
            <a:chExt cx="1229" cy="4316"/>
          </a:xfrm>
        </p:grpSpPr>
        <p:sp>
          <p:nvSpPr>
            <p:cNvPr id="3083" name="AutoShape 15">
              <a:extLst>
                <a:ext uri="{FF2B5EF4-FFF2-40B4-BE49-F238E27FC236}">
                  <a16:creationId xmlns:a16="http://schemas.microsoft.com/office/drawing/2014/main" id="{B6DDBCD2-64C2-1B02-2EA2-E156AA06418E}"/>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84" name="AutoShape 16">
              <a:extLst>
                <a:ext uri="{FF2B5EF4-FFF2-40B4-BE49-F238E27FC236}">
                  <a16:creationId xmlns:a16="http://schemas.microsoft.com/office/drawing/2014/main" id="{72178AC2-1DDA-1670-B1FC-C614751E91B3}"/>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85" name="AutoShape 17">
              <a:extLst>
                <a:ext uri="{FF2B5EF4-FFF2-40B4-BE49-F238E27FC236}">
                  <a16:creationId xmlns:a16="http://schemas.microsoft.com/office/drawing/2014/main" id="{DF08568E-5891-D4C5-110C-F9803E823704}"/>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86" name="AutoShape 18">
              <a:extLst>
                <a:ext uri="{FF2B5EF4-FFF2-40B4-BE49-F238E27FC236}">
                  <a16:creationId xmlns:a16="http://schemas.microsoft.com/office/drawing/2014/main" id="{BD07E255-27D3-F10A-E9E2-CA2CC01720AE}"/>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87" name="AutoShape 19">
              <a:extLst>
                <a:ext uri="{FF2B5EF4-FFF2-40B4-BE49-F238E27FC236}">
                  <a16:creationId xmlns:a16="http://schemas.microsoft.com/office/drawing/2014/main" id="{7D36CFBE-8413-A077-6492-4BBB1DE0533F}"/>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88" name="AutoShape 20">
              <a:extLst>
                <a:ext uri="{FF2B5EF4-FFF2-40B4-BE49-F238E27FC236}">
                  <a16:creationId xmlns:a16="http://schemas.microsoft.com/office/drawing/2014/main" id="{AEC731B2-9609-1451-6E81-1139D32FE38C}"/>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89" name="AutoShape 21">
              <a:extLst>
                <a:ext uri="{FF2B5EF4-FFF2-40B4-BE49-F238E27FC236}">
                  <a16:creationId xmlns:a16="http://schemas.microsoft.com/office/drawing/2014/main" id="{8E954CDF-18D3-DFFE-84D4-248D829E974C}"/>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0" name="AutoShape 22">
              <a:extLst>
                <a:ext uri="{FF2B5EF4-FFF2-40B4-BE49-F238E27FC236}">
                  <a16:creationId xmlns:a16="http://schemas.microsoft.com/office/drawing/2014/main" id="{97312477-DFD4-10E7-DA86-DDD9A657CF96}"/>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1" name="AutoShape 23">
              <a:extLst>
                <a:ext uri="{FF2B5EF4-FFF2-40B4-BE49-F238E27FC236}">
                  <a16:creationId xmlns:a16="http://schemas.microsoft.com/office/drawing/2014/main" id="{AD364176-DF22-61C6-9EC1-99261FCE523F}"/>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2" name="AutoShape 24">
              <a:extLst>
                <a:ext uri="{FF2B5EF4-FFF2-40B4-BE49-F238E27FC236}">
                  <a16:creationId xmlns:a16="http://schemas.microsoft.com/office/drawing/2014/main" id="{25B4AC0F-1E05-C384-7BEF-65DF34125E3E}"/>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3" name="AutoShape 25">
              <a:extLst>
                <a:ext uri="{FF2B5EF4-FFF2-40B4-BE49-F238E27FC236}">
                  <a16:creationId xmlns:a16="http://schemas.microsoft.com/office/drawing/2014/main" id="{73EF0609-2F43-EF2B-B57A-EE046077BCB2}"/>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94" name="AutoShape 26">
              <a:extLst>
                <a:ext uri="{FF2B5EF4-FFF2-40B4-BE49-F238E27FC236}">
                  <a16:creationId xmlns:a16="http://schemas.microsoft.com/office/drawing/2014/main" id="{F928AD8E-7602-4A2B-5CD1-551BCC04B070}"/>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3076" name="Rectangle 27">
            <a:extLst>
              <a:ext uri="{FF2B5EF4-FFF2-40B4-BE49-F238E27FC236}">
                <a16:creationId xmlns:a16="http://schemas.microsoft.com/office/drawing/2014/main" id="{D02ED46B-1937-990D-44E5-1E494811AE12}"/>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3077" name="AutoShape 28">
            <a:extLst>
              <a:ext uri="{FF2B5EF4-FFF2-40B4-BE49-F238E27FC236}">
                <a16:creationId xmlns:a16="http://schemas.microsoft.com/office/drawing/2014/main" id="{9AF1A7B7-F674-A955-2746-B6C58B9DF6F4}"/>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078" name="Rectangle 29">
            <a:extLst>
              <a:ext uri="{FF2B5EF4-FFF2-40B4-BE49-F238E27FC236}">
                <a16:creationId xmlns:a16="http://schemas.microsoft.com/office/drawing/2014/main" id="{1EF2D7B2-F1C8-B19A-C479-75B2F67F4956}"/>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3079" name="Rectangle 30">
            <a:extLst>
              <a:ext uri="{FF2B5EF4-FFF2-40B4-BE49-F238E27FC236}">
                <a16:creationId xmlns:a16="http://schemas.microsoft.com/office/drawing/2014/main" id="{9B7CA3E3-42CD-35CB-57F8-2C4E69DC4959}"/>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103" name="Rectangle 31">
            <a:extLst>
              <a:ext uri="{FF2B5EF4-FFF2-40B4-BE49-F238E27FC236}">
                <a16:creationId xmlns:a16="http://schemas.microsoft.com/office/drawing/2014/main" id="{3940BAE5-F109-02BA-B68C-8C38EFB99ECE}"/>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3081" name="Text Box 32">
            <a:extLst>
              <a:ext uri="{FF2B5EF4-FFF2-40B4-BE49-F238E27FC236}">
                <a16:creationId xmlns:a16="http://schemas.microsoft.com/office/drawing/2014/main" id="{E83EA972-DEAF-2031-21A5-9ABB226AE74B}"/>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3105" name="Rectangle 33">
            <a:extLst>
              <a:ext uri="{FF2B5EF4-FFF2-40B4-BE49-F238E27FC236}">
                <a16:creationId xmlns:a16="http://schemas.microsoft.com/office/drawing/2014/main" id="{329659CF-A150-95D9-ADD5-5334AEE743CF}"/>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E674D2FA-AC8D-43F6-802D-D7D64358E54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4098" name="Group 1">
            <a:extLst>
              <a:ext uri="{FF2B5EF4-FFF2-40B4-BE49-F238E27FC236}">
                <a16:creationId xmlns:a16="http://schemas.microsoft.com/office/drawing/2014/main" id="{29CCF3DF-2F2F-E02D-1FF3-3E06E837D434}"/>
              </a:ext>
            </a:extLst>
          </p:cNvPr>
          <p:cNvGrpSpPr>
            <a:grpSpLocks/>
          </p:cNvGrpSpPr>
          <p:nvPr/>
        </p:nvGrpSpPr>
        <p:grpSpPr bwMode="auto">
          <a:xfrm>
            <a:off x="0" y="228600"/>
            <a:ext cx="1979613" cy="6637338"/>
            <a:chOff x="0" y="144"/>
            <a:chExt cx="1247" cy="4181"/>
          </a:xfrm>
        </p:grpSpPr>
        <p:sp>
          <p:nvSpPr>
            <p:cNvPr id="4119" name="AutoShape 2">
              <a:extLst>
                <a:ext uri="{FF2B5EF4-FFF2-40B4-BE49-F238E27FC236}">
                  <a16:creationId xmlns:a16="http://schemas.microsoft.com/office/drawing/2014/main" id="{C3B818B3-46A8-AC38-927A-0AA39CF6E3D2}"/>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0" name="AutoShape 3">
              <a:extLst>
                <a:ext uri="{FF2B5EF4-FFF2-40B4-BE49-F238E27FC236}">
                  <a16:creationId xmlns:a16="http://schemas.microsoft.com/office/drawing/2014/main" id="{23729C51-1F0B-5925-E844-701E8C5E378E}"/>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1" name="AutoShape 4">
              <a:extLst>
                <a:ext uri="{FF2B5EF4-FFF2-40B4-BE49-F238E27FC236}">
                  <a16:creationId xmlns:a16="http://schemas.microsoft.com/office/drawing/2014/main" id="{D700599D-1FC8-2910-5744-DC70BEAC80E4}"/>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2" name="AutoShape 5">
              <a:extLst>
                <a:ext uri="{FF2B5EF4-FFF2-40B4-BE49-F238E27FC236}">
                  <a16:creationId xmlns:a16="http://schemas.microsoft.com/office/drawing/2014/main" id="{602FE2B2-86D1-9CB4-3325-DE39E4FF5C67}"/>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3" name="AutoShape 6">
              <a:extLst>
                <a:ext uri="{FF2B5EF4-FFF2-40B4-BE49-F238E27FC236}">
                  <a16:creationId xmlns:a16="http://schemas.microsoft.com/office/drawing/2014/main" id="{3B770D48-F8CA-5ACF-AF1B-B9B9E00665B8}"/>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4" name="AutoShape 7">
              <a:extLst>
                <a:ext uri="{FF2B5EF4-FFF2-40B4-BE49-F238E27FC236}">
                  <a16:creationId xmlns:a16="http://schemas.microsoft.com/office/drawing/2014/main" id="{21405A5D-F2E0-3421-5B12-E234E1A7EA0F}"/>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5" name="AutoShape 8">
              <a:extLst>
                <a:ext uri="{FF2B5EF4-FFF2-40B4-BE49-F238E27FC236}">
                  <a16:creationId xmlns:a16="http://schemas.microsoft.com/office/drawing/2014/main" id="{BF922D0B-A332-72F2-D38D-2C0723DAB75D}"/>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6" name="AutoShape 9">
              <a:extLst>
                <a:ext uri="{FF2B5EF4-FFF2-40B4-BE49-F238E27FC236}">
                  <a16:creationId xmlns:a16="http://schemas.microsoft.com/office/drawing/2014/main" id="{76869D50-2242-009C-2A4F-FA412987ACFF}"/>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BB17E748-57B3-1829-872F-F648A16F6229}"/>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28" name="AutoShape 11">
              <a:extLst>
                <a:ext uri="{FF2B5EF4-FFF2-40B4-BE49-F238E27FC236}">
                  <a16:creationId xmlns:a16="http://schemas.microsoft.com/office/drawing/2014/main" id="{EC2F1325-D8F5-CE04-9BA2-E62625928072}"/>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C3EAE281-99CC-D76E-61A1-79EC39385EF5}"/>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30" name="AutoShape 13">
              <a:extLst>
                <a:ext uri="{FF2B5EF4-FFF2-40B4-BE49-F238E27FC236}">
                  <a16:creationId xmlns:a16="http://schemas.microsoft.com/office/drawing/2014/main" id="{5C2D064B-9BE0-5546-8E5C-5782F4787DF3}"/>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4099" name="Group 14">
            <a:extLst>
              <a:ext uri="{FF2B5EF4-FFF2-40B4-BE49-F238E27FC236}">
                <a16:creationId xmlns:a16="http://schemas.microsoft.com/office/drawing/2014/main" id="{979A11A3-7020-6A59-52C1-3A38361B1863}"/>
              </a:ext>
            </a:extLst>
          </p:cNvPr>
          <p:cNvGrpSpPr>
            <a:grpSpLocks/>
          </p:cNvGrpSpPr>
          <p:nvPr/>
        </p:nvGrpSpPr>
        <p:grpSpPr bwMode="auto">
          <a:xfrm>
            <a:off x="20638" y="0"/>
            <a:ext cx="1951037" cy="6851650"/>
            <a:chOff x="13" y="0"/>
            <a:chExt cx="1229" cy="4316"/>
          </a:xfrm>
        </p:grpSpPr>
        <p:sp>
          <p:nvSpPr>
            <p:cNvPr id="4107" name="AutoShape 15">
              <a:extLst>
                <a:ext uri="{FF2B5EF4-FFF2-40B4-BE49-F238E27FC236}">
                  <a16:creationId xmlns:a16="http://schemas.microsoft.com/office/drawing/2014/main" id="{651A9E5F-70E6-B0AA-23B4-5A4335F65C85}"/>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08" name="AutoShape 16">
              <a:extLst>
                <a:ext uri="{FF2B5EF4-FFF2-40B4-BE49-F238E27FC236}">
                  <a16:creationId xmlns:a16="http://schemas.microsoft.com/office/drawing/2014/main" id="{898EB9E0-AB31-0C6F-536C-AED057C97CBC}"/>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09" name="AutoShape 17">
              <a:extLst>
                <a:ext uri="{FF2B5EF4-FFF2-40B4-BE49-F238E27FC236}">
                  <a16:creationId xmlns:a16="http://schemas.microsoft.com/office/drawing/2014/main" id="{695335E7-B001-A71A-973C-7ABD3C02BD1A}"/>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0" name="AutoShape 18">
              <a:extLst>
                <a:ext uri="{FF2B5EF4-FFF2-40B4-BE49-F238E27FC236}">
                  <a16:creationId xmlns:a16="http://schemas.microsoft.com/office/drawing/2014/main" id="{50E97493-EF71-3AF0-1E60-426616AD156D}"/>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1" name="AutoShape 19">
              <a:extLst>
                <a:ext uri="{FF2B5EF4-FFF2-40B4-BE49-F238E27FC236}">
                  <a16:creationId xmlns:a16="http://schemas.microsoft.com/office/drawing/2014/main" id="{02D07059-AD78-439E-D68C-4152D92F2694}"/>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2" name="AutoShape 20">
              <a:extLst>
                <a:ext uri="{FF2B5EF4-FFF2-40B4-BE49-F238E27FC236}">
                  <a16:creationId xmlns:a16="http://schemas.microsoft.com/office/drawing/2014/main" id="{0A9FC2FB-A1AA-8F93-5754-7B7212BCAC12}"/>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3" name="AutoShape 21">
              <a:extLst>
                <a:ext uri="{FF2B5EF4-FFF2-40B4-BE49-F238E27FC236}">
                  <a16:creationId xmlns:a16="http://schemas.microsoft.com/office/drawing/2014/main" id="{AF2F1751-C9E4-741F-51EF-9A5C9B77DE0C}"/>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4" name="AutoShape 22">
              <a:extLst>
                <a:ext uri="{FF2B5EF4-FFF2-40B4-BE49-F238E27FC236}">
                  <a16:creationId xmlns:a16="http://schemas.microsoft.com/office/drawing/2014/main" id="{5E154727-FB9A-3A44-925A-34DBF5FED9C1}"/>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5" name="AutoShape 23">
              <a:extLst>
                <a:ext uri="{FF2B5EF4-FFF2-40B4-BE49-F238E27FC236}">
                  <a16:creationId xmlns:a16="http://schemas.microsoft.com/office/drawing/2014/main" id="{362E7156-B445-72DA-AB15-E01D02829F65}"/>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6" name="AutoShape 24">
              <a:extLst>
                <a:ext uri="{FF2B5EF4-FFF2-40B4-BE49-F238E27FC236}">
                  <a16:creationId xmlns:a16="http://schemas.microsoft.com/office/drawing/2014/main" id="{BBEEBA55-1AC6-7CB5-C6CC-43B19EE3C6B8}"/>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7" name="AutoShape 25">
              <a:extLst>
                <a:ext uri="{FF2B5EF4-FFF2-40B4-BE49-F238E27FC236}">
                  <a16:creationId xmlns:a16="http://schemas.microsoft.com/office/drawing/2014/main" id="{7FE63E84-354F-C326-343C-2CC6AE4D4483}"/>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18" name="AutoShape 26">
              <a:extLst>
                <a:ext uri="{FF2B5EF4-FFF2-40B4-BE49-F238E27FC236}">
                  <a16:creationId xmlns:a16="http://schemas.microsoft.com/office/drawing/2014/main" id="{0BD19CA0-5FA6-1F97-25A3-D6FE0717FEB5}"/>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4100" name="Rectangle 27">
            <a:extLst>
              <a:ext uri="{FF2B5EF4-FFF2-40B4-BE49-F238E27FC236}">
                <a16:creationId xmlns:a16="http://schemas.microsoft.com/office/drawing/2014/main" id="{32778D9B-087E-B638-B76A-0863B2DB8323}"/>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4101" name="AutoShape 28">
            <a:extLst>
              <a:ext uri="{FF2B5EF4-FFF2-40B4-BE49-F238E27FC236}">
                <a16:creationId xmlns:a16="http://schemas.microsoft.com/office/drawing/2014/main" id="{890777E8-CC1A-E7BF-5830-3705FCC721DA}"/>
              </a:ext>
            </a:extLst>
          </p:cNvPr>
          <p:cNvSpPr>
            <a:spLocks noChangeArrowheads="1"/>
          </p:cNvSpPr>
          <p:nvPr/>
        </p:nvSpPr>
        <p:spPr bwMode="auto">
          <a:xfrm flipV="1">
            <a:off x="0" y="3167063"/>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4102" name="Rectangle 29">
            <a:extLst>
              <a:ext uri="{FF2B5EF4-FFF2-40B4-BE49-F238E27FC236}">
                <a16:creationId xmlns:a16="http://schemas.microsoft.com/office/drawing/2014/main" id="{14A7C806-AE39-597A-DD51-2A948FAEAB11}"/>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4103" name="Rectangle 30">
            <a:extLst>
              <a:ext uri="{FF2B5EF4-FFF2-40B4-BE49-F238E27FC236}">
                <a16:creationId xmlns:a16="http://schemas.microsoft.com/office/drawing/2014/main" id="{F1A15555-F70C-C08A-F2F9-4D853006B603}"/>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27" name="Rectangle 31">
            <a:extLst>
              <a:ext uri="{FF2B5EF4-FFF2-40B4-BE49-F238E27FC236}">
                <a16:creationId xmlns:a16="http://schemas.microsoft.com/office/drawing/2014/main" id="{50855838-60F8-F4D7-8DDF-221F28B305F7}"/>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4105" name="Text Box 32">
            <a:extLst>
              <a:ext uri="{FF2B5EF4-FFF2-40B4-BE49-F238E27FC236}">
                <a16:creationId xmlns:a16="http://schemas.microsoft.com/office/drawing/2014/main" id="{716351A4-196D-1A90-B700-79197B8C78BF}"/>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4129" name="Rectangle 33">
            <a:extLst>
              <a:ext uri="{FF2B5EF4-FFF2-40B4-BE49-F238E27FC236}">
                <a16:creationId xmlns:a16="http://schemas.microsoft.com/office/drawing/2014/main" id="{B8430B2A-5D2A-AD52-7B6E-B52548612C58}"/>
              </a:ext>
            </a:extLst>
          </p:cNvPr>
          <p:cNvSpPr>
            <a:spLocks noGrp="1" noChangeArrowheads="1"/>
          </p:cNvSpPr>
          <p:nvPr>
            <p:ph type="sldNum"/>
          </p:nvPr>
        </p:nvSpPr>
        <p:spPr bwMode="auto">
          <a:xfrm>
            <a:off x="511175" y="324485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8AB7D7F9-A699-43A2-B7D0-1E051EB369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5122" name="Group 1">
            <a:extLst>
              <a:ext uri="{FF2B5EF4-FFF2-40B4-BE49-F238E27FC236}">
                <a16:creationId xmlns:a16="http://schemas.microsoft.com/office/drawing/2014/main" id="{EA55D300-6F2B-26C3-1D37-14D4A3005E08}"/>
              </a:ext>
            </a:extLst>
          </p:cNvPr>
          <p:cNvGrpSpPr>
            <a:grpSpLocks/>
          </p:cNvGrpSpPr>
          <p:nvPr/>
        </p:nvGrpSpPr>
        <p:grpSpPr bwMode="auto">
          <a:xfrm>
            <a:off x="0" y="228600"/>
            <a:ext cx="1979613" cy="6637338"/>
            <a:chOff x="0" y="144"/>
            <a:chExt cx="1247" cy="4181"/>
          </a:xfrm>
        </p:grpSpPr>
        <p:sp>
          <p:nvSpPr>
            <p:cNvPr id="5143" name="AutoShape 2">
              <a:extLst>
                <a:ext uri="{FF2B5EF4-FFF2-40B4-BE49-F238E27FC236}">
                  <a16:creationId xmlns:a16="http://schemas.microsoft.com/office/drawing/2014/main" id="{799B7F81-FF8D-99A3-5056-58DC8A0567AB}"/>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4" name="AutoShape 3">
              <a:extLst>
                <a:ext uri="{FF2B5EF4-FFF2-40B4-BE49-F238E27FC236}">
                  <a16:creationId xmlns:a16="http://schemas.microsoft.com/office/drawing/2014/main" id="{6829B813-582A-7AE7-DB1C-A3B9F01ED573}"/>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5" name="AutoShape 4">
              <a:extLst>
                <a:ext uri="{FF2B5EF4-FFF2-40B4-BE49-F238E27FC236}">
                  <a16:creationId xmlns:a16="http://schemas.microsoft.com/office/drawing/2014/main" id="{AEDCBDBF-5F5F-6F2A-D3ED-2C963CF84FF4}"/>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6" name="AutoShape 5">
              <a:extLst>
                <a:ext uri="{FF2B5EF4-FFF2-40B4-BE49-F238E27FC236}">
                  <a16:creationId xmlns:a16="http://schemas.microsoft.com/office/drawing/2014/main" id="{4AF4E62B-6625-16D0-8798-0212EF4D5483}"/>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7" name="AutoShape 6">
              <a:extLst>
                <a:ext uri="{FF2B5EF4-FFF2-40B4-BE49-F238E27FC236}">
                  <a16:creationId xmlns:a16="http://schemas.microsoft.com/office/drawing/2014/main" id="{C3371BD4-C798-6C1E-1781-FC93F7ED3B97}"/>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8" name="AutoShape 7">
              <a:extLst>
                <a:ext uri="{FF2B5EF4-FFF2-40B4-BE49-F238E27FC236}">
                  <a16:creationId xmlns:a16="http://schemas.microsoft.com/office/drawing/2014/main" id="{7477F07A-E454-AF52-97BC-7AE10FE9AD87}"/>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9" name="AutoShape 8">
              <a:extLst>
                <a:ext uri="{FF2B5EF4-FFF2-40B4-BE49-F238E27FC236}">
                  <a16:creationId xmlns:a16="http://schemas.microsoft.com/office/drawing/2014/main" id="{76EC0F5B-7157-0E8C-5D9F-63224934FF01}"/>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50" name="AutoShape 9">
              <a:extLst>
                <a:ext uri="{FF2B5EF4-FFF2-40B4-BE49-F238E27FC236}">
                  <a16:creationId xmlns:a16="http://schemas.microsoft.com/office/drawing/2014/main" id="{827F32BF-22DD-E931-CE41-9C5A048E38A7}"/>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A3019A25-A3A0-FB3E-A4E9-6C02095CA3E1}"/>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52" name="AutoShape 11">
              <a:extLst>
                <a:ext uri="{FF2B5EF4-FFF2-40B4-BE49-F238E27FC236}">
                  <a16:creationId xmlns:a16="http://schemas.microsoft.com/office/drawing/2014/main" id="{FE024DE4-56E6-B783-CC77-8C3D47CF3A8E}"/>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8EE65BA3-D97E-D719-38CD-2D8FE8F5421A}"/>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54" name="AutoShape 13">
              <a:extLst>
                <a:ext uri="{FF2B5EF4-FFF2-40B4-BE49-F238E27FC236}">
                  <a16:creationId xmlns:a16="http://schemas.microsoft.com/office/drawing/2014/main" id="{73C607E1-58A3-1EF8-9D00-517BA81A622E}"/>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5123" name="Group 14">
            <a:extLst>
              <a:ext uri="{FF2B5EF4-FFF2-40B4-BE49-F238E27FC236}">
                <a16:creationId xmlns:a16="http://schemas.microsoft.com/office/drawing/2014/main" id="{B73E37B7-4A7D-10BB-3B6E-2B27957A3230}"/>
              </a:ext>
            </a:extLst>
          </p:cNvPr>
          <p:cNvGrpSpPr>
            <a:grpSpLocks/>
          </p:cNvGrpSpPr>
          <p:nvPr/>
        </p:nvGrpSpPr>
        <p:grpSpPr bwMode="auto">
          <a:xfrm>
            <a:off x="20638" y="0"/>
            <a:ext cx="1951037" cy="6851650"/>
            <a:chOff x="13" y="0"/>
            <a:chExt cx="1229" cy="4316"/>
          </a:xfrm>
        </p:grpSpPr>
        <p:sp>
          <p:nvSpPr>
            <p:cNvPr id="5131" name="AutoShape 15">
              <a:extLst>
                <a:ext uri="{FF2B5EF4-FFF2-40B4-BE49-F238E27FC236}">
                  <a16:creationId xmlns:a16="http://schemas.microsoft.com/office/drawing/2014/main" id="{F6B8623C-278C-0FCC-D53E-82FD386C8ABA}"/>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2" name="AutoShape 16">
              <a:extLst>
                <a:ext uri="{FF2B5EF4-FFF2-40B4-BE49-F238E27FC236}">
                  <a16:creationId xmlns:a16="http://schemas.microsoft.com/office/drawing/2014/main" id="{91A4A02D-5329-37DF-3392-C5593802BFBD}"/>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3" name="AutoShape 17">
              <a:extLst>
                <a:ext uri="{FF2B5EF4-FFF2-40B4-BE49-F238E27FC236}">
                  <a16:creationId xmlns:a16="http://schemas.microsoft.com/office/drawing/2014/main" id="{0DCC2632-5AF5-E146-44DD-605D0A2FC667}"/>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4" name="AutoShape 18">
              <a:extLst>
                <a:ext uri="{FF2B5EF4-FFF2-40B4-BE49-F238E27FC236}">
                  <a16:creationId xmlns:a16="http://schemas.microsoft.com/office/drawing/2014/main" id="{3C681664-9A38-B00E-AE5F-5EBF8E995783}"/>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5" name="AutoShape 19">
              <a:extLst>
                <a:ext uri="{FF2B5EF4-FFF2-40B4-BE49-F238E27FC236}">
                  <a16:creationId xmlns:a16="http://schemas.microsoft.com/office/drawing/2014/main" id="{08F18EC8-E915-3895-C58F-27172AB2FB72}"/>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6" name="AutoShape 20">
              <a:extLst>
                <a:ext uri="{FF2B5EF4-FFF2-40B4-BE49-F238E27FC236}">
                  <a16:creationId xmlns:a16="http://schemas.microsoft.com/office/drawing/2014/main" id="{6873E6F1-4B23-7412-BB97-56DAF185212F}"/>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7" name="AutoShape 21">
              <a:extLst>
                <a:ext uri="{FF2B5EF4-FFF2-40B4-BE49-F238E27FC236}">
                  <a16:creationId xmlns:a16="http://schemas.microsoft.com/office/drawing/2014/main" id="{7925FB41-3C5F-B090-EE41-5565AAD8BEBD}"/>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8" name="AutoShape 22">
              <a:extLst>
                <a:ext uri="{FF2B5EF4-FFF2-40B4-BE49-F238E27FC236}">
                  <a16:creationId xmlns:a16="http://schemas.microsoft.com/office/drawing/2014/main" id="{4D6C6C99-59AE-F6EE-185D-286BA2F655CE}"/>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39" name="AutoShape 23">
              <a:extLst>
                <a:ext uri="{FF2B5EF4-FFF2-40B4-BE49-F238E27FC236}">
                  <a16:creationId xmlns:a16="http://schemas.microsoft.com/office/drawing/2014/main" id="{7EA8F272-B823-86EC-07EC-0D57C18941EB}"/>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0" name="AutoShape 24">
              <a:extLst>
                <a:ext uri="{FF2B5EF4-FFF2-40B4-BE49-F238E27FC236}">
                  <a16:creationId xmlns:a16="http://schemas.microsoft.com/office/drawing/2014/main" id="{1D7A6664-10F6-5BA8-FCEF-087764F49A20}"/>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1" name="AutoShape 25">
              <a:extLst>
                <a:ext uri="{FF2B5EF4-FFF2-40B4-BE49-F238E27FC236}">
                  <a16:creationId xmlns:a16="http://schemas.microsoft.com/office/drawing/2014/main" id="{303538DD-4831-4F4D-7483-CFE2ED4E5928}"/>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42" name="AutoShape 26">
              <a:extLst>
                <a:ext uri="{FF2B5EF4-FFF2-40B4-BE49-F238E27FC236}">
                  <a16:creationId xmlns:a16="http://schemas.microsoft.com/office/drawing/2014/main" id="{C1D84C98-4AD9-58A7-1013-090A85061BD8}"/>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5124" name="Rectangle 27">
            <a:extLst>
              <a:ext uri="{FF2B5EF4-FFF2-40B4-BE49-F238E27FC236}">
                <a16:creationId xmlns:a16="http://schemas.microsoft.com/office/drawing/2014/main" id="{ABA1A614-6AF8-C08C-0A1C-9D001730A8C6}"/>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5125" name="AutoShape 28">
            <a:extLst>
              <a:ext uri="{FF2B5EF4-FFF2-40B4-BE49-F238E27FC236}">
                <a16:creationId xmlns:a16="http://schemas.microsoft.com/office/drawing/2014/main" id="{FE9BCCB9-2855-B2AF-3F66-F8559441D9DE}"/>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5126" name="Rectangle 29">
            <a:extLst>
              <a:ext uri="{FF2B5EF4-FFF2-40B4-BE49-F238E27FC236}">
                <a16:creationId xmlns:a16="http://schemas.microsoft.com/office/drawing/2014/main" id="{0FE06BE5-B555-818C-A991-AE259502768C}"/>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5127" name="Rectangle 30">
            <a:extLst>
              <a:ext uri="{FF2B5EF4-FFF2-40B4-BE49-F238E27FC236}">
                <a16:creationId xmlns:a16="http://schemas.microsoft.com/office/drawing/2014/main" id="{4599BD8A-4494-6585-C86C-81D2CC50BEBF}"/>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5151" name="Rectangle 31">
            <a:extLst>
              <a:ext uri="{FF2B5EF4-FFF2-40B4-BE49-F238E27FC236}">
                <a16:creationId xmlns:a16="http://schemas.microsoft.com/office/drawing/2014/main" id="{551F4286-63C4-B456-453C-E36C826373B8}"/>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5129" name="Text Box 32">
            <a:extLst>
              <a:ext uri="{FF2B5EF4-FFF2-40B4-BE49-F238E27FC236}">
                <a16:creationId xmlns:a16="http://schemas.microsoft.com/office/drawing/2014/main" id="{D9125A95-1517-6723-17DA-2AD62A26C674}"/>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5153" name="Rectangle 33">
            <a:extLst>
              <a:ext uri="{FF2B5EF4-FFF2-40B4-BE49-F238E27FC236}">
                <a16:creationId xmlns:a16="http://schemas.microsoft.com/office/drawing/2014/main" id="{B4AD9C62-7804-38B6-F64F-41FCB47543FC}"/>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05287047-A054-4369-9794-7E4B44913C6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6146" name="Group 1">
            <a:extLst>
              <a:ext uri="{FF2B5EF4-FFF2-40B4-BE49-F238E27FC236}">
                <a16:creationId xmlns:a16="http://schemas.microsoft.com/office/drawing/2014/main" id="{5CB04B3F-0353-95D9-B78F-D14377DF5357}"/>
              </a:ext>
            </a:extLst>
          </p:cNvPr>
          <p:cNvGrpSpPr>
            <a:grpSpLocks/>
          </p:cNvGrpSpPr>
          <p:nvPr/>
        </p:nvGrpSpPr>
        <p:grpSpPr bwMode="auto">
          <a:xfrm>
            <a:off x="0" y="228600"/>
            <a:ext cx="1979613" cy="6637338"/>
            <a:chOff x="0" y="144"/>
            <a:chExt cx="1247" cy="4181"/>
          </a:xfrm>
        </p:grpSpPr>
        <p:sp>
          <p:nvSpPr>
            <p:cNvPr id="6167" name="AutoShape 2">
              <a:extLst>
                <a:ext uri="{FF2B5EF4-FFF2-40B4-BE49-F238E27FC236}">
                  <a16:creationId xmlns:a16="http://schemas.microsoft.com/office/drawing/2014/main" id="{207B5D40-189A-152B-DD3C-99187A544AB1}"/>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8" name="AutoShape 3">
              <a:extLst>
                <a:ext uri="{FF2B5EF4-FFF2-40B4-BE49-F238E27FC236}">
                  <a16:creationId xmlns:a16="http://schemas.microsoft.com/office/drawing/2014/main" id="{7882F1E1-AF27-BD3E-259F-24119E3BAD7A}"/>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9" name="AutoShape 4">
              <a:extLst>
                <a:ext uri="{FF2B5EF4-FFF2-40B4-BE49-F238E27FC236}">
                  <a16:creationId xmlns:a16="http://schemas.microsoft.com/office/drawing/2014/main" id="{6D0F1DFC-DDBC-2794-AB9C-E5B1297ACFB6}"/>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0" name="AutoShape 5">
              <a:extLst>
                <a:ext uri="{FF2B5EF4-FFF2-40B4-BE49-F238E27FC236}">
                  <a16:creationId xmlns:a16="http://schemas.microsoft.com/office/drawing/2014/main" id="{C3D1A52F-ED02-026F-3715-F4286B34D4E6}"/>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1" name="AutoShape 6">
              <a:extLst>
                <a:ext uri="{FF2B5EF4-FFF2-40B4-BE49-F238E27FC236}">
                  <a16:creationId xmlns:a16="http://schemas.microsoft.com/office/drawing/2014/main" id="{D5018D41-D92C-1E41-8580-63572B6549CE}"/>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2" name="AutoShape 7">
              <a:extLst>
                <a:ext uri="{FF2B5EF4-FFF2-40B4-BE49-F238E27FC236}">
                  <a16:creationId xmlns:a16="http://schemas.microsoft.com/office/drawing/2014/main" id="{628E2267-0C3B-8320-A33A-A5B64F48423D}"/>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3" name="AutoShape 8">
              <a:extLst>
                <a:ext uri="{FF2B5EF4-FFF2-40B4-BE49-F238E27FC236}">
                  <a16:creationId xmlns:a16="http://schemas.microsoft.com/office/drawing/2014/main" id="{F8B04CA0-08D1-83CF-DB4D-BDF01B08F303}"/>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4" name="AutoShape 9">
              <a:extLst>
                <a:ext uri="{FF2B5EF4-FFF2-40B4-BE49-F238E27FC236}">
                  <a16:creationId xmlns:a16="http://schemas.microsoft.com/office/drawing/2014/main" id="{03300462-9ED7-8BD0-7C23-F6F1EC43565F}"/>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59A1C9D7-D008-57DC-34F2-247278C9F90E}"/>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6" name="AutoShape 11">
              <a:extLst>
                <a:ext uri="{FF2B5EF4-FFF2-40B4-BE49-F238E27FC236}">
                  <a16:creationId xmlns:a16="http://schemas.microsoft.com/office/drawing/2014/main" id="{F33FEAB8-EA06-2160-9E92-69F7A45BE699}"/>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44B1588A-D87D-320D-3E6D-111FED49960E}"/>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78" name="AutoShape 13">
              <a:extLst>
                <a:ext uri="{FF2B5EF4-FFF2-40B4-BE49-F238E27FC236}">
                  <a16:creationId xmlns:a16="http://schemas.microsoft.com/office/drawing/2014/main" id="{19992BEE-A977-2A8B-78A1-D87C32E8C0A7}"/>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6147" name="Group 14">
            <a:extLst>
              <a:ext uri="{FF2B5EF4-FFF2-40B4-BE49-F238E27FC236}">
                <a16:creationId xmlns:a16="http://schemas.microsoft.com/office/drawing/2014/main" id="{789C2B1D-9D14-2FC4-C1E6-CC1B81D30B5A}"/>
              </a:ext>
            </a:extLst>
          </p:cNvPr>
          <p:cNvGrpSpPr>
            <a:grpSpLocks/>
          </p:cNvGrpSpPr>
          <p:nvPr/>
        </p:nvGrpSpPr>
        <p:grpSpPr bwMode="auto">
          <a:xfrm>
            <a:off x="20638" y="0"/>
            <a:ext cx="1951037" cy="6851650"/>
            <a:chOff x="13" y="0"/>
            <a:chExt cx="1229" cy="4316"/>
          </a:xfrm>
        </p:grpSpPr>
        <p:sp>
          <p:nvSpPr>
            <p:cNvPr id="6155" name="AutoShape 15">
              <a:extLst>
                <a:ext uri="{FF2B5EF4-FFF2-40B4-BE49-F238E27FC236}">
                  <a16:creationId xmlns:a16="http://schemas.microsoft.com/office/drawing/2014/main" id="{00714F06-F497-523F-4348-FCE54ACCF99A}"/>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56" name="AutoShape 16">
              <a:extLst>
                <a:ext uri="{FF2B5EF4-FFF2-40B4-BE49-F238E27FC236}">
                  <a16:creationId xmlns:a16="http://schemas.microsoft.com/office/drawing/2014/main" id="{897064B0-A51F-CE5A-4559-3800CF0B0191}"/>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57" name="AutoShape 17">
              <a:extLst>
                <a:ext uri="{FF2B5EF4-FFF2-40B4-BE49-F238E27FC236}">
                  <a16:creationId xmlns:a16="http://schemas.microsoft.com/office/drawing/2014/main" id="{26353F57-87C4-A3B7-A012-5D2A0249F4E2}"/>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58" name="AutoShape 18">
              <a:extLst>
                <a:ext uri="{FF2B5EF4-FFF2-40B4-BE49-F238E27FC236}">
                  <a16:creationId xmlns:a16="http://schemas.microsoft.com/office/drawing/2014/main" id="{B0DC4DED-8D24-A369-EC87-D1144AB66E52}"/>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59" name="AutoShape 19">
              <a:extLst>
                <a:ext uri="{FF2B5EF4-FFF2-40B4-BE49-F238E27FC236}">
                  <a16:creationId xmlns:a16="http://schemas.microsoft.com/office/drawing/2014/main" id="{7302D3F1-94AA-ED50-3E66-312E4E6FF9CC}"/>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0" name="AutoShape 20">
              <a:extLst>
                <a:ext uri="{FF2B5EF4-FFF2-40B4-BE49-F238E27FC236}">
                  <a16:creationId xmlns:a16="http://schemas.microsoft.com/office/drawing/2014/main" id="{2D38C1D2-29D0-DDDB-EE8D-F7162769C2CB}"/>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1" name="AutoShape 21">
              <a:extLst>
                <a:ext uri="{FF2B5EF4-FFF2-40B4-BE49-F238E27FC236}">
                  <a16:creationId xmlns:a16="http://schemas.microsoft.com/office/drawing/2014/main" id="{4355314A-81B2-37E6-4D2F-CF1FB86CC3FF}"/>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2" name="AutoShape 22">
              <a:extLst>
                <a:ext uri="{FF2B5EF4-FFF2-40B4-BE49-F238E27FC236}">
                  <a16:creationId xmlns:a16="http://schemas.microsoft.com/office/drawing/2014/main" id="{D7F53049-CC06-1B1C-EF0B-589E21D7FAEB}"/>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3" name="AutoShape 23">
              <a:extLst>
                <a:ext uri="{FF2B5EF4-FFF2-40B4-BE49-F238E27FC236}">
                  <a16:creationId xmlns:a16="http://schemas.microsoft.com/office/drawing/2014/main" id="{BFE880AE-9BE0-666C-7F38-A3839FA36606}"/>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4" name="AutoShape 24">
              <a:extLst>
                <a:ext uri="{FF2B5EF4-FFF2-40B4-BE49-F238E27FC236}">
                  <a16:creationId xmlns:a16="http://schemas.microsoft.com/office/drawing/2014/main" id="{DD6E1BF0-582D-E6F4-39F3-996EFE846A65}"/>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5" name="AutoShape 25">
              <a:extLst>
                <a:ext uri="{FF2B5EF4-FFF2-40B4-BE49-F238E27FC236}">
                  <a16:creationId xmlns:a16="http://schemas.microsoft.com/office/drawing/2014/main" id="{CCEB20ED-0773-1B39-6969-EE67B6060F91}"/>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66" name="AutoShape 26">
              <a:extLst>
                <a:ext uri="{FF2B5EF4-FFF2-40B4-BE49-F238E27FC236}">
                  <a16:creationId xmlns:a16="http://schemas.microsoft.com/office/drawing/2014/main" id="{56AB5253-C073-9D8A-C45F-0C31D90830F5}"/>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6148" name="Rectangle 27">
            <a:extLst>
              <a:ext uri="{FF2B5EF4-FFF2-40B4-BE49-F238E27FC236}">
                <a16:creationId xmlns:a16="http://schemas.microsoft.com/office/drawing/2014/main" id="{9305C8A4-7753-13FC-2E6A-9BF16E8935E7}"/>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6149" name="AutoShape 28">
            <a:extLst>
              <a:ext uri="{FF2B5EF4-FFF2-40B4-BE49-F238E27FC236}">
                <a16:creationId xmlns:a16="http://schemas.microsoft.com/office/drawing/2014/main" id="{3E85F626-E160-F434-35E7-F1AE7FAAE992}"/>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6150" name="Rectangle 29">
            <a:extLst>
              <a:ext uri="{FF2B5EF4-FFF2-40B4-BE49-F238E27FC236}">
                <a16:creationId xmlns:a16="http://schemas.microsoft.com/office/drawing/2014/main" id="{E9299A9A-E687-A9BF-5E85-6262C2BD5730}"/>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6151" name="Rectangle 30">
            <a:extLst>
              <a:ext uri="{FF2B5EF4-FFF2-40B4-BE49-F238E27FC236}">
                <a16:creationId xmlns:a16="http://schemas.microsoft.com/office/drawing/2014/main" id="{9CE4F8ED-86C0-8625-FF8B-89FA9CA969E6}"/>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6175" name="Rectangle 31">
            <a:extLst>
              <a:ext uri="{FF2B5EF4-FFF2-40B4-BE49-F238E27FC236}">
                <a16:creationId xmlns:a16="http://schemas.microsoft.com/office/drawing/2014/main" id="{334C571F-2999-53CD-2114-BECA5484763A}"/>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6153" name="Text Box 32">
            <a:extLst>
              <a:ext uri="{FF2B5EF4-FFF2-40B4-BE49-F238E27FC236}">
                <a16:creationId xmlns:a16="http://schemas.microsoft.com/office/drawing/2014/main" id="{E7854D96-BA4E-C7D3-051A-227AD2154EE5}"/>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6177" name="Rectangle 33">
            <a:extLst>
              <a:ext uri="{FF2B5EF4-FFF2-40B4-BE49-F238E27FC236}">
                <a16:creationId xmlns:a16="http://schemas.microsoft.com/office/drawing/2014/main" id="{BA192234-8699-91D5-0189-C2D757952A62}"/>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B5415BBB-6FF9-45A0-BBE4-8F266C2BC36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7170" name="Group 1">
            <a:extLst>
              <a:ext uri="{FF2B5EF4-FFF2-40B4-BE49-F238E27FC236}">
                <a16:creationId xmlns:a16="http://schemas.microsoft.com/office/drawing/2014/main" id="{AFC4091C-1C3F-6BEB-6F9E-18E335B8C16A}"/>
              </a:ext>
            </a:extLst>
          </p:cNvPr>
          <p:cNvGrpSpPr>
            <a:grpSpLocks/>
          </p:cNvGrpSpPr>
          <p:nvPr/>
        </p:nvGrpSpPr>
        <p:grpSpPr bwMode="auto">
          <a:xfrm>
            <a:off x="0" y="228600"/>
            <a:ext cx="1979613" cy="6637338"/>
            <a:chOff x="0" y="144"/>
            <a:chExt cx="1247" cy="4181"/>
          </a:xfrm>
        </p:grpSpPr>
        <p:sp>
          <p:nvSpPr>
            <p:cNvPr id="7191" name="AutoShape 2">
              <a:extLst>
                <a:ext uri="{FF2B5EF4-FFF2-40B4-BE49-F238E27FC236}">
                  <a16:creationId xmlns:a16="http://schemas.microsoft.com/office/drawing/2014/main" id="{19B88F4B-509F-3EFA-9AB7-396BF3EB8485}"/>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2" name="AutoShape 3">
              <a:extLst>
                <a:ext uri="{FF2B5EF4-FFF2-40B4-BE49-F238E27FC236}">
                  <a16:creationId xmlns:a16="http://schemas.microsoft.com/office/drawing/2014/main" id="{AD185923-7123-3E14-FFB6-44E1171EC5FB}"/>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3" name="AutoShape 4">
              <a:extLst>
                <a:ext uri="{FF2B5EF4-FFF2-40B4-BE49-F238E27FC236}">
                  <a16:creationId xmlns:a16="http://schemas.microsoft.com/office/drawing/2014/main" id="{DDF536D1-4E8F-4F3C-6337-07D44B4FFA8D}"/>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4" name="AutoShape 5">
              <a:extLst>
                <a:ext uri="{FF2B5EF4-FFF2-40B4-BE49-F238E27FC236}">
                  <a16:creationId xmlns:a16="http://schemas.microsoft.com/office/drawing/2014/main" id="{16D3837F-7538-8B1F-11E8-3E0A84A4C66A}"/>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5" name="AutoShape 6">
              <a:extLst>
                <a:ext uri="{FF2B5EF4-FFF2-40B4-BE49-F238E27FC236}">
                  <a16:creationId xmlns:a16="http://schemas.microsoft.com/office/drawing/2014/main" id="{EA3F3FC2-9E84-B97F-85C5-5132FF5FD913}"/>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6" name="AutoShape 7">
              <a:extLst>
                <a:ext uri="{FF2B5EF4-FFF2-40B4-BE49-F238E27FC236}">
                  <a16:creationId xmlns:a16="http://schemas.microsoft.com/office/drawing/2014/main" id="{54588FCF-DD04-665D-4F85-37FB4DBEFEF2}"/>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7" name="AutoShape 8">
              <a:extLst>
                <a:ext uri="{FF2B5EF4-FFF2-40B4-BE49-F238E27FC236}">
                  <a16:creationId xmlns:a16="http://schemas.microsoft.com/office/drawing/2014/main" id="{2D9EA888-54C0-8C49-1C62-BC68E2EA270B}"/>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8" name="AutoShape 9">
              <a:extLst>
                <a:ext uri="{FF2B5EF4-FFF2-40B4-BE49-F238E27FC236}">
                  <a16:creationId xmlns:a16="http://schemas.microsoft.com/office/drawing/2014/main" id="{616CE04E-500C-89F0-8D3C-F5E69868FAFA}"/>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CEF3D72E-59BE-A4CC-766C-041144B860D3}"/>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200" name="AutoShape 11">
              <a:extLst>
                <a:ext uri="{FF2B5EF4-FFF2-40B4-BE49-F238E27FC236}">
                  <a16:creationId xmlns:a16="http://schemas.microsoft.com/office/drawing/2014/main" id="{7534FD93-AB2D-A65D-456F-48CC0AE75857}"/>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F1A13D54-49DE-EF68-B683-F216566459A2}"/>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202" name="AutoShape 13">
              <a:extLst>
                <a:ext uri="{FF2B5EF4-FFF2-40B4-BE49-F238E27FC236}">
                  <a16:creationId xmlns:a16="http://schemas.microsoft.com/office/drawing/2014/main" id="{D61BBA6D-A5E7-2B40-F33D-95C7F8170C1B}"/>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7171" name="Group 14">
            <a:extLst>
              <a:ext uri="{FF2B5EF4-FFF2-40B4-BE49-F238E27FC236}">
                <a16:creationId xmlns:a16="http://schemas.microsoft.com/office/drawing/2014/main" id="{C270BEFA-9C99-58FC-D617-3988D53CE64F}"/>
              </a:ext>
            </a:extLst>
          </p:cNvPr>
          <p:cNvGrpSpPr>
            <a:grpSpLocks/>
          </p:cNvGrpSpPr>
          <p:nvPr/>
        </p:nvGrpSpPr>
        <p:grpSpPr bwMode="auto">
          <a:xfrm>
            <a:off x="20638" y="0"/>
            <a:ext cx="1951037" cy="6851650"/>
            <a:chOff x="13" y="0"/>
            <a:chExt cx="1229" cy="4316"/>
          </a:xfrm>
        </p:grpSpPr>
        <p:sp>
          <p:nvSpPr>
            <p:cNvPr id="7179" name="AutoShape 15">
              <a:extLst>
                <a:ext uri="{FF2B5EF4-FFF2-40B4-BE49-F238E27FC236}">
                  <a16:creationId xmlns:a16="http://schemas.microsoft.com/office/drawing/2014/main" id="{DE314C39-A7ED-C1C0-7E7F-775CF55FAFE2}"/>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0" name="AutoShape 16">
              <a:extLst>
                <a:ext uri="{FF2B5EF4-FFF2-40B4-BE49-F238E27FC236}">
                  <a16:creationId xmlns:a16="http://schemas.microsoft.com/office/drawing/2014/main" id="{55EEA9B2-848C-4BD0-43C4-BC2A77825B27}"/>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1" name="AutoShape 17">
              <a:extLst>
                <a:ext uri="{FF2B5EF4-FFF2-40B4-BE49-F238E27FC236}">
                  <a16:creationId xmlns:a16="http://schemas.microsoft.com/office/drawing/2014/main" id="{AAE9D4E2-8EDE-2FA9-78DE-08C4F5AA5A49}"/>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2" name="AutoShape 18">
              <a:extLst>
                <a:ext uri="{FF2B5EF4-FFF2-40B4-BE49-F238E27FC236}">
                  <a16:creationId xmlns:a16="http://schemas.microsoft.com/office/drawing/2014/main" id="{34F150CA-484F-3C99-D167-426628517459}"/>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3" name="AutoShape 19">
              <a:extLst>
                <a:ext uri="{FF2B5EF4-FFF2-40B4-BE49-F238E27FC236}">
                  <a16:creationId xmlns:a16="http://schemas.microsoft.com/office/drawing/2014/main" id="{1AE0502A-008A-12EA-8E52-B4D51B9DEF49}"/>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4" name="AutoShape 20">
              <a:extLst>
                <a:ext uri="{FF2B5EF4-FFF2-40B4-BE49-F238E27FC236}">
                  <a16:creationId xmlns:a16="http://schemas.microsoft.com/office/drawing/2014/main" id="{B0FFDBA9-26B4-F174-7E13-0DD4662239CF}"/>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5" name="AutoShape 21">
              <a:extLst>
                <a:ext uri="{FF2B5EF4-FFF2-40B4-BE49-F238E27FC236}">
                  <a16:creationId xmlns:a16="http://schemas.microsoft.com/office/drawing/2014/main" id="{C89B2640-63E5-E7CC-896C-B2AE446DD2E3}"/>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6" name="AutoShape 22">
              <a:extLst>
                <a:ext uri="{FF2B5EF4-FFF2-40B4-BE49-F238E27FC236}">
                  <a16:creationId xmlns:a16="http://schemas.microsoft.com/office/drawing/2014/main" id="{DD88060D-E015-D322-20A4-BD5F00B04613}"/>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7" name="AutoShape 23">
              <a:extLst>
                <a:ext uri="{FF2B5EF4-FFF2-40B4-BE49-F238E27FC236}">
                  <a16:creationId xmlns:a16="http://schemas.microsoft.com/office/drawing/2014/main" id="{0F781FEA-9C99-BF4F-F918-C7C7C72726D4}"/>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8" name="AutoShape 24">
              <a:extLst>
                <a:ext uri="{FF2B5EF4-FFF2-40B4-BE49-F238E27FC236}">
                  <a16:creationId xmlns:a16="http://schemas.microsoft.com/office/drawing/2014/main" id="{EC2504E0-F7E6-CB35-CBE0-5274947C3D4A}"/>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89" name="AutoShape 25">
              <a:extLst>
                <a:ext uri="{FF2B5EF4-FFF2-40B4-BE49-F238E27FC236}">
                  <a16:creationId xmlns:a16="http://schemas.microsoft.com/office/drawing/2014/main" id="{2ECB34D8-4C88-90DB-8E83-8838521AB203}"/>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90" name="AutoShape 26">
              <a:extLst>
                <a:ext uri="{FF2B5EF4-FFF2-40B4-BE49-F238E27FC236}">
                  <a16:creationId xmlns:a16="http://schemas.microsoft.com/office/drawing/2014/main" id="{DA1C0EE9-CF4D-AB92-89B2-078ED734E4EA}"/>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7172" name="Rectangle 27">
            <a:extLst>
              <a:ext uri="{FF2B5EF4-FFF2-40B4-BE49-F238E27FC236}">
                <a16:creationId xmlns:a16="http://schemas.microsoft.com/office/drawing/2014/main" id="{5302BB5A-026F-AB55-AC95-24C5F113AA41}"/>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7173" name="AutoShape 28">
            <a:extLst>
              <a:ext uri="{FF2B5EF4-FFF2-40B4-BE49-F238E27FC236}">
                <a16:creationId xmlns:a16="http://schemas.microsoft.com/office/drawing/2014/main" id="{9EF29074-9A50-EB31-A24F-8A482F124CEC}"/>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7174" name="Rectangle 29">
            <a:extLst>
              <a:ext uri="{FF2B5EF4-FFF2-40B4-BE49-F238E27FC236}">
                <a16:creationId xmlns:a16="http://schemas.microsoft.com/office/drawing/2014/main" id="{4C451DFF-F80D-1BD2-1782-B5AE0D091CF9}"/>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7175" name="Rectangle 30">
            <a:extLst>
              <a:ext uri="{FF2B5EF4-FFF2-40B4-BE49-F238E27FC236}">
                <a16:creationId xmlns:a16="http://schemas.microsoft.com/office/drawing/2014/main" id="{40BA5AB8-2386-13A8-0DD1-4DA05DC5BC7C}"/>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7199" name="Rectangle 31">
            <a:extLst>
              <a:ext uri="{FF2B5EF4-FFF2-40B4-BE49-F238E27FC236}">
                <a16:creationId xmlns:a16="http://schemas.microsoft.com/office/drawing/2014/main" id="{ED69E291-F1DA-EAE8-33F7-A777A668E593}"/>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7177" name="Text Box 32">
            <a:extLst>
              <a:ext uri="{FF2B5EF4-FFF2-40B4-BE49-F238E27FC236}">
                <a16:creationId xmlns:a16="http://schemas.microsoft.com/office/drawing/2014/main" id="{34ABF20C-FAD0-F274-67ED-DE83B04C2C04}"/>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7201" name="Rectangle 33">
            <a:extLst>
              <a:ext uri="{FF2B5EF4-FFF2-40B4-BE49-F238E27FC236}">
                <a16:creationId xmlns:a16="http://schemas.microsoft.com/office/drawing/2014/main" id="{F7FABA6F-E824-8F1B-49BC-3DC88F9FF5F1}"/>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9AA7D863-74E3-438A-9786-05790093ED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8194" name="Group 1">
            <a:extLst>
              <a:ext uri="{FF2B5EF4-FFF2-40B4-BE49-F238E27FC236}">
                <a16:creationId xmlns:a16="http://schemas.microsoft.com/office/drawing/2014/main" id="{C5AAAC40-7443-1345-CE44-A5D08AA6D716}"/>
              </a:ext>
            </a:extLst>
          </p:cNvPr>
          <p:cNvGrpSpPr>
            <a:grpSpLocks/>
          </p:cNvGrpSpPr>
          <p:nvPr/>
        </p:nvGrpSpPr>
        <p:grpSpPr bwMode="auto">
          <a:xfrm>
            <a:off x="0" y="228600"/>
            <a:ext cx="1979613" cy="6637338"/>
            <a:chOff x="0" y="144"/>
            <a:chExt cx="1247" cy="4181"/>
          </a:xfrm>
        </p:grpSpPr>
        <p:sp>
          <p:nvSpPr>
            <p:cNvPr id="8215" name="AutoShape 2">
              <a:extLst>
                <a:ext uri="{FF2B5EF4-FFF2-40B4-BE49-F238E27FC236}">
                  <a16:creationId xmlns:a16="http://schemas.microsoft.com/office/drawing/2014/main" id="{FB4DF4EE-6355-6651-7D70-949C4C2D2AB0}"/>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6" name="AutoShape 3">
              <a:extLst>
                <a:ext uri="{FF2B5EF4-FFF2-40B4-BE49-F238E27FC236}">
                  <a16:creationId xmlns:a16="http://schemas.microsoft.com/office/drawing/2014/main" id="{6954A873-3742-A1B5-4C7C-30F4220549FA}"/>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7" name="AutoShape 4">
              <a:extLst>
                <a:ext uri="{FF2B5EF4-FFF2-40B4-BE49-F238E27FC236}">
                  <a16:creationId xmlns:a16="http://schemas.microsoft.com/office/drawing/2014/main" id="{5AE6A820-DA83-1132-2614-3FC049D95DB1}"/>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8" name="AutoShape 5">
              <a:extLst>
                <a:ext uri="{FF2B5EF4-FFF2-40B4-BE49-F238E27FC236}">
                  <a16:creationId xmlns:a16="http://schemas.microsoft.com/office/drawing/2014/main" id="{21166952-FAA2-1E87-3717-14970D8F7519}"/>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9" name="AutoShape 6">
              <a:extLst>
                <a:ext uri="{FF2B5EF4-FFF2-40B4-BE49-F238E27FC236}">
                  <a16:creationId xmlns:a16="http://schemas.microsoft.com/office/drawing/2014/main" id="{77827174-B48B-2F5A-53F9-2FA91915DA13}"/>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20" name="AutoShape 7">
              <a:extLst>
                <a:ext uri="{FF2B5EF4-FFF2-40B4-BE49-F238E27FC236}">
                  <a16:creationId xmlns:a16="http://schemas.microsoft.com/office/drawing/2014/main" id="{2AC2E10C-78A3-F387-FC39-1687EAABE469}"/>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21" name="AutoShape 8">
              <a:extLst>
                <a:ext uri="{FF2B5EF4-FFF2-40B4-BE49-F238E27FC236}">
                  <a16:creationId xmlns:a16="http://schemas.microsoft.com/office/drawing/2014/main" id="{69F56548-4EA0-32CD-888B-FF49B63AC562}"/>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22" name="AutoShape 9">
              <a:extLst>
                <a:ext uri="{FF2B5EF4-FFF2-40B4-BE49-F238E27FC236}">
                  <a16:creationId xmlns:a16="http://schemas.microsoft.com/office/drawing/2014/main" id="{C3D6B9F6-26CB-BAA3-F45F-7B7C5F6D1B03}"/>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D879C511-9D2F-578B-BF44-89BA7F8717C8}"/>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24" name="AutoShape 11">
              <a:extLst>
                <a:ext uri="{FF2B5EF4-FFF2-40B4-BE49-F238E27FC236}">
                  <a16:creationId xmlns:a16="http://schemas.microsoft.com/office/drawing/2014/main" id="{504B951F-8448-0825-4F1A-9619ECD24E26}"/>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5F890CFC-0B2F-5A91-EC43-89E4FB36489E}"/>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26" name="AutoShape 13">
              <a:extLst>
                <a:ext uri="{FF2B5EF4-FFF2-40B4-BE49-F238E27FC236}">
                  <a16:creationId xmlns:a16="http://schemas.microsoft.com/office/drawing/2014/main" id="{00F29429-6099-E3BB-682E-C10503BC9DFE}"/>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8195" name="Group 14">
            <a:extLst>
              <a:ext uri="{FF2B5EF4-FFF2-40B4-BE49-F238E27FC236}">
                <a16:creationId xmlns:a16="http://schemas.microsoft.com/office/drawing/2014/main" id="{51F6A81B-AF6A-6157-1941-2293D7DC7430}"/>
              </a:ext>
            </a:extLst>
          </p:cNvPr>
          <p:cNvGrpSpPr>
            <a:grpSpLocks/>
          </p:cNvGrpSpPr>
          <p:nvPr/>
        </p:nvGrpSpPr>
        <p:grpSpPr bwMode="auto">
          <a:xfrm>
            <a:off x="20638" y="0"/>
            <a:ext cx="1951037" cy="6851650"/>
            <a:chOff x="13" y="0"/>
            <a:chExt cx="1229" cy="4316"/>
          </a:xfrm>
        </p:grpSpPr>
        <p:sp>
          <p:nvSpPr>
            <p:cNvPr id="8203" name="AutoShape 15">
              <a:extLst>
                <a:ext uri="{FF2B5EF4-FFF2-40B4-BE49-F238E27FC236}">
                  <a16:creationId xmlns:a16="http://schemas.microsoft.com/office/drawing/2014/main" id="{B37D0A2F-5400-54F2-16EC-2BB53DAEBC67}"/>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04" name="AutoShape 16">
              <a:extLst>
                <a:ext uri="{FF2B5EF4-FFF2-40B4-BE49-F238E27FC236}">
                  <a16:creationId xmlns:a16="http://schemas.microsoft.com/office/drawing/2014/main" id="{898DF28F-58D2-2D17-214C-B8B081F52D20}"/>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05" name="AutoShape 17">
              <a:extLst>
                <a:ext uri="{FF2B5EF4-FFF2-40B4-BE49-F238E27FC236}">
                  <a16:creationId xmlns:a16="http://schemas.microsoft.com/office/drawing/2014/main" id="{00192706-C6E7-C6DB-6A9E-B958011F78B6}"/>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06" name="AutoShape 18">
              <a:extLst>
                <a:ext uri="{FF2B5EF4-FFF2-40B4-BE49-F238E27FC236}">
                  <a16:creationId xmlns:a16="http://schemas.microsoft.com/office/drawing/2014/main" id="{6F5D8853-6FF6-3F71-33A6-F9C59CAF7AA9}"/>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07" name="AutoShape 19">
              <a:extLst>
                <a:ext uri="{FF2B5EF4-FFF2-40B4-BE49-F238E27FC236}">
                  <a16:creationId xmlns:a16="http://schemas.microsoft.com/office/drawing/2014/main" id="{72F95453-65A8-56E9-E76B-0C2F5EF92619}"/>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08" name="AutoShape 20">
              <a:extLst>
                <a:ext uri="{FF2B5EF4-FFF2-40B4-BE49-F238E27FC236}">
                  <a16:creationId xmlns:a16="http://schemas.microsoft.com/office/drawing/2014/main" id="{6D693633-9CDC-B3B0-7A14-66AF7D4D2810}"/>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09" name="AutoShape 21">
              <a:extLst>
                <a:ext uri="{FF2B5EF4-FFF2-40B4-BE49-F238E27FC236}">
                  <a16:creationId xmlns:a16="http://schemas.microsoft.com/office/drawing/2014/main" id="{3F3B4AF7-114E-56A8-504E-B3C863F2CA65}"/>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0" name="AutoShape 22">
              <a:extLst>
                <a:ext uri="{FF2B5EF4-FFF2-40B4-BE49-F238E27FC236}">
                  <a16:creationId xmlns:a16="http://schemas.microsoft.com/office/drawing/2014/main" id="{2D1B7EA6-AF9E-D9EA-E078-FF3F3C234E17}"/>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1" name="AutoShape 23">
              <a:extLst>
                <a:ext uri="{FF2B5EF4-FFF2-40B4-BE49-F238E27FC236}">
                  <a16:creationId xmlns:a16="http://schemas.microsoft.com/office/drawing/2014/main" id="{74C119DB-7F2E-1B9F-95B6-4C741E63225A}"/>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2" name="AutoShape 24">
              <a:extLst>
                <a:ext uri="{FF2B5EF4-FFF2-40B4-BE49-F238E27FC236}">
                  <a16:creationId xmlns:a16="http://schemas.microsoft.com/office/drawing/2014/main" id="{DAD68C8B-B919-2C8E-0775-E5F8A66F51B4}"/>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3" name="AutoShape 25">
              <a:extLst>
                <a:ext uri="{FF2B5EF4-FFF2-40B4-BE49-F238E27FC236}">
                  <a16:creationId xmlns:a16="http://schemas.microsoft.com/office/drawing/2014/main" id="{8F91D810-15C2-711A-ED7E-2AD34F906834}"/>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214" name="AutoShape 26">
              <a:extLst>
                <a:ext uri="{FF2B5EF4-FFF2-40B4-BE49-F238E27FC236}">
                  <a16:creationId xmlns:a16="http://schemas.microsoft.com/office/drawing/2014/main" id="{811044C8-1704-E739-10BB-00356085BDE5}"/>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8196" name="Rectangle 27">
            <a:extLst>
              <a:ext uri="{FF2B5EF4-FFF2-40B4-BE49-F238E27FC236}">
                <a16:creationId xmlns:a16="http://schemas.microsoft.com/office/drawing/2014/main" id="{79B6917C-C3C2-FD33-2E41-B818DC35EF6A}"/>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8197" name="AutoShape 28">
            <a:extLst>
              <a:ext uri="{FF2B5EF4-FFF2-40B4-BE49-F238E27FC236}">
                <a16:creationId xmlns:a16="http://schemas.microsoft.com/office/drawing/2014/main" id="{E344B5C1-2E65-4CC2-558F-A4EBCF5D1724}"/>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8198" name="Rectangle 29">
            <a:extLst>
              <a:ext uri="{FF2B5EF4-FFF2-40B4-BE49-F238E27FC236}">
                <a16:creationId xmlns:a16="http://schemas.microsoft.com/office/drawing/2014/main" id="{174F07EB-8EB0-A02B-60DC-6C1A4137C1BE}"/>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8199" name="Rectangle 30">
            <a:extLst>
              <a:ext uri="{FF2B5EF4-FFF2-40B4-BE49-F238E27FC236}">
                <a16:creationId xmlns:a16="http://schemas.microsoft.com/office/drawing/2014/main" id="{CCD1B34B-7D41-2886-8BA6-01C691FEB13D}"/>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8223" name="Rectangle 31">
            <a:extLst>
              <a:ext uri="{FF2B5EF4-FFF2-40B4-BE49-F238E27FC236}">
                <a16:creationId xmlns:a16="http://schemas.microsoft.com/office/drawing/2014/main" id="{E85D6E0A-05E7-B40B-A06E-EB93E1801321}"/>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8201" name="Text Box 32">
            <a:extLst>
              <a:ext uri="{FF2B5EF4-FFF2-40B4-BE49-F238E27FC236}">
                <a16:creationId xmlns:a16="http://schemas.microsoft.com/office/drawing/2014/main" id="{5AFAA90C-E968-F96E-E223-A9E524FACA15}"/>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8225" name="Rectangle 33">
            <a:extLst>
              <a:ext uri="{FF2B5EF4-FFF2-40B4-BE49-F238E27FC236}">
                <a16:creationId xmlns:a16="http://schemas.microsoft.com/office/drawing/2014/main" id="{676446A3-9457-477E-FB3E-48DFC3715E00}"/>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C0B8C8C9-5A01-4731-BBB8-7F646FFFB57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9218" name="Group 1">
            <a:extLst>
              <a:ext uri="{FF2B5EF4-FFF2-40B4-BE49-F238E27FC236}">
                <a16:creationId xmlns:a16="http://schemas.microsoft.com/office/drawing/2014/main" id="{8813F6FB-F252-B569-9D59-EBC5EC0B5E8E}"/>
              </a:ext>
            </a:extLst>
          </p:cNvPr>
          <p:cNvGrpSpPr>
            <a:grpSpLocks/>
          </p:cNvGrpSpPr>
          <p:nvPr/>
        </p:nvGrpSpPr>
        <p:grpSpPr bwMode="auto">
          <a:xfrm>
            <a:off x="0" y="228600"/>
            <a:ext cx="1979613" cy="6637338"/>
            <a:chOff x="0" y="144"/>
            <a:chExt cx="1247" cy="4181"/>
          </a:xfrm>
        </p:grpSpPr>
        <p:sp>
          <p:nvSpPr>
            <p:cNvPr id="9239" name="AutoShape 2">
              <a:extLst>
                <a:ext uri="{FF2B5EF4-FFF2-40B4-BE49-F238E27FC236}">
                  <a16:creationId xmlns:a16="http://schemas.microsoft.com/office/drawing/2014/main" id="{15C9AA90-A091-9328-CEFD-0338E9DF7E8F}"/>
                </a:ext>
              </a:extLst>
            </p:cNvPr>
            <p:cNvSpPr>
              <a:spLocks noChangeArrowheads="1"/>
            </p:cNvSpPr>
            <p:nvPr/>
          </p:nvSpPr>
          <p:spPr bwMode="auto">
            <a:xfrm>
              <a:off x="0" y="1622"/>
              <a:ext cx="43" cy="394"/>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0" name="AutoShape 3">
              <a:extLst>
                <a:ext uri="{FF2B5EF4-FFF2-40B4-BE49-F238E27FC236}">
                  <a16:creationId xmlns:a16="http://schemas.microsoft.com/office/drawing/2014/main" id="{C5927911-36A8-1229-7DFD-6B78D68FC53E}"/>
                </a:ext>
              </a:extLst>
            </p:cNvPr>
            <p:cNvSpPr>
              <a:spLocks noChangeArrowheads="1"/>
            </p:cNvSpPr>
            <p:nvPr/>
          </p:nvSpPr>
          <p:spPr bwMode="auto">
            <a:xfrm>
              <a:off x="56" y="1988"/>
              <a:ext cx="282" cy="1462"/>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1528948220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1" name="AutoShape 4">
              <a:extLst>
                <a:ext uri="{FF2B5EF4-FFF2-40B4-BE49-F238E27FC236}">
                  <a16:creationId xmlns:a16="http://schemas.microsoft.com/office/drawing/2014/main" id="{603266E7-488A-9E10-F029-1F815AE8B1E0}"/>
                </a:ext>
              </a:extLst>
            </p:cNvPr>
            <p:cNvSpPr>
              <a:spLocks noChangeArrowheads="1"/>
            </p:cNvSpPr>
            <p:nvPr/>
          </p:nvSpPr>
          <p:spPr bwMode="auto">
            <a:xfrm>
              <a:off x="353" y="3431"/>
              <a:ext cx="266" cy="894"/>
            </a:xfrm>
            <a:custGeom>
              <a:avLst/>
              <a:gdLst>
                <a:gd name="T0" fmla="*/ 2042354174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042354174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2" name="AutoShape 5">
              <a:extLst>
                <a:ext uri="{FF2B5EF4-FFF2-40B4-BE49-F238E27FC236}">
                  <a16:creationId xmlns:a16="http://schemas.microsoft.com/office/drawing/2014/main" id="{9C6E701A-27E6-9BD8-D28A-FC23A686A564}"/>
                </a:ext>
              </a:extLst>
            </p:cNvPr>
            <p:cNvSpPr>
              <a:spLocks noChangeArrowheads="1"/>
            </p:cNvSpPr>
            <p:nvPr/>
          </p:nvSpPr>
          <p:spPr bwMode="auto">
            <a:xfrm>
              <a:off x="420" y="4097"/>
              <a:ext cx="74" cy="228"/>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3" name="AutoShape 6">
              <a:extLst>
                <a:ext uri="{FF2B5EF4-FFF2-40B4-BE49-F238E27FC236}">
                  <a16:creationId xmlns:a16="http://schemas.microsoft.com/office/drawing/2014/main" id="{F6C29129-D40A-7DD5-EC03-591F2D6068DA}"/>
                </a:ext>
              </a:extLst>
            </p:cNvPr>
            <p:cNvSpPr>
              <a:spLocks noChangeArrowheads="1"/>
            </p:cNvSpPr>
            <p:nvPr/>
          </p:nvSpPr>
          <p:spPr bwMode="auto">
            <a:xfrm>
              <a:off x="44" y="2017"/>
              <a:ext cx="359" cy="209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4" name="AutoShape 7">
              <a:extLst>
                <a:ext uri="{FF2B5EF4-FFF2-40B4-BE49-F238E27FC236}">
                  <a16:creationId xmlns:a16="http://schemas.microsoft.com/office/drawing/2014/main" id="{BC0DEEAC-AEB4-7421-1981-F0EABEB8F34C}"/>
                </a:ext>
              </a:extLst>
            </p:cNvPr>
            <p:cNvSpPr>
              <a:spLocks noChangeArrowheads="1"/>
            </p:cNvSpPr>
            <p:nvPr/>
          </p:nvSpPr>
          <p:spPr bwMode="auto">
            <a:xfrm>
              <a:off x="10" y="144"/>
              <a:ext cx="45" cy="184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1121983642 w 23"/>
                <a:gd name="T11" fmla="*/ 2147483647 h 635"/>
                <a:gd name="T12" fmla="*/ 2147483647 w 23"/>
                <a:gd name="T13" fmla="*/ 0 h 635"/>
                <a:gd name="T14" fmla="*/ 2147483647 w 23"/>
                <a:gd name="T15" fmla="*/ 0 h 635"/>
                <a:gd name="T16" fmla="*/ 224385280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5" name="AutoShape 8">
              <a:extLst>
                <a:ext uri="{FF2B5EF4-FFF2-40B4-BE49-F238E27FC236}">
                  <a16:creationId xmlns:a16="http://schemas.microsoft.com/office/drawing/2014/main" id="{32023FEB-0A83-B1D0-C9DF-D6E3BC61EC78}"/>
                </a:ext>
              </a:extLst>
            </p:cNvPr>
            <p:cNvSpPr>
              <a:spLocks noChangeArrowheads="1"/>
            </p:cNvSpPr>
            <p:nvPr/>
          </p:nvSpPr>
          <p:spPr bwMode="auto">
            <a:xfrm>
              <a:off x="34" y="1855"/>
              <a:ext cx="34" cy="310"/>
            </a:xfrm>
            <a:custGeom>
              <a:avLst/>
              <a:gdLst>
                <a:gd name="T0" fmla="*/ 0 w 17"/>
                <a:gd name="T1" fmla="*/ 0 h 107"/>
                <a:gd name="T2" fmla="*/ 1257217808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6" name="AutoShape 9">
              <a:extLst>
                <a:ext uri="{FF2B5EF4-FFF2-40B4-BE49-F238E27FC236}">
                  <a16:creationId xmlns:a16="http://schemas.microsoft.com/office/drawing/2014/main" id="{762E076B-AB84-1A0B-3E4D-490989A277F7}"/>
                </a:ext>
              </a:extLst>
            </p:cNvPr>
            <p:cNvSpPr>
              <a:spLocks noChangeArrowheads="1"/>
            </p:cNvSpPr>
            <p:nvPr/>
          </p:nvSpPr>
          <p:spPr bwMode="auto">
            <a:xfrm>
              <a:off x="337" y="3451"/>
              <a:ext cx="82" cy="645"/>
            </a:xfrm>
            <a:custGeom>
              <a:avLst/>
              <a:gdLst>
                <a:gd name="T0" fmla="*/ 0 w 41"/>
                <a:gd name="T1" fmla="*/ 0 h 222"/>
                <a:gd name="T2" fmla="*/ 1244812384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1991686896 w 41"/>
                <a:gd name="T15" fmla="*/ 2147483647 h 222"/>
                <a:gd name="T16" fmla="*/ 1742749744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2" name="AutoShape 10">
              <a:extLst>
                <a:ext uri="{FF2B5EF4-FFF2-40B4-BE49-F238E27FC236}">
                  <a16:creationId xmlns:a16="http://schemas.microsoft.com/office/drawing/2014/main" id="{671CAFB2-30AD-89A3-D8AF-1DA1E24B0477}"/>
                </a:ext>
              </a:extLst>
            </p:cNvPr>
            <p:cNvSpPr>
              <a:spLocks noChangeArrowheads="1"/>
            </p:cNvSpPr>
            <p:nvPr/>
          </p:nvSpPr>
          <p:spPr bwMode="auto">
            <a:xfrm>
              <a:off x="339" y="881"/>
              <a:ext cx="908" cy="2549"/>
            </a:xfrm>
            <a:custGeom>
              <a:avLst/>
              <a:gdLst>
                <a:gd name="T0" fmla="*/ 1792774914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1095548230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1792774914 w 450"/>
                <a:gd name="T31" fmla="*/ 2147483647 h 878"/>
                <a:gd name="T32" fmla="*/ 1792774914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48" name="AutoShape 11">
              <a:extLst>
                <a:ext uri="{FF2B5EF4-FFF2-40B4-BE49-F238E27FC236}">
                  <a16:creationId xmlns:a16="http://schemas.microsoft.com/office/drawing/2014/main" id="{C96DED56-89E9-CDD1-667E-0EF3FC0A3481}"/>
                </a:ext>
              </a:extLst>
            </p:cNvPr>
            <p:cNvSpPr>
              <a:spLocks noChangeArrowheads="1"/>
            </p:cNvSpPr>
            <p:nvPr/>
          </p:nvSpPr>
          <p:spPr bwMode="auto">
            <a:xfrm>
              <a:off x="404" y="4113"/>
              <a:ext cx="70" cy="212"/>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3" name="AutoShape 12">
              <a:extLst>
                <a:ext uri="{FF2B5EF4-FFF2-40B4-BE49-F238E27FC236}">
                  <a16:creationId xmlns:a16="http://schemas.microsoft.com/office/drawing/2014/main" id="{8F24742A-B2DE-88D9-AB1E-483F1F9CC104}"/>
                </a:ext>
              </a:extLst>
            </p:cNvPr>
            <p:cNvSpPr>
              <a:spLocks noChangeArrowheads="1"/>
            </p:cNvSpPr>
            <p:nvPr/>
          </p:nvSpPr>
          <p:spPr bwMode="auto">
            <a:xfrm>
              <a:off x="337" y="3376"/>
              <a:ext cx="15" cy="139"/>
            </a:xfrm>
            <a:custGeom>
              <a:avLst/>
              <a:gdLst>
                <a:gd name="T0" fmla="*/ 1336495661 w 8"/>
                <a:gd name="T1" fmla="*/ 2147483647 h 48"/>
                <a:gd name="T2" fmla="*/ 1527437303 w 8"/>
                <a:gd name="T3" fmla="*/ 2147483647 h 48"/>
                <a:gd name="T4" fmla="*/ 1527437303 w 8"/>
                <a:gd name="T5" fmla="*/ 2147483647 h 48"/>
                <a:gd name="T6" fmla="*/ 190941694 w 8"/>
                <a:gd name="T7" fmla="*/ 0 h 48"/>
                <a:gd name="T8" fmla="*/ 0 w 8"/>
                <a:gd name="T9" fmla="*/ 2147483647 h 48"/>
                <a:gd name="T10" fmla="*/ 1336495661 w 8"/>
                <a:gd name="T11" fmla="*/ 2147483647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50" name="AutoShape 13">
              <a:extLst>
                <a:ext uri="{FF2B5EF4-FFF2-40B4-BE49-F238E27FC236}">
                  <a16:creationId xmlns:a16="http://schemas.microsoft.com/office/drawing/2014/main" id="{C185800F-2D18-EDE1-128A-FB9C7EA3E47B}"/>
                </a:ext>
              </a:extLst>
            </p:cNvPr>
            <p:cNvSpPr>
              <a:spLocks noChangeArrowheads="1"/>
            </p:cNvSpPr>
            <p:nvPr/>
          </p:nvSpPr>
          <p:spPr bwMode="auto">
            <a:xfrm>
              <a:off x="372" y="3934"/>
              <a:ext cx="103" cy="391"/>
            </a:xfrm>
            <a:custGeom>
              <a:avLst/>
              <a:gdLst>
                <a:gd name="T0" fmla="*/ 1638990374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1638990374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grpSp>
        <p:nvGrpSpPr>
          <p:cNvPr id="9219" name="Group 14">
            <a:extLst>
              <a:ext uri="{FF2B5EF4-FFF2-40B4-BE49-F238E27FC236}">
                <a16:creationId xmlns:a16="http://schemas.microsoft.com/office/drawing/2014/main" id="{29D27F45-549C-DF6F-12CE-3F0010F5B81A}"/>
              </a:ext>
            </a:extLst>
          </p:cNvPr>
          <p:cNvGrpSpPr>
            <a:grpSpLocks/>
          </p:cNvGrpSpPr>
          <p:nvPr/>
        </p:nvGrpSpPr>
        <p:grpSpPr bwMode="auto">
          <a:xfrm>
            <a:off x="20638" y="0"/>
            <a:ext cx="1951037" cy="6851650"/>
            <a:chOff x="13" y="0"/>
            <a:chExt cx="1229" cy="4316"/>
          </a:xfrm>
        </p:grpSpPr>
        <p:sp>
          <p:nvSpPr>
            <p:cNvPr id="9227" name="AutoShape 15">
              <a:extLst>
                <a:ext uri="{FF2B5EF4-FFF2-40B4-BE49-F238E27FC236}">
                  <a16:creationId xmlns:a16="http://schemas.microsoft.com/office/drawing/2014/main" id="{C4838355-FBD0-0D3E-81B2-B7D47ADC6CD1}"/>
                </a:ext>
              </a:extLst>
            </p:cNvPr>
            <p:cNvSpPr>
              <a:spLocks noChangeArrowheads="1"/>
            </p:cNvSpPr>
            <p:nvPr/>
          </p:nvSpPr>
          <p:spPr bwMode="auto">
            <a:xfrm>
              <a:off x="13" y="0"/>
              <a:ext cx="257" cy="2771"/>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1838585643 w 103"/>
                <a:gd name="T21" fmla="*/ 2147483647 h 920"/>
                <a:gd name="T22" fmla="*/ 612810429 w 103"/>
                <a:gd name="T23" fmla="*/ 0 h 920"/>
                <a:gd name="T24" fmla="*/ 0 w 103"/>
                <a:gd name="T25" fmla="*/ 0 h 920"/>
                <a:gd name="T26" fmla="*/ 612810429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28" name="AutoShape 16">
              <a:extLst>
                <a:ext uri="{FF2B5EF4-FFF2-40B4-BE49-F238E27FC236}">
                  <a16:creationId xmlns:a16="http://schemas.microsoft.com/office/drawing/2014/main" id="{A91E5C35-2C3B-DD58-2005-106AFBF131EE}"/>
                </a:ext>
              </a:extLst>
            </p:cNvPr>
            <p:cNvSpPr>
              <a:spLocks noChangeArrowheads="1"/>
            </p:cNvSpPr>
            <p:nvPr/>
          </p:nvSpPr>
          <p:spPr bwMode="auto">
            <a:xfrm>
              <a:off x="286" y="2719"/>
              <a:ext cx="220" cy="995"/>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29" name="AutoShape 17">
              <a:extLst>
                <a:ext uri="{FF2B5EF4-FFF2-40B4-BE49-F238E27FC236}">
                  <a16:creationId xmlns:a16="http://schemas.microsoft.com/office/drawing/2014/main" id="{109FD273-6F6B-665E-EEA4-305D5433184E}"/>
                </a:ext>
              </a:extLst>
            </p:cNvPr>
            <p:cNvSpPr>
              <a:spLocks noChangeArrowheads="1"/>
            </p:cNvSpPr>
            <p:nvPr/>
          </p:nvSpPr>
          <p:spPr bwMode="auto">
            <a:xfrm>
              <a:off x="524" y="3693"/>
              <a:ext cx="224" cy="623"/>
            </a:xfrm>
            <a:custGeom>
              <a:avLst/>
              <a:gdLst>
                <a:gd name="T0" fmla="*/ 2147483647 w 90"/>
                <a:gd name="T1" fmla="*/ 2147483647 h 207"/>
                <a:gd name="T2" fmla="*/ 0 w 90"/>
                <a:gd name="T3" fmla="*/ 0 h 207"/>
                <a:gd name="T4" fmla="*/ 604445891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0" name="AutoShape 18">
              <a:extLst>
                <a:ext uri="{FF2B5EF4-FFF2-40B4-BE49-F238E27FC236}">
                  <a16:creationId xmlns:a16="http://schemas.microsoft.com/office/drawing/2014/main" id="{FB4A976F-7A0F-5A62-2F20-013469B72D66}"/>
                </a:ext>
              </a:extLst>
            </p:cNvPr>
            <p:cNvSpPr>
              <a:spLocks noChangeArrowheads="1"/>
            </p:cNvSpPr>
            <p:nvPr/>
          </p:nvSpPr>
          <p:spPr bwMode="auto">
            <a:xfrm>
              <a:off x="271" y="2749"/>
              <a:ext cx="287" cy="1408"/>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1" name="AutoShape 19">
              <a:extLst>
                <a:ext uri="{FF2B5EF4-FFF2-40B4-BE49-F238E27FC236}">
                  <a16:creationId xmlns:a16="http://schemas.microsoft.com/office/drawing/2014/main" id="{6C3F641C-21EB-EC74-D535-D56C9E510595}"/>
                </a:ext>
              </a:extLst>
            </p:cNvPr>
            <p:cNvSpPr>
              <a:spLocks noChangeArrowheads="1"/>
            </p:cNvSpPr>
            <p:nvPr/>
          </p:nvSpPr>
          <p:spPr bwMode="auto">
            <a:xfrm>
              <a:off x="243" y="812"/>
              <a:ext cx="90" cy="1906"/>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629042863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2" name="AutoShape 20">
              <a:extLst>
                <a:ext uri="{FF2B5EF4-FFF2-40B4-BE49-F238E27FC236}">
                  <a16:creationId xmlns:a16="http://schemas.microsoft.com/office/drawing/2014/main" id="{0D454F9E-F528-9782-CCE8-F1ACBF054269}"/>
                </a:ext>
              </a:extLst>
            </p:cNvPr>
            <p:cNvSpPr>
              <a:spLocks noChangeArrowheads="1"/>
            </p:cNvSpPr>
            <p:nvPr/>
          </p:nvSpPr>
          <p:spPr bwMode="auto">
            <a:xfrm>
              <a:off x="579" y="4140"/>
              <a:ext cx="69" cy="176"/>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3" name="AutoShape 21">
              <a:extLst>
                <a:ext uri="{FF2B5EF4-FFF2-40B4-BE49-F238E27FC236}">
                  <a16:creationId xmlns:a16="http://schemas.microsoft.com/office/drawing/2014/main" id="{F09ADC5E-0D2E-2507-4455-A6CA0A49ADE8}"/>
                </a:ext>
              </a:extLst>
            </p:cNvPr>
            <p:cNvSpPr>
              <a:spLocks noChangeArrowheads="1"/>
            </p:cNvSpPr>
            <p:nvPr/>
          </p:nvSpPr>
          <p:spPr bwMode="auto">
            <a:xfrm>
              <a:off x="261" y="2587"/>
              <a:ext cx="42" cy="322"/>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4" name="AutoShape 22">
              <a:extLst>
                <a:ext uri="{FF2B5EF4-FFF2-40B4-BE49-F238E27FC236}">
                  <a16:creationId xmlns:a16="http://schemas.microsoft.com/office/drawing/2014/main" id="{4ADB7028-C4FC-4F37-ED78-03EFB8628583}"/>
                </a:ext>
              </a:extLst>
            </p:cNvPr>
            <p:cNvSpPr>
              <a:spLocks noChangeArrowheads="1"/>
            </p:cNvSpPr>
            <p:nvPr/>
          </p:nvSpPr>
          <p:spPr bwMode="auto">
            <a:xfrm>
              <a:off x="507" y="1982"/>
              <a:ext cx="735" cy="1710"/>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5" name="AutoShape 23">
              <a:extLst>
                <a:ext uri="{FF2B5EF4-FFF2-40B4-BE49-F238E27FC236}">
                  <a16:creationId xmlns:a16="http://schemas.microsoft.com/office/drawing/2014/main" id="{94197519-52ED-8578-912C-ECC8F2E791C6}"/>
                </a:ext>
              </a:extLst>
            </p:cNvPr>
            <p:cNvSpPr>
              <a:spLocks noChangeArrowheads="1"/>
            </p:cNvSpPr>
            <p:nvPr/>
          </p:nvSpPr>
          <p:spPr bwMode="auto">
            <a:xfrm>
              <a:off x="559" y="4158"/>
              <a:ext cx="62" cy="158"/>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6" name="AutoShape 24">
              <a:extLst>
                <a:ext uri="{FF2B5EF4-FFF2-40B4-BE49-F238E27FC236}">
                  <a16:creationId xmlns:a16="http://schemas.microsoft.com/office/drawing/2014/main" id="{A0FC843D-504B-ED1F-4049-0372EED885FD}"/>
                </a:ext>
              </a:extLst>
            </p:cNvPr>
            <p:cNvSpPr>
              <a:spLocks noChangeArrowheads="1"/>
            </p:cNvSpPr>
            <p:nvPr/>
          </p:nvSpPr>
          <p:spPr bwMode="auto">
            <a:xfrm>
              <a:off x="507" y="3715"/>
              <a:ext cx="71" cy="424"/>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7" name="AutoShape 25">
              <a:extLst>
                <a:ext uri="{FF2B5EF4-FFF2-40B4-BE49-F238E27FC236}">
                  <a16:creationId xmlns:a16="http://schemas.microsoft.com/office/drawing/2014/main" id="{68C365F9-B4A7-F5FE-BF02-DBE972749A8C}"/>
                </a:ext>
              </a:extLst>
            </p:cNvPr>
            <p:cNvSpPr>
              <a:spLocks noChangeArrowheads="1"/>
            </p:cNvSpPr>
            <p:nvPr/>
          </p:nvSpPr>
          <p:spPr bwMode="auto">
            <a:xfrm>
              <a:off x="507" y="3636"/>
              <a:ext cx="19" cy="143"/>
            </a:xfrm>
            <a:custGeom>
              <a:avLst/>
              <a:gdLst>
                <a:gd name="T0" fmla="*/ 0 w 8"/>
                <a:gd name="T1" fmla="*/ 2147483647 h 48"/>
                <a:gd name="T2" fmla="*/ 2004572815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38" name="AutoShape 26">
              <a:extLst>
                <a:ext uri="{FF2B5EF4-FFF2-40B4-BE49-F238E27FC236}">
                  <a16:creationId xmlns:a16="http://schemas.microsoft.com/office/drawing/2014/main" id="{2AB3BBD2-B58D-59C8-0E55-FA40359D28A0}"/>
                </a:ext>
              </a:extLst>
            </p:cNvPr>
            <p:cNvSpPr>
              <a:spLocks noChangeArrowheads="1"/>
            </p:cNvSpPr>
            <p:nvPr/>
          </p:nvSpPr>
          <p:spPr bwMode="auto">
            <a:xfrm>
              <a:off x="524" y="3983"/>
              <a:ext cx="109" cy="333"/>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grpSp>
      <p:sp>
        <p:nvSpPr>
          <p:cNvPr id="9220" name="Rectangle 27">
            <a:extLst>
              <a:ext uri="{FF2B5EF4-FFF2-40B4-BE49-F238E27FC236}">
                <a16:creationId xmlns:a16="http://schemas.microsoft.com/office/drawing/2014/main" id="{3CBCCD94-4930-6A2F-2EC3-45D5310A81FF}"/>
              </a:ext>
            </a:extLst>
          </p:cNvPr>
          <p:cNvSpPr>
            <a:spLocks noChangeArrowheads="1"/>
          </p:cNvSpPr>
          <p:nvPr/>
        </p:nvSpPr>
        <p:spPr bwMode="auto">
          <a:xfrm>
            <a:off x="0" y="0"/>
            <a:ext cx="182563" cy="6858000"/>
          </a:xfrm>
          <a:prstGeom prst="rect">
            <a:avLst/>
          </a:prstGeom>
          <a:solidFill>
            <a:srgbClr val="766F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9221" name="AutoShape 28">
            <a:extLst>
              <a:ext uri="{FF2B5EF4-FFF2-40B4-BE49-F238E27FC236}">
                <a16:creationId xmlns:a16="http://schemas.microsoft.com/office/drawing/2014/main" id="{0C26E9F9-AE59-9543-0054-9338E6AC0783}"/>
              </a:ext>
            </a:extLst>
          </p:cNvPr>
          <p:cNvSpPr>
            <a:spLocks noChangeArrowheads="1"/>
          </p:cNvSpPr>
          <p:nvPr/>
        </p:nvSpPr>
        <p:spPr bwMode="auto">
          <a:xfrm flipV="1">
            <a:off x="0" y="711200"/>
            <a:ext cx="1358900" cy="508000"/>
          </a:xfrm>
          <a:custGeom>
            <a:avLst/>
            <a:gdLst>
              <a:gd name="T0" fmla="*/ 2147483647 w 7908"/>
              <a:gd name="T1" fmla="*/ 2147483647 h 10000"/>
              <a:gd name="T2" fmla="*/ 2147483647 w 7908"/>
              <a:gd name="T3" fmla="*/ 2147483647 h 10000"/>
              <a:gd name="T4" fmla="*/ 2147483647 w 7908"/>
              <a:gd name="T5" fmla="*/ 2147483647 h 10000"/>
              <a:gd name="T6" fmla="*/ 2147483647 w 7908"/>
              <a:gd name="T7" fmla="*/ 0 h 10000"/>
              <a:gd name="T8" fmla="*/ 2147483647 w 7908"/>
              <a:gd name="T9" fmla="*/ 0 h 10000"/>
              <a:gd name="T10" fmla="*/ 0 w 7908"/>
              <a:gd name="T11" fmla="*/ 2147483647 h 10000"/>
              <a:gd name="T12" fmla="*/ 0 w 7908"/>
              <a:gd name="T13" fmla="*/ 2147483647 h 10000"/>
              <a:gd name="T14" fmla="*/ 2147483647 w 7908"/>
              <a:gd name="T15" fmla="*/ 2147483647 h 10000"/>
              <a:gd name="T16" fmla="*/ 2147483647 w 7908"/>
              <a:gd name="T17" fmla="*/ 2147483647 h 10000"/>
              <a:gd name="T18" fmla="*/ 2147483647 w 7908"/>
              <a:gd name="T19" fmla="*/ 2147483647 h 10000"/>
              <a:gd name="T20" fmla="*/ 2147483647 w 7908"/>
              <a:gd name="T21" fmla="*/ 2147483647 h 10000"/>
              <a:gd name="T22" fmla="*/ 2147483647 w 7908"/>
              <a:gd name="T23" fmla="*/ 2147483647 h 10000"/>
              <a:gd name="T24" fmla="*/ 2147483647 w 7908"/>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a:noFill/>
          </a:ln>
          <a:extLst>
            <a:ext uri="{91240B29-F687-4F45-9708-019B960494DF}">
              <a14:hiddenLine xmlns:a14="http://schemas.microsoft.com/office/drawing/2010/main" w="9525" cap="flat">
                <a:solidFill>
                  <a:srgbClr val="000000"/>
                </a:solidFill>
                <a:round/>
                <a:headEnd/>
                <a:tailEnd/>
              </a14:hiddenLine>
            </a:ext>
          </a:extLst>
        </p:spPr>
        <p:txBody>
          <a:bodyPr wrap="none" anchor="ctr"/>
          <a:lstStyle/>
          <a:p>
            <a:endParaRPr lang="en-US"/>
          </a:p>
        </p:txBody>
      </p:sp>
      <p:sp>
        <p:nvSpPr>
          <p:cNvPr id="9222" name="Rectangle 29">
            <a:extLst>
              <a:ext uri="{FF2B5EF4-FFF2-40B4-BE49-F238E27FC236}">
                <a16:creationId xmlns:a16="http://schemas.microsoft.com/office/drawing/2014/main" id="{FB3E6AFA-0EF6-A86D-6EDA-7520C8152C07}"/>
              </a:ext>
            </a:extLst>
          </p:cNvPr>
          <p:cNvSpPr>
            <a:spLocks noGrp="1" noChangeArrowheads="1"/>
          </p:cNvSpPr>
          <p:nvPr>
            <p:ph type="title"/>
          </p:nvPr>
        </p:nvSpPr>
        <p:spPr bwMode="auto">
          <a:xfrm>
            <a:off x="1944688" y="623888"/>
            <a:ext cx="6588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9223" name="Rectangle 30">
            <a:extLst>
              <a:ext uri="{FF2B5EF4-FFF2-40B4-BE49-F238E27FC236}">
                <a16:creationId xmlns:a16="http://schemas.microsoft.com/office/drawing/2014/main" id="{C2BFE1E3-072E-D66F-6E1D-B66DEB7AE0B1}"/>
              </a:ext>
            </a:extLst>
          </p:cNvPr>
          <p:cNvSpPr>
            <a:spLocks noGrp="1" noChangeArrowheads="1"/>
          </p:cNvSpPr>
          <p:nvPr>
            <p:ph type="body" idx="1"/>
          </p:nvPr>
        </p:nvSpPr>
        <p:spPr bwMode="auto">
          <a:xfrm>
            <a:off x="1943100" y="2133600"/>
            <a:ext cx="65897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9247" name="Rectangle 31">
            <a:extLst>
              <a:ext uri="{FF2B5EF4-FFF2-40B4-BE49-F238E27FC236}">
                <a16:creationId xmlns:a16="http://schemas.microsoft.com/office/drawing/2014/main" id="{56084032-2DAF-D030-3439-786E95423321}"/>
              </a:ext>
            </a:extLst>
          </p:cNvPr>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9225" name="Text Box 32">
            <a:extLst>
              <a:ext uri="{FF2B5EF4-FFF2-40B4-BE49-F238E27FC236}">
                <a16:creationId xmlns:a16="http://schemas.microsoft.com/office/drawing/2014/main" id="{92F1EAF2-27FD-28CF-7DFC-6AB7E96E6601}"/>
              </a:ext>
            </a:extLst>
          </p:cNvPr>
          <p:cNvSpPr txBox="1">
            <a:spLocks noChangeArrowheads="1"/>
          </p:cNvSpPr>
          <p:nvPr/>
        </p:nvSpPr>
        <p:spPr bwMode="auto">
          <a:xfrm>
            <a:off x="1943100" y="6135688"/>
            <a:ext cx="5716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IN" altLang="en-US">
              <a:cs typeface="Arial" panose="020B0604020202020204" pitchFamily="34" charset="0"/>
            </a:endParaRPr>
          </a:p>
        </p:txBody>
      </p:sp>
      <p:sp>
        <p:nvSpPr>
          <p:cNvPr id="9249" name="Rectangle 33">
            <a:extLst>
              <a:ext uri="{FF2B5EF4-FFF2-40B4-BE49-F238E27FC236}">
                <a16:creationId xmlns:a16="http://schemas.microsoft.com/office/drawing/2014/main" id="{FF35F7A0-7754-85B8-6568-9A14834FE48B}"/>
              </a:ext>
            </a:extLst>
          </p:cNvPr>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anose="02020603050405020304" pitchFamily="18" charset="0"/>
                <a:cs typeface="Arial" panose="020B0604020202020204" pitchFamily="34" charset="0"/>
              </a:defRPr>
            </a:lvl1pPr>
          </a:lstStyle>
          <a:p>
            <a:fld id="{1FC2DA23-D5D3-4020-AB21-F083C6B35D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anose="02020603050405020304"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hyperlink" Target="https://assets.publishing.service.gov.uk/government/uploads/system/uploads/attachment_data/file/731288/Gender-Pay-Gap-actions_.pdf" TargetMode="Externa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hyperlink" Target="https://www.su.se/polopoly_fs/1.82832.1333022556!/menu/standard/file/WP_2011_7.pdf"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hyperlink" Target="https://www.unicef.org/india/what-we-do/gender-equality" TargetMode="External"/><Relationship Id="rId5" Type="http://schemas.openxmlformats.org/officeDocument/2006/relationships/hyperlink" Target="https://www.unicef.org/gender-equality" TargetMode="External"/><Relationship Id="rId4" Type="http://schemas.openxmlformats.org/officeDocument/2006/relationships/hyperlink" Target="https://core.ac.uk/download/pdf/61456858.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com/url?sa=i&amp;url=https%3A%2F%2Fwww.wbfafrica.org%2Fblog-node%2Finternational-day-girl-child-my-voice-our-equal-future&amp;psig=AOvVaw2hNqXOtWT4xRLMTJnYjGZf&amp;ust=1694843234906000&amp;source=images&amp;cd=vfe&amp;opi=89978449&amp;ved=2ahUKEwj3noCZ9auBAxX8a2wGHQNpDD8QjRx6BAgAEAw"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hyperlink" Target="https://hbr.org/2021/02/research-to-reduce-gender-bias-in-hiring-make-your-shortlist-longer"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AutoShape 1">
            <a:extLst>
              <a:ext uri="{FF2B5EF4-FFF2-40B4-BE49-F238E27FC236}">
                <a16:creationId xmlns:a16="http://schemas.microsoft.com/office/drawing/2014/main" id="{970C1005-A91D-05E9-B0BC-735EF22E8BF9}"/>
              </a:ext>
            </a:extLst>
          </p:cNvPr>
          <p:cNvSpPr>
            <a:spLocks noChangeArrowheads="1"/>
          </p:cNvSpPr>
          <p:nvPr/>
        </p:nvSpPr>
        <p:spPr bwMode="auto">
          <a:xfrm>
            <a:off x="0" y="3822700"/>
            <a:ext cx="3529013" cy="3035300"/>
          </a:xfrm>
          <a:custGeom>
            <a:avLst/>
            <a:gdLst>
              <a:gd name="T0" fmla="*/ 0 w 3529329"/>
              <a:gd name="T1" fmla="*/ 0 h 3035300"/>
              <a:gd name="T2" fmla="*/ 3524917 w 3529329"/>
              <a:gd name="T3" fmla="*/ 0 h 3035300"/>
              <a:gd name="T4" fmla="*/ 3524917 w 3529329"/>
              <a:gd name="T5" fmla="*/ 3035294 h 3035300"/>
              <a:gd name="T6" fmla="*/ 0 60000 65536"/>
              <a:gd name="T7" fmla="*/ 0 60000 65536"/>
              <a:gd name="T8" fmla="*/ 0 60000 65536"/>
              <a:gd name="T9" fmla="*/ 0 w 3529329"/>
              <a:gd name="T10" fmla="*/ 0 h 3035300"/>
              <a:gd name="T11" fmla="*/ 3529329 w 3529329"/>
              <a:gd name="T12" fmla="*/ 3035300 h 3035300"/>
            </a:gdLst>
            <a:ahLst/>
            <a:cxnLst>
              <a:cxn ang="T6">
                <a:pos x="T0" y="T1"/>
              </a:cxn>
              <a:cxn ang="T7">
                <a:pos x="T2" y="T3"/>
              </a:cxn>
              <a:cxn ang="T8">
                <a:pos x="T4" y="T5"/>
              </a:cxn>
            </a:cxnLst>
            <a:rect l="T9" t="T10" r="T11" b="T12"/>
            <a:pathLst>
              <a:path w="3529329" h="3035300">
                <a:moveTo>
                  <a:pt x="0" y="0"/>
                </a:moveTo>
                <a:lnTo>
                  <a:pt x="3529340" y="0"/>
                </a:lnTo>
                <a:lnTo>
                  <a:pt x="3529340" y="3035295"/>
                </a:lnTo>
              </a:path>
            </a:pathLst>
          </a:custGeom>
          <a:noFill/>
          <a:ln w="76320" cap="sq">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59" name="AutoShape 2">
            <a:extLst>
              <a:ext uri="{FF2B5EF4-FFF2-40B4-BE49-F238E27FC236}">
                <a16:creationId xmlns:a16="http://schemas.microsoft.com/office/drawing/2014/main" id="{FE451C7A-81AF-BE4C-00E8-9B93241B7646}"/>
              </a:ext>
            </a:extLst>
          </p:cNvPr>
          <p:cNvSpPr>
            <a:spLocks noChangeArrowheads="1"/>
          </p:cNvSpPr>
          <p:nvPr/>
        </p:nvSpPr>
        <p:spPr bwMode="auto">
          <a:xfrm>
            <a:off x="6802438" y="3725863"/>
            <a:ext cx="2341562" cy="3132137"/>
          </a:xfrm>
          <a:custGeom>
            <a:avLst/>
            <a:gdLst>
              <a:gd name="T0" fmla="*/ 0 w 2341879"/>
              <a:gd name="T1" fmla="*/ 3136250 h 3131820"/>
              <a:gd name="T2" fmla="*/ 0 w 2341879"/>
              <a:gd name="T3" fmla="*/ 0 h 3131820"/>
              <a:gd name="T4" fmla="*/ 2337439 w 2341879"/>
              <a:gd name="T5" fmla="*/ 0 h 3131820"/>
              <a:gd name="T6" fmla="*/ 0 60000 65536"/>
              <a:gd name="T7" fmla="*/ 0 60000 65536"/>
              <a:gd name="T8" fmla="*/ 0 60000 65536"/>
              <a:gd name="T9" fmla="*/ 0 w 2341879"/>
              <a:gd name="T10" fmla="*/ 0 h 3131820"/>
              <a:gd name="T11" fmla="*/ 2341879 w 2341879"/>
              <a:gd name="T12" fmla="*/ 3131820 h 3131820"/>
            </a:gdLst>
            <a:ahLst/>
            <a:cxnLst>
              <a:cxn ang="T6">
                <a:pos x="T0" y="T1"/>
              </a:cxn>
              <a:cxn ang="T7">
                <a:pos x="T2" y="T3"/>
              </a:cxn>
              <a:cxn ang="T8">
                <a:pos x="T4" y="T5"/>
              </a:cxn>
            </a:cxnLst>
            <a:rect l="T9" t="T10" r="T11" b="T12"/>
            <a:pathLst>
              <a:path w="2341879" h="3131820">
                <a:moveTo>
                  <a:pt x="0" y="3131819"/>
                </a:moveTo>
                <a:lnTo>
                  <a:pt x="0" y="0"/>
                </a:lnTo>
                <a:lnTo>
                  <a:pt x="2341869" y="0"/>
                </a:lnTo>
              </a:path>
            </a:pathLst>
          </a:custGeom>
          <a:noFill/>
          <a:ln w="76320" cap="sq">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0" name="AutoShape 3">
            <a:extLst>
              <a:ext uri="{FF2B5EF4-FFF2-40B4-BE49-F238E27FC236}">
                <a16:creationId xmlns:a16="http://schemas.microsoft.com/office/drawing/2014/main" id="{F72F7ADB-B969-A984-C72A-9527BFFCCA01}"/>
              </a:ext>
            </a:extLst>
          </p:cNvPr>
          <p:cNvSpPr>
            <a:spLocks noChangeArrowheads="1"/>
          </p:cNvSpPr>
          <p:nvPr/>
        </p:nvSpPr>
        <p:spPr bwMode="auto">
          <a:xfrm>
            <a:off x="0" y="3284538"/>
            <a:ext cx="3492500" cy="915987"/>
          </a:xfrm>
          <a:custGeom>
            <a:avLst/>
            <a:gdLst>
              <a:gd name="T0" fmla="*/ 3493762 w 3492500"/>
              <a:gd name="T1" fmla="*/ 0 h 915670"/>
              <a:gd name="T2" fmla="*/ 1273 w 3492500"/>
              <a:gd name="T3" fmla="*/ 0 h 915670"/>
              <a:gd name="T4" fmla="*/ 1273 w 3492500"/>
              <a:gd name="T5" fmla="*/ 919786 h 915670"/>
              <a:gd name="T6" fmla="*/ 3493762 w 3492500"/>
              <a:gd name="T7" fmla="*/ 0 h 915670"/>
              <a:gd name="T8" fmla="*/ 0 60000 65536"/>
              <a:gd name="T9" fmla="*/ 0 60000 65536"/>
              <a:gd name="T10" fmla="*/ 0 60000 65536"/>
              <a:gd name="T11" fmla="*/ 0 60000 65536"/>
              <a:gd name="T12" fmla="*/ 0 w 3492500"/>
              <a:gd name="T13" fmla="*/ 0 h 915670"/>
              <a:gd name="T14" fmla="*/ 3492500 w 3492500"/>
              <a:gd name="T15" fmla="*/ 915670 h 915670"/>
            </a:gdLst>
            <a:ahLst/>
            <a:cxnLst>
              <a:cxn ang="T8">
                <a:pos x="T0" y="T1"/>
              </a:cxn>
              <a:cxn ang="T9">
                <a:pos x="T2" y="T3"/>
              </a:cxn>
              <a:cxn ang="T10">
                <a:pos x="T4" y="T5"/>
              </a:cxn>
              <a:cxn ang="T11">
                <a:pos x="T6" y="T7"/>
              </a:cxn>
            </a:cxnLst>
            <a:rect l="T12" t="T13" r="T14" b="T15"/>
            <a:pathLst>
              <a:path w="3492500" h="915670">
                <a:moveTo>
                  <a:pt x="3493763" y="0"/>
                </a:moveTo>
                <a:lnTo>
                  <a:pt x="1273" y="0"/>
                </a:lnTo>
                <a:lnTo>
                  <a:pt x="1273" y="915340"/>
                </a:lnTo>
                <a:lnTo>
                  <a:pt x="349376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461" name="AutoShape 4">
            <a:extLst>
              <a:ext uri="{FF2B5EF4-FFF2-40B4-BE49-F238E27FC236}">
                <a16:creationId xmlns:a16="http://schemas.microsoft.com/office/drawing/2014/main" id="{C9838123-B001-0359-F612-CAE06AA81814}"/>
              </a:ext>
            </a:extLst>
          </p:cNvPr>
          <p:cNvSpPr>
            <a:spLocks noChangeArrowheads="1"/>
          </p:cNvSpPr>
          <p:nvPr/>
        </p:nvSpPr>
        <p:spPr bwMode="auto">
          <a:xfrm>
            <a:off x="5724525" y="3306763"/>
            <a:ext cx="3417888" cy="914400"/>
          </a:xfrm>
          <a:custGeom>
            <a:avLst/>
            <a:gdLst>
              <a:gd name="T0" fmla="*/ 3405510 w 3418840"/>
              <a:gd name="T1" fmla="*/ 0 h 914400"/>
              <a:gd name="T2" fmla="*/ 0 w 3418840"/>
              <a:gd name="T3" fmla="*/ 0 h 914400"/>
              <a:gd name="T4" fmla="*/ 3405510 w 3418840"/>
              <a:gd name="T5" fmla="*/ 914399 h 914400"/>
              <a:gd name="T6" fmla="*/ 3405510 w 3418840"/>
              <a:gd name="T7" fmla="*/ 0 h 914400"/>
              <a:gd name="T8" fmla="*/ 0 60000 65536"/>
              <a:gd name="T9" fmla="*/ 0 60000 65536"/>
              <a:gd name="T10" fmla="*/ 0 60000 65536"/>
              <a:gd name="T11" fmla="*/ 0 60000 65536"/>
              <a:gd name="T12" fmla="*/ 0 w 3418840"/>
              <a:gd name="T13" fmla="*/ 0 h 914400"/>
              <a:gd name="T14" fmla="*/ 3418840 w 3418840"/>
              <a:gd name="T15" fmla="*/ 914400 h 914400"/>
            </a:gdLst>
            <a:ahLst/>
            <a:cxnLst>
              <a:cxn ang="T8">
                <a:pos x="T0" y="T1"/>
              </a:cxn>
              <a:cxn ang="T9">
                <a:pos x="T2" y="T3"/>
              </a:cxn>
              <a:cxn ang="T10">
                <a:pos x="T4" y="T5"/>
              </a:cxn>
              <a:cxn ang="T11">
                <a:pos x="T6" y="T7"/>
              </a:cxn>
            </a:cxnLst>
            <a:rect l="T12" t="T13" r="T14" b="T15"/>
            <a:pathLst>
              <a:path w="3418840" h="914400">
                <a:moveTo>
                  <a:pt x="3418819" y="0"/>
                </a:moveTo>
                <a:lnTo>
                  <a:pt x="0" y="0"/>
                </a:lnTo>
                <a:lnTo>
                  <a:pt x="3418819" y="914399"/>
                </a:lnTo>
                <a:lnTo>
                  <a:pt x="34188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462" name="AutoShape 5">
            <a:extLst>
              <a:ext uri="{FF2B5EF4-FFF2-40B4-BE49-F238E27FC236}">
                <a16:creationId xmlns:a16="http://schemas.microsoft.com/office/drawing/2014/main" id="{DFA765F6-01C8-34EE-B166-C5D743B9A574}"/>
              </a:ext>
            </a:extLst>
          </p:cNvPr>
          <p:cNvSpPr>
            <a:spLocks noChangeArrowheads="1"/>
          </p:cNvSpPr>
          <p:nvPr/>
        </p:nvSpPr>
        <p:spPr bwMode="auto">
          <a:xfrm>
            <a:off x="0" y="3716338"/>
            <a:ext cx="9144000" cy="439737"/>
          </a:xfrm>
          <a:custGeom>
            <a:avLst/>
            <a:gdLst>
              <a:gd name="T0" fmla="*/ 9144000 w 9144000"/>
              <a:gd name="T1" fmla="*/ 441232 h 438785"/>
              <a:gd name="T2" fmla="*/ 8853520 w 9144000"/>
              <a:gd name="T3" fmla="*/ 385195 h 438785"/>
              <a:gd name="T4" fmla="*/ 8381410 w 9144000"/>
              <a:gd name="T5" fmla="*/ 303970 h 438785"/>
              <a:gd name="T6" fmla="*/ 7908223 w 9144000"/>
              <a:gd name="T7" fmla="*/ 232348 h 438785"/>
              <a:gd name="T8" fmla="*/ 7434063 w 9144000"/>
              <a:gd name="T9" fmla="*/ 170333 h 438785"/>
              <a:gd name="T10" fmla="*/ 6959071 w 9144000"/>
              <a:gd name="T11" fmla="*/ 117922 h 438785"/>
              <a:gd name="T12" fmla="*/ 6483391 w 9144000"/>
              <a:gd name="T13" fmla="*/ 75119 h 438785"/>
              <a:gd name="T14" fmla="*/ 6007163 w 9144000"/>
              <a:gd name="T15" fmla="*/ 41925 h 438785"/>
              <a:gd name="T16" fmla="*/ 5530552 w 9144000"/>
              <a:gd name="T17" fmla="*/ 18340 h 438785"/>
              <a:gd name="T18" fmla="*/ 5053640 w 9144000"/>
              <a:gd name="T19" fmla="*/ 4359 h 438785"/>
              <a:gd name="T20" fmla="*/ 4576600 w 9144000"/>
              <a:gd name="T21" fmla="*/ 0 h 438785"/>
              <a:gd name="T22" fmla="*/ 4099553 w 9144000"/>
              <a:gd name="T23" fmla="*/ 5244 h 438785"/>
              <a:gd name="T24" fmla="*/ 3622671 w 9144000"/>
              <a:gd name="T25" fmla="*/ 20108 h 438785"/>
              <a:gd name="T26" fmla="*/ 3146094 w 9144000"/>
              <a:gd name="T27" fmla="*/ 44583 h 438785"/>
              <a:gd name="T28" fmla="*/ 2669932 w 9144000"/>
              <a:gd name="T29" fmla="*/ 78673 h 438785"/>
              <a:gd name="T30" fmla="*/ 2194340 w 9144000"/>
              <a:gd name="T31" fmla="*/ 122381 h 438785"/>
              <a:gd name="T32" fmla="*/ 1719457 w 9144000"/>
              <a:gd name="T33" fmla="*/ 175704 h 438785"/>
              <a:gd name="T34" fmla="*/ 1245424 w 9144000"/>
              <a:gd name="T35" fmla="*/ 238645 h 438785"/>
              <a:gd name="T36" fmla="*/ 772381 w 9144000"/>
              <a:gd name="T37" fmla="*/ 311207 h 438785"/>
              <a:gd name="T38" fmla="*/ 300467 w 9144000"/>
              <a:gd name="T39" fmla="*/ 393388 h 438785"/>
              <a:gd name="T40" fmla="*/ 0 w 9144000"/>
              <a:gd name="T41" fmla="*/ 451996 h 4387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44000"/>
              <a:gd name="T64" fmla="*/ 0 h 438785"/>
              <a:gd name="T65" fmla="*/ 9144000 w 9144000"/>
              <a:gd name="T66" fmla="*/ 438785 h 4387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44000" h="438785">
                <a:moveTo>
                  <a:pt x="9144000" y="428044"/>
                </a:moveTo>
                <a:lnTo>
                  <a:pt x="8853521" y="373682"/>
                </a:lnTo>
                <a:lnTo>
                  <a:pt x="8381442" y="294885"/>
                </a:lnTo>
                <a:lnTo>
                  <a:pt x="7908252" y="225404"/>
                </a:lnTo>
                <a:lnTo>
                  <a:pt x="7434093" y="165242"/>
                </a:lnTo>
                <a:lnTo>
                  <a:pt x="6959103" y="114398"/>
                </a:lnTo>
                <a:lnTo>
                  <a:pt x="6483423" y="72874"/>
                </a:lnTo>
                <a:lnTo>
                  <a:pt x="6007192" y="40672"/>
                </a:lnTo>
                <a:lnTo>
                  <a:pt x="5530552" y="17791"/>
                </a:lnTo>
                <a:lnTo>
                  <a:pt x="5053641" y="4233"/>
                </a:lnTo>
                <a:lnTo>
                  <a:pt x="4576600" y="0"/>
                </a:lnTo>
                <a:lnTo>
                  <a:pt x="4099568" y="5090"/>
                </a:lnTo>
                <a:lnTo>
                  <a:pt x="3622687" y="19507"/>
                </a:lnTo>
                <a:lnTo>
                  <a:pt x="3146095" y="43251"/>
                </a:lnTo>
                <a:lnTo>
                  <a:pt x="2669932" y="76322"/>
                </a:lnTo>
                <a:lnTo>
                  <a:pt x="2194340" y="118723"/>
                </a:lnTo>
                <a:lnTo>
                  <a:pt x="1719457" y="170453"/>
                </a:lnTo>
                <a:lnTo>
                  <a:pt x="1245424" y="231513"/>
                </a:lnTo>
                <a:lnTo>
                  <a:pt x="772381" y="301906"/>
                </a:lnTo>
                <a:lnTo>
                  <a:pt x="300467" y="381631"/>
                </a:lnTo>
                <a:lnTo>
                  <a:pt x="0" y="438488"/>
                </a:lnTo>
              </a:path>
            </a:pathLst>
          </a:custGeom>
          <a:noFill/>
          <a:ln w="253800" cap="sq">
            <a:solidFill>
              <a:srgbClr val="B1B1B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63" name="AutoShape 6">
            <a:extLst>
              <a:ext uri="{FF2B5EF4-FFF2-40B4-BE49-F238E27FC236}">
                <a16:creationId xmlns:a16="http://schemas.microsoft.com/office/drawing/2014/main" id="{5F749C64-43AD-FDCF-B415-ABF1E221FFA0}"/>
              </a:ext>
            </a:extLst>
          </p:cNvPr>
          <p:cNvSpPr>
            <a:spLocks noChangeArrowheads="1"/>
          </p:cNvSpPr>
          <p:nvPr/>
        </p:nvSpPr>
        <p:spPr bwMode="auto">
          <a:xfrm>
            <a:off x="0" y="3527425"/>
            <a:ext cx="9144000" cy="438150"/>
          </a:xfrm>
          <a:custGeom>
            <a:avLst/>
            <a:gdLst>
              <a:gd name="T0" fmla="*/ 9144000 w 9144000"/>
              <a:gd name="T1" fmla="*/ 419458 h 438785"/>
              <a:gd name="T2" fmla="*/ 8853520 w 9144000"/>
              <a:gd name="T3" fmla="*/ 366186 h 438785"/>
              <a:gd name="T4" fmla="*/ 8381410 w 9144000"/>
              <a:gd name="T5" fmla="*/ 288968 h 438785"/>
              <a:gd name="T6" fmla="*/ 7908223 w 9144000"/>
              <a:gd name="T7" fmla="*/ 220879 h 438785"/>
              <a:gd name="T8" fmla="*/ 7434063 w 9144000"/>
              <a:gd name="T9" fmla="*/ 161924 h 438785"/>
              <a:gd name="T10" fmla="*/ 6959071 w 9144000"/>
              <a:gd name="T11" fmla="*/ 112099 h 438785"/>
              <a:gd name="T12" fmla="*/ 6483391 w 9144000"/>
              <a:gd name="T13" fmla="*/ 71410 h 438785"/>
              <a:gd name="T14" fmla="*/ 6007163 w 9144000"/>
              <a:gd name="T15" fmla="*/ 39852 h 438785"/>
              <a:gd name="T16" fmla="*/ 5530552 w 9144000"/>
              <a:gd name="T17" fmla="*/ 17432 h 438785"/>
              <a:gd name="T18" fmla="*/ 5053640 w 9144000"/>
              <a:gd name="T19" fmla="*/ 4148 h 438785"/>
              <a:gd name="T20" fmla="*/ 4576600 w 9144000"/>
              <a:gd name="T21" fmla="*/ 0 h 438785"/>
              <a:gd name="T22" fmla="*/ 4099553 w 9144000"/>
              <a:gd name="T23" fmla="*/ 4994 h 438785"/>
              <a:gd name="T24" fmla="*/ 3622671 w 9144000"/>
              <a:gd name="T25" fmla="*/ 19118 h 438785"/>
              <a:gd name="T26" fmla="*/ 3146094 w 9144000"/>
              <a:gd name="T27" fmla="*/ 42386 h 438785"/>
              <a:gd name="T28" fmla="*/ 2669932 w 9144000"/>
              <a:gd name="T29" fmla="*/ 74796 h 438785"/>
              <a:gd name="T30" fmla="*/ 2194340 w 9144000"/>
              <a:gd name="T31" fmla="*/ 116345 h 438785"/>
              <a:gd name="T32" fmla="*/ 1719457 w 9144000"/>
              <a:gd name="T33" fmla="*/ 167039 h 438785"/>
              <a:gd name="T34" fmla="*/ 1245424 w 9144000"/>
              <a:gd name="T35" fmla="*/ 226873 h 438785"/>
              <a:gd name="T36" fmla="*/ 772381 w 9144000"/>
              <a:gd name="T37" fmla="*/ 295854 h 438785"/>
              <a:gd name="T38" fmla="*/ 300467 w 9144000"/>
              <a:gd name="T39" fmla="*/ 373978 h 438785"/>
              <a:gd name="T40" fmla="*/ 0 w 9144000"/>
              <a:gd name="T41" fmla="*/ 429693 h 4387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44000"/>
              <a:gd name="T64" fmla="*/ 0 h 438785"/>
              <a:gd name="T65" fmla="*/ 9144000 w 9144000"/>
              <a:gd name="T66" fmla="*/ 438785 h 4387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44000" h="438785">
                <a:moveTo>
                  <a:pt x="9144000" y="428050"/>
                </a:moveTo>
                <a:lnTo>
                  <a:pt x="8853521" y="373686"/>
                </a:lnTo>
                <a:lnTo>
                  <a:pt x="8381442" y="294886"/>
                </a:lnTo>
                <a:lnTo>
                  <a:pt x="7908252" y="225403"/>
                </a:lnTo>
                <a:lnTo>
                  <a:pt x="7434093" y="165240"/>
                </a:lnTo>
                <a:lnTo>
                  <a:pt x="6959103" y="114395"/>
                </a:lnTo>
                <a:lnTo>
                  <a:pt x="6483423" y="72872"/>
                </a:lnTo>
                <a:lnTo>
                  <a:pt x="6007192" y="40669"/>
                </a:lnTo>
                <a:lnTo>
                  <a:pt x="5530552" y="17789"/>
                </a:lnTo>
                <a:lnTo>
                  <a:pt x="5053641" y="4232"/>
                </a:lnTo>
                <a:lnTo>
                  <a:pt x="4576600" y="0"/>
                </a:lnTo>
                <a:lnTo>
                  <a:pt x="4099568" y="5092"/>
                </a:lnTo>
                <a:lnTo>
                  <a:pt x="3622687" y="19510"/>
                </a:lnTo>
                <a:lnTo>
                  <a:pt x="3146095" y="43255"/>
                </a:lnTo>
                <a:lnTo>
                  <a:pt x="2669932" y="76327"/>
                </a:lnTo>
                <a:lnTo>
                  <a:pt x="2194340" y="118729"/>
                </a:lnTo>
                <a:lnTo>
                  <a:pt x="1719457" y="170460"/>
                </a:lnTo>
                <a:lnTo>
                  <a:pt x="1245424" y="231521"/>
                </a:lnTo>
                <a:lnTo>
                  <a:pt x="772381" y="301914"/>
                </a:lnTo>
                <a:lnTo>
                  <a:pt x="300467" y="381639"/>
                </a:lnTo>
                <a:lnTo>
                  <a:pt x="0" y="438495"/>
                </a:lnTo>
              </a:path>
            </a:pathLst>
          </a:custGeom>
          <a:noFill/>
          <a:ln w="57240" cap="sq">
            <a:solidFill>
              <a:srgbClr val="DDDDD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9464" name="Picture 7">
            <a:extLst>
              <a:ext uri="{FF2B5EF4-FFF2-40B4-BE49-F238E27FC236}">
                <a16:creationId xmlns:a16="http://schemas.microsoft.com/office/drawing/2014/main" id="{83637ECB-C7D2-0754-E635-A43E90BEE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22" t="16362" r="15657" b="1656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9465" name="Rectangle 8">
            <a:extLst>
              <a:ext uri="{FF2B5EF4-FFF2-40B4-BE49-F238E27FC236}">
                <a16:creationId xmlns:a16="http://schemas.microsoft.com/office/drawing/2014/main" id="{E2B39AD9-DA81-EE9A-2F48-EC7B0F514375}"/>
              </a:ext>
            </a:extLst>
          </p:cNvPr>
          <p:cNvSpPr>
            <a:spLocks noChangeArrowheads="1"/>
          </p:cNvSpPr>
          <p:nvPr/>
        </p:nvSpPr>
        <p:spPr bwMode="auto">
          <a:xfrm>
            <a:off x="153988" y="179388"/>
            <a:ext cx="586581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9pPr>
          </a:lstStyle>
          <a:p>
            <a:pPr algn="ctr" eaLnBrk="1" hangingPunct="1">
              <a:buSzPct val="100000"/>
            </a:pPr>
            <a:r>
              <a:rPr lang="en-US" altLang="en-US" sz="2800" b="1" dirty="0">
                <a:solidFill>
                  <a:srgbClr val="FFFFFF"/>
                </a:solidFill>
              </a:rPr>
              <a:t>SILVER OAK COLLEGE OF ENGINEERING &amp; TECHNOLOGY</a:t>
            </a:r>
          </a:p>
        </p:txBody>
      </p:sp>
      <p:sp>
        <p:nvSpPr>
          <p:cNvPr id="19466" name="Text Box 10">
            <a:extLst>
              <a:ext uri="{FF2B5EF4-FFF2-40B4-BE49-F238E27FC236}">
                <a16:creationId xmlns:a16="http://schemas.microsoft.com/office/drawing/2014/main" id="{E0CA5FFD-13BA-0BC2-DCB4-7165ACD808EC}"/>
              </a:ext>
            </a:extLst>
          </p:cNvPr>
          <p:cNvSpPr txBox="1">
            <a:spLocks noChangeArrowheads="1"/>
          </p:cNvSpPr>
          <p:nvPr/>
        </p:nvSpPr>
        <p:spPr bwMode="auto">
          <a:xfrm>
            <a:off x="152400" y="1557338"/>
            <a:ext cx="8915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1pPr>
            <a:lvl2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2pPr>
            <a:lvl3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3pPr>
            <a:lvl4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4pPr>
            <a:lvl5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9pPr>
          </a:lstStyle>
          <a:p>
            <a:pPr algn="ctr" eaLnBrk="1" hangingPunct="1">
              <a:buSzPct val="100000"/>
            </a:pPr>
            <a:r>
              <a:rPr lang="en-US" altLang="en-US" sz="4500" u="sng" dirty="0">
                <a:solidFill>
                  <a:schemeClr val="tx1"/>
                </a:solidFill>
                <a:latin typeface="Arial" panose="020B0604020202020204" pitchFamily="34" charset="0"/>
              </a:rPr>
              <a:t>Gender Equality </a:t>
            </a:r>
            <a:endParaRPr lang="en-US" altLang="en-US" sz="45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eaLnBrk="1" hangingPunct="1">
              <a:buSzPct val="100000"/>
            </a:pPr>
            <a:endParaRPr lang="en-IN" altLang="en-US" sz="45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467" name="Text Box 11">
            <a:extLst>
              <a:ext uri="{FF2B5EF4-FFF2-40B4-BE49-F238E27FC236}">
                <a16:creationId xmlns:a16="http://schemas.microsoft.com/office/drawing/2014/main" id="{0F8C7AE1-E90C-54A9-0AF6-4FDA9A9E66A1}"/>
              </a:ext>
            </a:extLst>
          </p:cNvPr>
          <p:cNvSpPr txBox="1">
            <a:spLocks noChangeArrowheads="1"/>
          </p:cNvSpPr>
          <p:nvPr/>
        </p:nvSpPr>
        <p:spPr bwMode="auto">
          <a:xfrm>
            <a:off x="195263" y="2903538"/>
            <a:ext cx="8686800" cy="323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Droid Sans Fallback" charset="0"/>
              </a:defRPr>
            </a:lvl9pPr>
          </a:lstStyle>
          <a:p>
            <a:pPr>
              <a:buSzPct val="100000"/>
              <a:buFont typeface="Times New Roman" panose="02020603050405020304" pitchFamily="18" charset="0"/>
              <a:buNone/>
            </a:pPr>
            <a:r>
              <a:rPr lang="en-US" altLang="en-US" sz="3200" dirty="0">
                <a:solidFill>
                  <a:srgbClr val="000000"/>
                </a:solidFill>
                <a:latin typeface="Times New Roman" panose="02020603050405020304" pitchFamily="18" charset="0"/>
                <a:cs typeface="Times New Roman" panose="02020603050405020304" pitchFamily="18" charset="0"/>
              </a:rPr>
              <a:t>	Group Leader 			Internal Faculty Guide</a:t>
            </a:r>
          </a:p>
          <a:p>
            <a:pPr>
              <a:buSzPct val="100000"/>
              <a:buFont typeface="Times New Roman" panose="02020603050405020304" pitchFamily="18" charset="0"/>
              <a:buNone/>
            </a:pPr>
            <a:r>
              <a:rPr lang="en-US" altLang="en-US" sz="2000" dirty="0">
                <a:solidFill>
                  <a:srgbClr val="000000"/>
                </a:solidFill>
                <a:latin typeface="Times New Roman" panose="02020603050405020304" pitchFamily="18" charset="0"/>
                <a:cs typeface="Times New Roman" panose="02020603050405020304" pitchFamily="18" charset="0"/>
              </a:rPr>
              <a:t>Nandaniya Ankit				</a:t>
            </a:r>
            <a:r>
              <a:rPr lang="en-IN" altLang="en-US" sz="2000" dirty="0">
                <a:solidFill>
                  <a:schemeClr val="tx1"/>
                </a:solidFill>
              </a:rPr>
              <a:t>A/Prof. Vishwa Patel</a:t>
            </a:r>
            <a:endParaRPr lang="en-US" altLang="en-US" sz="2000" dirty="0">
              <a:solidFill>
                <a:schemeClr val="tx1"/>
              </a:solidFill>
              <a:latin typeface="Times New Roman" panose="02020603050405020304" pitchFamily="18" charset="0"/>
              <a:cs typeface="Times New Roman" panose="02020603050405020304" pitchFamily="18" charset="0"/>
            </a:endParaRPr>
          </a:p>
          <a:p>
            <a:pPr>
              <a:buSzPct val="100000"/>
            </a:pPr>
            <a:r>
              <a:rPr lang="en-US" altLang="en-US" sz="3200" dirty="0">
                <a:solidFill>
                  <a:srgbClr val="000000"/>
                </a:solidFill>
                <a:latin typeface="Times New Roman" panose="02020603050405020304" pitchFamily="18" charset="0"/>
                <a:cs typeface="Times New Roman" panose="02020603050405020304" pitchFamily="18" charset="0"/>
              </a:rPr>
              <a:t>	Group Members  </a:t>
            </a:r>
          </a:p>
          <a:p>
            <a:pPr>
              <a:buSzPct val="100000"/>
            </a:pPr>
            <a:r>
              <a:rPr lang="en-IN" altLang="en-US" sz="2000" dirty="0">
                <a:solidFill>
                  <a:schemeClr val="tx1"/>
                </a:solidFill>
              </a:rPr>
              <a:t>2101030700039 - </a:t>
            </a:r>
            <a:r>
              <a:rPr lang="en-US" altLang="en-US" sz="2000" dirty="0">
                <a:solidFill>
                  <a:srgbClr val="000000"/>
                </a:solidFill>
                <a:latin typeface="Times New Roman" panose="02020603050405020304" pitchFamily="18" charset="0"/>
                <a:cs typeface="Times New Roman" panose="02020603050405020304" pitchFamily="18" charset="0"/>
              </a:rPr>
              <a:t>MARADIYA OJAS NITINBHAI</a:t>
            </a:r>
            <a:endParaRPr lang="en-US" altLang="en-US" sz="2000" dirty="0">
              <a:solidFill>
                <a:schemeClr val="tx1"/>
              </a:solidFill>
              <a:latin typeface="Times New Roman" panose="02020603050405020304" pitchFamily="18" charset="0"/>
              <a:cs typeface="Times New Roman" panose="02020603050405020304" pitchFamily="18" charset="0"/>
            </a:endParaRPr>
          </a:p>
          <a:p>
            <a:pPr>
              <a:buSzPct val="100000"/>
            </a:pPr>
            <a:r>
              <a:rPr lang="en-IN" altLang="en-US" sz="2000" dirty="0">
                <a:solidFill>
                  <a:schemeClr val="tx1"/>
                </a:solidFill>
              </a:rPr>
              <a:t>2101030700040</a:t>
            </a:r>
            <a:r>
              <a:rPr lang="en-US" altLang="en-US" sz="2000" dirty="0">
                <a:solidFill>
                  <a:srgbClr val="000000"/>
                </a:solidFill>
                <a:latin typeface="Times New Roman" panose="02020603050405020304" pitchFamily="18" charset="0"/>
                <a:cs typeface="Times New Roman" panose="02020603050405020304" pitchFamily="18" charset="0"/>
              </a:rPr>
              <a:t> – MOHIT</a:t>
            </a:r>
            <a:br>
              <a:rPr lang="en-US" altLang="en-US" sz="2000" dirty="0">
                <a:solidFill>
                  <a:srgbClr val="000000"/>
                </a:solidFill>
                <a:latin typeface="Times New Roman" panose="02020603050405020304" pitchFamily="18" charset="0"/>
                <a:cs typeface="Times New Roman" panose="02020603050405020304" pitchFamily="18" charset="0"/>
              </a:rPr>
            </a:br>
            <a:r>
              <a:rPr lang="en-IN" altLang="en-US" sz="2000" dirty="0">
                <a:solidFill>
                  <a:schemeClr val="tx1"/>
                </a:solidFill>
              </a:rPr>
              <a:t>2101030700041</a:t>
            </a:r>
            <a:r>
              <a:rPr lang="en-US" altLang="en-US" sz="2000" dirty="0">
                <a:solidFill>
                  <a:srgbClr val="000000"/>
                </a:solidFill>
                <a:latin typeface="Times New Roman" panose="02020603050405020304" pitchFamily="18" charset="0"/>
                <a:cs typeface="Times New Roman" panose="02020603050405020304" pitchFamily="18" charset="0"/>
              </a:rPr>
              <a:t> - MOR KAULESHKUMAR RAMESHBHAI</a:t>
            </a:r>
            <a:br>
              <a:rPr lang="en-US" altLang="en-US" sz="2000" dirty="0">
                <a:solidFill>
                  <a:srgbClr val="000000"/>
                </a:solidFill>
                <a:latin typeface="Times New Roman" panose="02020603050405020304" pitchFamily="18" charset="0"/>
                <a:cs typeface="Times New Roman" panose="02020603050405020304" pitchFamily="18" charset="0"/>
              </a:rPr>
            </a:br>
            <a:r>
              <a:rPr lang="en-IN" altLang="en-US" sz="2000" dirty="0">
                <a:solidFill>
                  <a:schemeClr val="tx1"/>
                </a:solidFill>
              </a:rPr>
              <a:t>2101030700042</a:t>
            </a:r>
            <a:r>
              <a:rPr lang="en-US" altLang="en-US" sz="2000" dirty="0">
                <a:solidFill>
                  <a:srgbClr val="000000"/>
                </a:solidFill>
                <a:latin typeface="Times New Roman" panose="02020603050405020304" pitchFamily="18" charset="0"/>
                <a:cs typeface="Times New Roman" panose="02020603050405020304" pitchFamily="18" charset="0"/>
              </a:rPr>
              <a:t> - MUNDHVA ARYAN MANOJBHAI</a:t>
            </a:r>
          </a:p>
          <a:p>
            <a:pPr>
              <a:buSzPct val="100000"/>
            </a:pPr>
            <a:r>
              <a:rPr lang="en-IN" altLang="en-US" sz="2000" dirty="0">
                <a:solidFill>
                  <a:schemeClr val="tx1"/>
                </a:solidFill>
              </a:rPr>
              <a:t>2101030700043</a:t>
            </a:r>
            <a:r>
              <a:rPr lang="en-US" altLang="en-US" sz="2000" dirty="0">
                <a:solidFill>
                  <a:srgbClr val="000000"/>
                </a:solidFill>
                <a:latin typeface="Times New Roman" panose="02020603050405020304" pitchFamily="18" charset="0"/>
                <a:cs typeface="Times New Roman" panose="02020603050405020304" pitchFamily="18" charset="0"/>
              </a:rPr>
              <a:t> - NANDANIYA ANKIT KUMAR KESHAR BHAI</a:t>
            </a:r>
          </a:p>
          <a:p>
            <a:pPr>
              <a:buSzPct val="100000"/>
            </a:pPr>
            <a:r>
              <a:rPr lang="en-IN" altLang="en-US" sz="2000" dirty="0">
                <a:solidFill>
                  <a:schemeClr val="tx1"/>
                </a:solidFill>
              </a:rPr>
              <a:t>2101030700044</a:t>
            </a:r>
            <a:r>
              <a:rPr lang="en-US" altLang="en-US" sz="2000" dirty="0">
                <a:solidFill>
                  <a:srgbClr val="000000"/>
                </a:solidFill>
                <a:latin typeface="Times New Roman" panose="02020603050405020304" pitchFamily="18" charset="0"/>
                <a:cs typeface="Times New Roman" panose="02020603050405020304" pitchFamily="18" charset="0"/>
              </a:rPr>
              <a:t> - NEEKHILESHWARI GURJAR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D74E83-C5D6-EA72-2E42-CBD156185587}"/>
              </a:ext>
            </a:extLst>
          </p:cNvPr>
          <p:cNvSpPr>
            <a:spLocks noGrp="1"/>
          </p:cNvSpPr>
          <p:nvPr>
            <p:ph type="dt" sz="quarter" idx="10"/>
          </p:nvPr>
        </p:nvSpPr>
        <p:spPr/>
        <p:txBody>
          <a:bodyPr/>
          <a:lstStyle/>
          <a:p>
            <a:pPr>
              <a:defRPr/>
            </a:pPr>
            <a:r>
              <a:rPr lang="en-US" dirty="0"/>
              <a:t>16/09/2023</a:t>
            </a:r>
          </a:p>
        </p:txBody>
      </p:sp>
      <p:sp>
        <p:nvSpPr>
          <p:cNvPr id="27651" name="Slide Number Placeholder 2">
            <a:extLst>
              <a:ext uri="{FF2B5EF4-FFF2-40B4-BE49-F238E27FC236}">
                <a16:creationId xmlns:a16="http://schemas.microsoft.com/office/drawing/2014/main" id="{3B00C985-77B7-763F-4887-7713DED17D9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fld id="{23BAEA65-1F2A-4C81-82E1-39682E72E369}" type="slidenum">
              <a:rPr lang="en-US" altLang="en-US"/>
              <a:pPr/>
              <a:t>10</a:t>
            </a:fld>
            <a:endParaRPr lang="en-US" altLang="en-US"/>
          </a:p>
        </p:txBody>
      </p:sp>
      <p:sp>
        <p:nvSpPr>
          <p:cNvPr id="4" name="Rectangle 3">
            <a:extLst>
              <a:ext uri="{FF2B5EF4-FFF2-40B4-BE49-F238E27FC236}">
                <a16:creationId xmlns:a16="http://schemas.microsoft.com/office/drawing/2014/main" id="{127ED797-8628-745C-BE6B-8C812248B38B}"/>
              </a:ext>
            </a:extLst>
          </p:cNvPr>
          <p:cNvSpPr/>
          <p:nvPr/>
        </p:nvSpPr>
        <p:spPr>
          <a:xfrm>
            <a:off x="1547664" y="1461131"/>
            <a:ext cx="7345511" cy="5078313"/>
          </a:xfrm>
          <a:prstGeom prst="rect">
            <a:avLst/>
          </a:prstGeom>
        </p:spPr>
        <p:txBody>
          <a:bodyPr wrap="square">
            <a:spAutoFit/>
          </a:bodyPr>
          <a:lstStyle/>
          <a:p>
            <a:pPr>
              <a:defRPr/>
            </a:pPr>
            <a:r>
              <a:rPr lang="en-US" b="1" dirty="0">
                <a:solidFill>
                  <a:schemeClr val="tx1"/>
                </a:solidFill>
              </a:rPr>
              <a:t>3. Use skills-based assessments</a:t>
            </a:r>
            <a:endParaRPr lang="en-US" dirty="0">
              <a:solidFill>
                <a:schemeClr val="tx1"/>
              </a:solidFill>
            </a:endParaRPr>
          </a:p>
          <a:p>
            <a:pPr marL="285750" indent="-285750">
              <a:buFont typeface="Arial" pitchFamily="34" charset="0"/>
              <a:buChar char="•"/>
              <a:defRPr/>
            </a:pPr>
            <a:r>
              <a:rPr lang="en-US" dirty="0">
                <a:solidFill>
                  <a:schemeClr val="tx1"/>
                </a:solidFill>
              </a:rPr>
              <a:t>Employers in the UK are encouraged to use skills-based assessments and structured interviews</a:t>
            </a:r>
            <a:r>
              <a:rPr lang="en-US" dirty="0">
                <a:solidFill>
                  <a:schemeClr val="tx1"/>
                </a:solidFill>
                <a:hlinkClick r:id="rId2"/>
              </a:rPr>
              <a:t> </a:t>
            </a:r>
            <a:r>
              <a:rPr lang="en-US" dirty="0">
                <a:solidFill>
                  <a:schemeClr val="tx1"/>
                </a:solidFill>
              </a:rPr>
              <a:t> when recruiting, to reduce the risk of unfair bias.</a:t>
            </a:r>
          </a:p>
          <a:p>
            <a:pPr marL="285750" indent="-285750">
              <a:buFont typeface="Arial" pitchFamily="34" charset="0"/>
              <a:buChar char="•"/>
              <a:defRPr/>
            </a:pPr>
            <a:r>
              <a:rPr lang="en-US" dirty="0">
                <a:solidFill>
                  <a:schemeClr val="tx1"/>
                </a:solidFill>
              </a:rPr>
              <a:t>Asking candidates to perform tasks they would be expected to carry out in the role they are applying for, enables organizations to assess their suitability based on their performance, says a report from the Government Equalities Office. </a:t>
            </a:r>
          </a:p>
          <a:p>
            <a:pPr marL="285750" indent="-285750">
              <a:buFont typeface="Arial" pitchFamily="34" charset="0"/>
              <a:buChar char="•"/>
              <a:defRPr/>
            </a:pPr>
            <a:r>
              <a:rPr lang="en-US" dirty="0">
                <a:solidFill>
                  <a:schemeClr val="tx1"/>
                </a:solidFill>
              </a:rPr>
              <a:t>These tasks need to be standardized across all applicants to ensure fairness.</a:t>
            </a:r>
          </a:p>
          <a:p>
            <a:pPr>
              <a:defRPr/>
            </a:pPr>
            <a:endParaRPr lang="en-US" dirty="0">
              <a:solidFill>
                <a:schemeClr val="tx1"/>
              </a:solidFill>
            </a:endParaRPr>
          </a:p>
          <a:p>
            <a:pPr>
              <a:defRPr/>
            </a:pPr>
            <a:r>
              <a:rPr lang="en-US" b="1" dirty="0">
                <a:solidFill>
                  <a:schemeClr val="tx1"/>
                </a:solidFill>
              </a:rPr>
              <a:t>4. Have women mentor men</a:t>
            </a:r>
            <a:endParaRPr lang="en-US" dirty="0">
              <a:solidFill>
                <a:schemeClr val="tx1"/>
              </a:solidFill>
            </a:endParaRPr>
          </a:p>
          <a:p>
            <a:pPr marL="285750" indent="-285750">
              <a:buFont typeface="Arial" pitchFamily="34" charset="0"/>
              <a:buChar char="•"/>
              <a:defRPr/>
            </a:pPr>
            <a:r>
              <a:rPr lang="en-US" dirty="0">
                <a:solidFill>
                  <a:schemeClr val="tx1"/>
                </a:solidFill>
              </a:rPr>
              <a:t>Another way to improve gender equality in the workplace is by letting women mentor men. </a:t>
            </a:r>
          </a:p>
          <a:p>
            <a:pPr marL="285750" indent="-285750">
              <a:buFont typeface="Arial" pitchFamily="34" charset="0"/>
              <a:buChar char="•"/>
              <a:defRPr/>
            </a:pPr>
            <a:r>
              <a:rPr lang="en-US" dirty="0">
                <a:solidFill>
                  <a:schemeClr val="tx1"/>
                </a:solidFill>
              </a:rPr>
              <a:t>Mentoring in the workplace can prove invaluable in helping an employee progress their career.</a:t>
            </a:r>
          </a:p>
          <a:p>
            <a:pPr marL="285750" indent="-285750">
              <a:buFont typeface="Arial" pitchFamily="34" charset="0"/>
              <a:buChar char="•"/>
              <a:defRPr/>
            </a:pPr>
            <a:r>
              <a:rPr lang="en-US" dirty="0">
                <a:solidFill>
                  <a:schemeClr val="tx1"/>
                </a:solidFill>
              </a:rPr>
              <a:t> The benefits of junior business women having a mentor to help break the barriers they face are well documented.</a:t>
            </a:r>
          </a:p>
          <a:p>
            <a:pPr>
              <a:defRPr/>
            </a:pPr>
            <a:endParaRPr lang="en-US" dirty="0">
              <a:solidFill>
                <a:schemeClr val="tx1"/>
              </a:solidFill>
            </a:endParaRPr>
          </a:p>
        </p:txBody>
      </p:sp>
      <p:sp>
        <p:nvSpPr>
          <p:cNvPr id="5" name="Text Box 1">
            <a:extLst>
              <a:ext uri="{FF2B5EF4-FFF2-40B4-BE49-F238E27FC236}">
                <a16:creationId xmlns:a16="http://schemas.microsoft.com/office/drawing/2014/main" id="{3DAE658C-583E-4035-2294-323277FA5F78}"/>
              </a:ext>
            </a:extLst>
          </p:cNvPr>
          <p:cNvSpPr txBox="1">
            <a:spLocks noChangeArrowheads="1"/>
          </p:cNvSpPr>
          <p:nvPr/>
        </p:nvSpPr>
        <p:spPr bwMode="auto">
          <a:xfrm>
            <a:off x="609600" y="609600"/>
            <a:ext cx="6648450"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r>
              <a:rPr lang="en-US" sz="3600" b="1" dirty="0">
                <a:solidFill>
                  <a:srgbClr val="000000"/>
                </a:solidFill>
                <a:latin typeface="+mj-lt"/>
                <a:cs typeface="Times New Roman" pitchFamily="18" charset="0"/>
              </a:rPr>
              <a:t>Proposed Work</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262626"/>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AA1D-AAB1-A341-7071-089F15E7B6C0}"/>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 Opportunity for girls</a:t>
            </a:r>
          </a:p>
        </p:txBody>
      </p:sp>
      <p:sp>
        <p:nvSpPr>
          <p:cNvPr id="3" name="Content Placeholder 2">
            <a:extLst>
              <a:ext uri="{FF2B5EF4-FFF2-40B4-BE49-F238E27FC236}">
                <a16:creationId xmlns:a16="http://schemas.microsoft.com/office/drawing/2014/main" id="{DC995D06-F10B-E677-2050-378AC02690FD}"/>
              </a:ext>
            </a:extLst>
          </p:cNvPr>
          <p:cNvSpPr>
            <a:spLocks noGrp="1"/>
          </p:cNvSpPr>
          <p:nvPr>
            <p:ph idx="1"/>
          </p:nvPr>
        </p:nvSpPr>
        <p:spPr>
          <a:xfrm>
            <a:off x="1943100" y="1694842"/>
            <a:ext cx="6589713" cy="2303512"/>
          </a:xfrm>
        </p:spPr>
        <p:txBody>
          <a:bodyPr/>
          <a:lstStyle/>
          <a:p>
            <a:r>
              <a:rPr lang="en-US" sz="2000" dirty="0">
                <a:latin typeface="Calibri" panose="020F0502020204030204" pitchFamily="34" charset="0"/>
                <a:cs typeface="Calibri" panose="020F0502020204030204" pitchFamily="34" charset="0"/>
              </a:rPr>
              <a:t>India will not fully develop unless both girls and boys are equally supported to reach their full potential. There are risks, violations and vulnerabilities girls face just because they are girls. Most of these risks are directly linked to the economic, political, social and cultural disadvantages girls deal with in their daily lives. This becomes acute during crisis and disasters.</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6BA5BEC5-BDA7-47A2-A152-98F2866A719A}"/>
              </a:ext>
            </a:extLst>
          </p:cNvPr>
          <p:cNvSpPr>
            <a:spLocks noGrp="1"/>
          </p:cNvSpPr>
          <p:nvPr>
            <p:ph type="dt" idx="10"/>
          </p:nvPr>
        </p:nvSpPr>
        <p:spPr>
          <a:xfrm>
            <a:off x="7772400" y="6093296"/>
            <a:ext cx="765175" cy="368300"/>
          </a:xfrm>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98D5D2C2-0164-E00C-9D25-ACBD65170354}"/>
              </a:ext>
            </a:extLst>
          </p:cNvPr>
          <p:cNvSpPr>
            <a:spLocks noGrp="1"/>
          </p:cNvSpPr>
          <p:nvPr>
            <p:ph type="sldNum" idx="11"/>
          </p:nvPr>
        </p:nvSpPr>
        <p:spPr/>
        <p:txBody>
          <a:bodyPr/>
          <a:lstStyle/>
          <a:p>
            <a:fld id="{F11982C9-50F6-4EB4-BF20-03CFF2C632CF}" type="slidenum">
              <a:rPr lang="en-US" altLang="en-US" smtClean="0"/>
              <a:pPr/>
              <a:t>11</a:t>
            </a:fld>
            <a:endParaRPr lang="en-US" altLang="en-US"/>
          </a:p>
        </p:txBody>
      </p:sp>
    </p:spTree>
    <p:extLst>
      <p:ext uri="{BB962C8B-B14F-4D97-AF65-F5344CB8AC3E}">
        <p14:creationId xmlns:p14="http://schemas.microsoft.com/office/powerpoint/2010/main" val="137177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DB86-CB28-B390-829F-8B6E49D0BBDF}"/>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Education</a:t>
            </a:r>
          </a:p>
        </p:txBody>
      </p:sp>
      <p:sp>
        <p:nvSpPr>
          <p:cNvPr id="3" name="Content Placeholder 2">
            <a:extLst>
              <a:ext uri="{FF2B5EF4-FFF2-40B4-BE49-F238E27FC236}">
                <a16:creationId xmlns:a16="http://schemas.microsoft.com/office/drawing/2014/main" id="{0AA4CB7F-5E84-1F30-0A75-D549133145A1}"/>
              </a:ext>
            </a:extLst>
          </p:cNvPr>
          <p:cNvSpPr>
            <a:spLocks noGrp="1"/>
          </p:cNvSpPr>
          <p:nvPr>
            <p:ph idx="1"/>
          </p:nvPr>
        </p:nvSpPr>
        <p:spPr>
          <a:xfrm>
            <a:off x="1943100" y="1628800"/>
            <a:ext cx="6589713" cy="2087488"/>
          </a:xfrm>
        </p:spPr>
        <p:txBody>
          <a:bodyPr/>
          <a:lstStyle/>
          <a:p>
            <a:r>
              <a:rPr lang="en-US" sz="2000" dirty="0">
                <a:latin typeface="Calibri" panose="020F0502020204030204" pitchFamily="34" charset="0"/>
                <a:cs typeface="Calibri" panose="020F0502020204030204" pitchFamily="34" charset="0"/>
              </a:rPr>
              <a:t>Gender responsive support to enable out-of-school girls and boys to learn and enabling more gender-responsive curricula and pedagogy (Example: implementing new strategies for identifying vulnerable out of school girls and boys, overhaul of textbooks so that the language, images and messages do not perpetuate gender stereotypes)</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DFEC0366-EFB0-EF0F-0778-6303CFE7A313}"/>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C27668C9-F547-3460-08A4-D4798AD7EAEF}"/>
              </a:ext>
            </a:extLst>
          </p:cNvPr>
          <p:cNvSpPr>
            <a:spLocks noGrp="1"/>
          </p:cNvSpPr>
          <p:nvPr>
            <p:ph type="sldNum" idx="11"/>
          </p:nvPr>
        </p:nvSpPr>
        <p:spPr/>
        <p:txBody>
          <a:bodyPr/>
          <a:lstStyle/>
          <a:p>
            <a:fld id="{F11982C9-50F6-4EB4-BF20-03CFF2C632CF}" type="slidenum">
              <a:rPr lang="en-US" altLang="en-US" smtClean="0"/>
              <a:pPr/>
              <a:t>12</a:t>
            </a:fld>
            <a:endParaRPr lang="en-US" altLang="en-US"/>
          </a:p>
        </p:txBody>
      </p:sp>
    </p:spTree>
    <p:extLst>
      <p:ext uri="{BB962C8B-B14F-4D97-AF65-F5344CB8AC3E}">
        <p14:creationId xmlns:p14="http://schemas.microsoft.com/office/powerpoint/2010/main" val="2208444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D8BD-B052-578A-DCF9-AF448E0952A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Benefits of Women in Business Industry</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5906BE-9DCF-8638-AD41-70848028F9A2}"/>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Flexibility at workplace The rise in number of women at workplace has made an </a:t>
            </a:r>
            <a:r>
              <a:rPr lang="en-US" sz="2000" dirty="0" err="1">
                <a:latin typeface="Calibri" panose="020F0502020204030204" pitchFamily="34" charset="0"/>
                <a:cs typeface="Calibri" panose="020F0502020204030204" pitchFamily="34" charset="0"/>
              </a:rPr>
              <a:t>organisation</a:t>
            </a:r>
            <a:r>
              <a:rPr lang="en-US" sz="2000" dirty="0">
                <a:latin typeface="Calibri" panose="020F0502020204030204" pitchFamily="34" charset="0"/>
                <a:cs typeface="Calibri" panose="020F0502020204030204" pitchFamily="34" charset="0"/>
              </a:rPr>
              <a:t> to give a closer look at the difficulties of their employees and staff. With the coming of women to the workforce, the management has done many positive changes to bring several new programs that will advantage both male and female employees. Facilities like childcare, ATM machine at work, work from home, elder care, oil change and much more, which were not offered by the management before women started to enter the workforce.</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C808DD3-5CED-E73F-D6CC-F5EB1B9771F5}"/>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D18A2CBC-8E6F-6ECF-1F5B-A81282CFB402}"/>
              </a:ext>
            </a:extLst>
          </p:cNvPr>
          <p:cNvSpPr>
            <a:spLocks noGrp="1"/>
          </p:cNvSpPr>
          <p:nvPr>
            <p:ph type="sldNum" idx="11"/>
          </p:nvPr>
        </p:nvSpPr>
        <p:spPr/>
        <p:txBody>
          <a:bodyPr/>
          <a:lstStyle/>
          <a:p>
            <a:fld id="{F11982C9-50F6-4EB4-BF20-03CFF2C632CF}" type="slidenum">
              <a:rPr lang="en-US" altLang="en-US" smtClean="0"/>
              <a:pPr/>
              <a:t>13</a:t>
            </a:fld>
            <a:endParaRPr lang="en-US" altLang="en-US"/>
          </a:p>
        </p:txBody>
      </p:sp>
    </p:spTree>
    <p:extLst>
      <p:ext uri="{BB962C8B-B14F-4D97-AF65-F5344CB8AC3E}">
        <p14:creationId xmlns:p14="http://schemas.microsoft.com/office/powerpoint/2010/main" val="212700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46A6-9D28-8E71-3AFA-453CFB09F2B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Benefits of Women in Business Industry</a:t>
            </a:r>
            <a:endParaRPr lang="en-IN" dirty="0"/>
          </a:p>
        </p:txBody>
      </p:sp>
      <p:sp>
        <p:nvSpPr>
          <p:cNvPr id="3" name="Content Placeholder 2">
            <a:extLst>
              <a:ext uri="{FF2B5EF4-FFF2-40B4-BE49-F238E27FC236}">
                <a16:creationId xmlns:a16="http://schemas.microsoft.com/office/drawing/2014/main" id="{03345BF6-82F2-9719-B61C-49527152D64A}"/>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Smooth and effective communication Women are found to be a great communicators as they respond more excellently to visual, verbal and sensitive factors than men. Women are awarded with strong communication and networking skills using which they can encourage any collaborative or group work efforts. Also, women eavesdrop to team members carefully, share ideas, and give the assistance to encourage teamwork, while upholding professionalism</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C95A05F-8A4A-B7B7-6AFF-9239F07FFB57}"/>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FC5EB615-78FE-A9D7-A8A3-10A032412126}"/>
              </a:ext>
            </a:extLst>
          </p:cNvPr>
          <p:cNvSpPr>
            <a:spLocks noGrp="1"/>
          </p:cNvSpPr>
          <p:nvPr>
            <p:ph type="sldNum" idx="11"/>
          </p:nvPr>
        </p:nvSpPr>
        <p:spPr/>
        <p:txBody>
          <a:bodyPr/>
          <a:lstStyle/>
          <a:p>
            <a:fld id="{F11982C9-50F6-4EB4-BF20-03CFF2C632CF}" type="slidenum">
              <a:rPr lang="en-US" altLang="en-US" smtClean="0"/>
              <a:pPr/>
              <a:t>14</a:t>
            </a:fld>
            <a:endParaRPr lang="en-US" altLang="en-US"/>
          </a:p>
        </p:txBody>
      </p:sp>
    </p:spTree>
    <p:extLst>
      <p:ext uri="{BB962C8B-B14F-4D97-AF65-F5344CB8AC3E}">
        <p14:creationId xmlns:p14="http://schemas.microsoft.com/office/powerpoint/2010/main" val="115963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A11A-8209-7418-B095-5529503F57D2}"/>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Challenges of Gender Equity</a:t>
            </a:r>
          </a:p>
        </p:txBody>
      </p:sp>
      <p:sp>
        <p:nvSpPr>
          <p:cNvPr id="3" name="Content Placeholder 2">
            <a:extLst>
              <a:ext uri="{FF2B5EF4-FFF2-40B4-BE49-F238E27FC236}">
                <a16:creationId xmlns:a16="http://schemas.microsoft.com/office/drawing/2014/main" id="{2D2B3A3A-69ED-5E3B-A7A0-DCABC8DF3CF7}"/>
              </a:ext>
            </a:extLst>
          </p:cNvPr>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Common obstacles and how to overcome them</a:t>
            </a:r>
          </a:p>
          <a:p>
            <a:r>
              <a:rPr lang="en-IN" sz="2000" dirty="0">
                <a:latin typeface="Calibri" panose="020F0502020204030204" pitchFamily="34" charset="0"/>
                <a:cs typeface="Calibri" panose="020F0502020204030204" pitchFamily="34" charset="0"/>
              </a:rPr>
              <a:t>Resistance</a:t>
            </a:r>
          </a:p>
          <a:p>
            <a:r>
              <a:rPr lang="en-IN" sz="2000" dirty="0">
                <a:latin typeface="Calibri" panose="020F0502020204030204" pitchFamily="34" charset="0"/>
                <a:cs typeface="Calibri" panose="020F0502020204030204" pitchFamily="34" charset="0"/>
              </a:rPr>
              <a:t>Lack of understanding of gender equality and/or a Gender Equality Plan</a:t>
            </a:r>
          </a:p>
          <a:p>
            <a:r>
              <a:rPr lang="en-IN" sz="2000" dirty="0">
                <a:latin typeface="Calibri" panose="020F0502020204030204" pitchFamily="34" charset="0"/>
                <a:cs typeface="Calibri" panose="020F0502020204030204" pitchFamily="34" charset="0"/>
              </a:rPr>
              <a:t>Conviction that commitment to merit and/or excellence negates the need for gender equality work and/or Gender Equality Plans</a:t>
            </a:r>
          </a:p>
          <a:p>
            <a:r>
              <a:rPr lang="en-IN" sz="2000" dirty="0">
                <a:latin typeface="Calibri" panose="020F0502020204030204" pitchFamily="34" charset="0"/>
                <a:cs typeface="Calibri" panose="020F0502020204030204" pitchFamily="34" charset="0"/>
              </a:rPr>
              <a:t>Perception that gender equality work is not required or denial</a:t>
            </a:r>
          </a:p>
        </p:txBody>
      </p:sp>
      <p:sp>
        <p:nvSpPr>
          <p:cNvPr id="4" name="Date Placeholder 3">
            <a:extLst>
              <a:ext uri="{FF2B5EF4-FFF2-40B4-BE49-F238E27FC236}">
                <a16:creationId xmlns:a16="http://schemas.microsoft.com/office/drawing/2014/main" id="{9E5F845D-972F-3C69-620C-2B5EF45CFA66}"/>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B64C8610-9F3F-3D76-170A-498583D6492E}"/>
              </a:ext>
            </a:extLst>
          </p:cNvPr>
          <p:cNvSpPr>
            <a:spLocks noGrp="1"/>
          </p:cNvSpPr>
          <p:nvPr>
            <p:ph type="sldNum" idx="11"/>
          </p:nvPr>
        </p:nvSpPr>
        <p:spPr/>
        <p:txBody>
          <a:bodyPr/>
          <a:lstStyle/>
          <a:p>
            <a:fld id="{F11982C9-50F6-4EB4-BF20-03CFF2C632CF}" type="slidenum">
              <a:rPr lang="en-US" altLang="en-US" smtClean="0"/>
              <a:pPr/>
              <a:t>15</a:t>
            </a:fld>
            <a:endParaRPr lang="en-US" altLang="en-US"/>
          </a:p>
        </p:txBody>
      </p:sp>
    </p:spTree>
    <p:extLst>
      <p:ext uri="{BB962C8B-B14F-4D97-AF65-F5344CB8AC3E}">
        <p14:creationId xmlns:p14="http://schemas.microsoft.com/office/powerpoint/2010/main" val="158123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4C16-2DAC-AF3E-F6D6-FD081BC7AFF4}"/>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How Can We Stop Gender Inequality!</a:t>
            </a:r>
          </a:p>
        </p:txBody>
      </p:sp>
      <p:sp>
        <p:nvSpPr>
          <p:cNvPr id="3" name="Content Placeholder 2">
            <a:extLst>
              <a:ext uri="{FF2B5EF4-FFF2-40B4-BE49-F238E27FC236}">
                <a16:creationId xmlns:a16="http://schemas.microsoft.com/office/drawing/2014/main" id="{7724615F-C445-7A0E-6B7B-D479E1A2F632}"/>
              </a:ext>
            </a:extLst>
          </p:cNvPr>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SHARE HOUSEHOLD CHORES AND CHILDCARE EQUALLY</a:t>
            </a:r>
          </a:p>
          <a:p>
            <a:r>
              <a:rPr lang="en-IN" sz="2000" dirty="0">
                <a:latin typeface="Calibri" panose="020F0502020204030204" pitchFamily="34" charset="0"/>
                <a:cs typeface="Calibri" panose="020F0502020204030204" pitchFamily="34" charset="0"/>
              </a:rPr>
              <a:t>WATCH FOR SIGNS OF DOMESTIC VIOLENCE</a:t>
            </a:r>
          </a:p>
          <a:p>
            <a:r>
              <a:rPr lang="en-IN" sz="2000" dirty="0">
                <a:latin typeface="Calibri" panose="020F0502020204030204" pitchFamily="34" charset="0"/>
                <a:cs typeface="Calibri" panose="020F0502020204030204" pitchFamily="34" charset="0"/>
              </a:rPr>
              <a:t>SUPPORT MOTHERS AND PARENTS</a:t>
            </a:r>
          </a:p>
          <a:p>
            <a:r>
              <a:rPr lang="en-IN" sz="2000" dirty="0">
                <a:latin typeface="Calibri" panose="020F0502020204030204" pitchFamily="34" charset="0"/>
                <a:cs typeface="Calibri" panose="020F0502020204030204" pitchFamily="34" charset="0"/>
              </a:rPr>
              <a:t>REJECT CHAUVINIST AND RACIST ATTITUDES</a:t>
            </a:r>
          </a:p>
          <a:p>
            <a:r>
              <a:rPr lang="en-IN" sz="2000" dirty="0">
                <a:latin typeface="Calibri" panose="020F0502020204030204" pitchFamily="34" charset="0"/>
                <a:cs typeface="Calibri" panose="020F0502020204030204" pitchFamily="34" charset="0"/>
              </a:rPr>
              <a:t>HELP WOMEN GAIN POWER</a:t>
            </a:r>
          </a:p>
          <a:p>
            <a:r>
              <a:rPr lang="en-IN" sz="2000" dirty="0">
                <a:latin typeface="Calibri" panose="020F0502020204030204" pitchFamily="34" charset="0"/>
                <a:cs typeface="Calibri" panose="020F0502020204030204" pitchFamily="34" charset="0"/>
              </a:rPr>
              <a:t>LISTEN AND REFLECT</a:t>
            </a:r>
          </a:p>
          <a:p>
            <a:r>
              <a:rPr lang="en-IN" sz="2000" dirty="0">
                <a:latin typeface="Calibri" panose="020F0502020204030204" pitchFamily="34" charset="0"/>
                <a:cs typeface="Calibri" panose="020F0502020204030204" pitchFamily="34" charset="0"/>
              </a:rPr>
              <a:t>HIRE DIVERSITY</a:t>
            </a:r>
          </a:p>
          <a:p>
            <a:r>
              <a:rPr lang="en-IN" sz="2000" dirty="0">
                <a:latin typeface="Calibri" panose="020F0502020204030204" pitchFamily="34" charset="0"/>
                <a:cs typeface="Calibri" panose="020F0502020204030204" pitchFamily="34" charset="0"/>
              </a:rPr>
              <a:t>PAY (AND DEMAND) THE SAME SALARY FORE EQUAL WORK</a:t>
            </a:r>
          </a:p>
        </p:txBody>
      </p:sp>
      <p:sp>
        <p:nvSpPr>
          <p:cNvPr id="4" name="Date Placeholder 3">
            <a:extLst>
              <a:ext uri="{FF2B5EF4-FFF2-40B4-BE49-F238E27FC236}">
                <a16:creationId xmlns:a16="http://schemas.microsoft.com/office/drawing/2014/main" id="{444FF472-3B7A-26DC-6F87-4555A243E14B}"/>
              </a:ext>
            </a:extLst>
          </p:cNvPr>
          <p:cNvSpPr>
            <a:spLocks noGrp="1"/>
          </p:cNvSpPr>
          <p:nvPr>
            <p:ph type="dt" idx="10"/>
          </p:nvPr>
        </p:nvSpPr>
        <p:spPr>
          <a:xfrm>
            <a:off x="7772400" y="6093296"/>
            <a:ext cx="765175" cy="368300"/>
          </a:xfrm>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639C7807-7F77-A768-9CE5-7A9F9EF8EA6B}"/>
              </a:ext>
            </a:extLst>
          </p:cNvPr>
          <p:cNvSpPr>
            <a:spLocks noGrp="1"/>
          </p:cNvSpPr>
          <p:nvPr>
            <p:ph type="sldNum" idx="11"/>
          </p:nvPr>
        </p:nvSpPr>
        <p:spPr/>
        <p:txBody>
          <a:bodyPr/>
          <a:lstStyle/>
          <a:p>
            <a:fld id="{F11982C9-50F6-4EB4-BF20-03CFF2C632CF}" type="slidenum">
              <a:rPr lang="en-US" altLang="en-US" smtClean="0"/>
              <a:pPr/>
              <a:t>16</a:t>
            </a:fld>
            <a:endParaRPr lang="en-US" altLang="en-US"/>
          </a:p>
        </p:txBody>
      </p:sp>
    </p:spTree>
    <p:extLst>
      <p:ext uri="{BB962C8B-B14F-4D97-AF65-F5344CB8AC3E}">
        <p14:creationId xmlns:p14="http://schemas.microsoft.com/office/powerpoint/2010/main" val="4022790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A08F-1876-4822-851E-24D6E26CF994}"/>
              </a:ext>
            </a:extLst>
          </p:cNvPr>
          <p:cNvSpPr>
            <a:spLocks noGrp="1"/>
          </p:cNvSpPr>
          <p:nvPr>
            <p:ph type="title"/>
          </p:nvPr>
        </p:nvSpPr>
        <p:spPr/>
        <p:txBody>
          <a:bodyPr/>
          <a:lstStyle/>
          <a:p>
            <a:r>
              <a:rPr lang="en-IN" dirty="0"/>
              <a:t>Difference between Gender Equality and Inequality.</a:t>
            </a:r>
          </a:p>
        </p:txBody>
      </p:sp>
      <p:sp>
        <p:nvSpPr>
          <p:cNvPr id="3" name="Content Placeholder 2">
            <a:extLst>
              <a:ext uri="{FF2B5EF4-FFF2-40B4-BE49-F238E27FC236}">
                <a16:creationId xmlns:a16="http://schemas.microsoft.com/office/drawing/2014/main" id="{69BFA6F8-D3FC-1A07-82D0-106C23150787}"/>
              </a:ext>
            </a:extLst>
          </p:cNvPr>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Gender equality requires equal enjoyment by women and men opportunities resources and rewards. where gender inequality exists, it is generally woman who are excluded or disadvantaged in relation to </a:t>
            </a:r>
            <a:r>
              <a:rPr lang="en-IN" sz="2000" dirty="0" err="1">
                <a:latin typeface="Calibri" panose="020F0502020204030204" pitchFamily="34" charset="0"/>
                <a:cs typeface="Calibri" panose="020F0502020204030204" pitchFamily="34" charset="0"/>
              </a:rPr>
              <a:t>decisionmaking</a:t>
            </a:r>
            <a:r>
              <a:rPr lang="en-IN" sz="2000" dirty="0">
                <a:latin typeface="Calibri" panose="020F0502020204030204" pitchFamily="34" charset="0"/>
                <a:cs typeface="Calibri" panose="020F0502020204030204" pitchFamily="34" charset="0"/>
              </a:rPr>
              <a:t> and access to economic and social resources</a:t>
            </a:r>
          </a:p>
        </p:txBody>
      </p:sp>
      <p:sp>
        <p:nvSpPr>
          <p:cNvPr id="4" name="Date Placeholder 3">
            <a:extLst>
              <a:ext uri="{FF2B5EF4-FFF2-40B4-BE49-F238E27FC236}">
                <a16:creationId xmlns:a16="http://schemas.microsoft.com/office/drawing/2014/main" id="{D0A365B2-0658-04B5-8CDF-9E5029D27775}"/>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8FFB827F-2FD8-A034-8F11-910858809664}"/>
              </a:ext>
            </a:extLst>
          </p:cNvPr>
          <p:cNvSpPr>
            <a:spLocks noGrp="1"/>
          </p:cNvSpPr>
          <p:nvPr>
            <p:ph type="sldNum" idx="11"/>
          </p:nvPr>
        </p:nvSpPr>
        <p:spPr/>
        <p:txBody>
          <a:bodyPr/>
          <a:lstStyle/>
          <a:p>
            <a:fld id="{F11982C9-50F6-4EB4-BF20-03CFF2C632CF}" type="slidenum">
              <a:rPr lang="en-US" altLang="en-US" smtClean="0"/>
              <a:pPr/>
              <a:t>17</a:t>
            </a:fld>
            <a:endParaRPr lang="en-US" altLang="en-US"/>
          </a:p>
        </p:txBody>
      </p:sp>
    </p:spTree>
    <p:extLst>
      <p:ext uri="{BB962C8B-B14F-4D97-AF65-F5344CB8AC3E}">
        <p14:creationId xmlns:p14="http://schemas.microsoft.com/office/powerpoint/2010/main" val="390290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55A0-395C-07F8-6296-FAD8DE158839}"/>
              </a:ext>
            </a:extLst>
          </p:cNvPr>
          <p:cNvSpPr>
            <a:spLocks noGrp="1"/>
          </p:cNvSpPr>
          <p:nvPr>
            <p:ph type="title"/>
          </p:nvPr>
        </p:nvSpPr>
        <p:spPr/>
        <p:txBody>
          <a:bodyPr/>
          <a:lstStyle/>
          <a:p>
            <a:r>
              <a:rPr lang="en-IN" dirty="0"/>
              <a:t>Difference between Gender Equality and Inequality.</a:t>
            </a:r>
          </a:p>
        </p:txBody>
      </p:sp>
      <p:sp>
        <p:nvSpPr>
          <p:cNvPr id="3" name="Content Placeholder 2">
            <a:extLst>
              <a:ext uri="{FF2B5EF4-FFF2-40B4-BE49-F238E27FC236}">
                <a16:creationId xmlns:a16="http://schemas.microsoft.com/office/drawing/2014/main" id="{3F736EB2-ED8E-7386-51AE-AB6FC80E0FFC}"/>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 The paper makes an attempt to compare gender inequality in a developed (USA) and developing (India) country on dimensions such as education, health, </a:t>
            </a:r>
            <a:r>
              <a:rPr lang="en-US" sz="2000" dirty="0" err="1">
                <a:latin typeface="Calibri" panose="020F0502020204030204" pitchFamily="34" charset="0"/>
                <a:cs typeface="Calibri" panose="020F0502020204030204" pitchFamily="34" charset="0"/>
              </a:rPr>
              <a:t>labour</a:t>
            </a:r>
            <a:r>
              <a:rPr lang="en-US" sz="2000" dirty="0">
                <a:latin typeface="Calibri" panose="020F0502020204030204" pitchFamily="34" charset="0"/>
                <a:cs typeface="Calibri" panose="020F0502020204030204" pitchFamily="34" charset="0"/>
              </a:rPr>
              <a:t> force participation and politics based on Gender Data Portal of World Bank for the period 2007–2017. In terms of Government Expenditure on Education, USA spends much more than India on education. The number of out of schoolchildren has decreased for India but has increased for USA from 2007 to 2013.</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C71A0F76-C804-C2AB-A5A4-47209E034BB4}"/>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9D66B621-6CBA-50DB-0D6B-32D1D1FA0790}"/>
              </a:ext>
            </a:extLst>
          </p:cNvPr>
          <p:cNvSpPr>
            <a:spLocks noGrp="1"/>
          </p:cNvSpPr>
          <p:nvPr>
            <p:ph type="sldNum" idx="11"/>
          </p:nvPr>
        </p:nvSpPr>
        <p:spPr/>
        <p:txBody>
          <a:bodyPr/>
          <a:lstStyle/>
          <a:p>
            <a:fld id="{F11982C9-50F6-4EB4-BF20-03CFF2C632CF}" type="slidenum">
              <a:rPr lang="en-US" altLang="en-US" smtClean="0"/>
              <a:pPr/>
              <a:t>18</a:t>
            </a:fld>
            <a:endParaRPr lang="en-US" altLang="en-US"/>
          </a:p>
        </p:txBody>
      </p:sp>
    </p:spTree>
    <p:extLst>
      <p:ext uri="{BB962C8B-B14F-4D97-AF65-F5344CB8AC3E}">
        <p14:creationId xmlns:p14="http://schemas.microsoft.com/office/powerpoint/2010/main" val="423909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BB97-6CF6-7003-0C0A-832AEB5D417D}"/>
              </a:ext>
            </a:extLst>
          </p:cNvPr>
          <p:cNvSpPr>
            <a:spLocks noGrp="1"/>
          </p:cNvSpPr>
          <p:nvPr>
            <p:ph type="title"/>
          </p:nvPr>
        </p:nvSpPr>
        <p:spPr/>
        <p:txBody>
          <a:bodyPr/>
          <a:lstStyle/>
          <a:p>
            <a:r>
              <a:rPr lang="en-IN" dirty="0"/>
              <a:t>Difference between Gender Equality and Inequality.</a:t>
            </a:r>
          </a:p>
        </p:txBody>
      </p:sp>
      <p:sp>
        <p:nvSpPr>
          <p:cNvPr id="3" name="Content Placeholder 2">
            <a:extLst>
              <a:ext uri="{FF2B5EF4-FFF2-40B4-BE49-F238E27FC236}">
                <a16:creationId xmlns:a16="http://schemas.microsoft.com/office/drawing/2014/main" id="{6E0A3739-7B7D-A001-36A0-9AA937927EEC}"/>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Primary and Secondary School enrolment has also shown an increase in India while a decline in USA. Gender inequality continues to have a negative impact on many health outcomes of Indian women. USA women fare better than Indian women at all indicators studied. The paper argues that if economic growth was the only criterion for </a:t>
            </a:r>
            <a:r>
              <a:rPr lang="en-US" sz="2000" dirty="0" err="1">
                <a:latin typeface="Calibri" panose="020F0502020204030204" pitchFamily="34" charset="0"/>
                <a:cs typeface="Calibri" panose="020F0502020204030204" pitchFamily="34" charset="0"/>
              </a:rPr>
              <a:t>labour</a:t>
            </a:r>
            <a:r>
              <a:rPr lang="en-US" sz="2000" dirty="0">
                <a:latin typeface="Calibri" panose="020F0502020204030204" pitchFamily="34" charset="0"/>
                <a:cs typeface="Calibri" panose="020F0502020204030204" pitchFamily="34" charset="0"/>
              </a:rPr>
              <a:t> force participation, then there should not be disparity among LFPR of males and females in USA, but lower LFPR for females than males in USA reflects disparity among males and females. </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984E315-F4B2-CFE3-4A02-23B27CAE0EAE}"/>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229C4A8B-918E-0EEF-FA2A-3B351AC8B8AA}"/>
              </a:ext>
            </a:extLst>
          </p:cNvPr>
          <p:cNvSpPr>
            <a:spLocks noGrp="1"/>
          </p:cNvSpPr>
          <p:nvPr>
            <p:ph type="sldNum" idx="11"/>
          </p:nvPr>
        </p:nvSpPr>
        <p:spPr/>
        <p:txBody>
          <a:bodyPr/>
          <a:lstStyle/>
          <a:p>
            <a:fld id="{F11982C9-50F6-4EB4-BF20-03CFF2C632CF}" type="slidenum">
              <a:rPr lang="en-US" altLang="en-US" smtClean="0"/>
              <a:pPr/>
              <a:t>19</a:t>
            </a:fld>
            <a:endParaRPr lang="en-US" altLang="en-US"/>
          </a:p>
        </p:txBody>
      </p:sp>
    </p:spTree>
    <p:extLst>
      <p:ext uri="{BB962C8B-B14F-4D97-AF65-F5344CB8AC3E}">
        <p14:creationId xmlns:p14="http://schemas.microsoft.com/office/powerpoint/2010/main" val="424984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a:extLst>
              <a:ext uri="{FF2B5EF4-FFF2-40B4-BE49-F238E27FC236}">
                <a16:creationId xmlns:a16="http://schemas.microsoft.com/office/drawing/2014/main" id="{544631D3-B80D-DBB5-B6F0-CCD39524BDB6}"/>
              </a:ext>
            </a:extLst>
          </p:cNvPr>
          <p:cNvSpPr txBox="1">
            <a:spLocks noChangeArrowheads="1"/>
          </p:cNvSpPr>
          <p:nvPr/>
        </p:nvSpPr>
        <p:spPr bwMode="auto">
          <a:xfrm>
            <a:off x="1428750" y="1500188"/>
            <a:ext cx="6638925"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54013" indent="-341313">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1pPr>
            <a:lvl2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2pPr>
            <a:lvl3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3pPr>
            <a:lvl4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4pPr>
            <a:lvl5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cs typeface="Droid Sans Fallback" charset="0"/>
              </a:defRPr>
            </a:lvl9pPr>
          </a:lstStyle>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Abstract</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Introduction</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Literature Survey/Research</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Worked carried out till date</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Proposed Work</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Future Work &amp; Conclusion</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Timeline Chart</a:t>
            </a:r>
          </a:p>
          <a:p>
            <a:pPr>
              <a:spcBef>
                <a:spcPts val="800"/>
              </a:spcBef>
              <a:buClr>
                <a:srgbClr val="000000"/>
              </a:buClr>
              <a:buSzPct val="100000"/>
              <a:buFont typeface="Arial" panose="020B0604020202020204" pitchFamily="34" charset="0"/>
              <a:buChar char="•"/>
            </a:pPr>
            <a:r>
              <a:rPr lang="en-US" altLang="en-US" sz="3200" dirty="0">
                <a:solidFill>
                  <a:srgbClr val="000000"/>
                </a:solidFill>
                <a:latin typeface="Times New Roman" panose="02020603050405020304" pitchFamily="18" charset="0"/>
                <a:cs typeface="Times New Roman" panose="02020603050405020304" pitchFamily="18" charset="0"/>
              </a:rPr>
              <a:t>References</a:t>
            </a:r>
          </a:p>
        </p:txBody>
      </p:sp>
      <p:sp>
        <p:nvSpPr>
          <p:cNvPr id="20482" name="Text Box 1">
            <a:extLst>
              <a:ext uri="{FF2B5EF4-FFF2-40B4-BE49-F238E27FC236}">
                <a16:creationId xmlns:a16="http://schemas.microsoft.com/office/drawing/2014/main" id="{8CE11200-EBAD-1693-71F5-F353B12668EE}"/>
              </a:ext>
            </a:extLst>
          </p:cNvPr>
          <p:cNvSpPr txBox="1">
            <a:spLocks noChangeArrowheads="1"/>
          </p:cNvSpPr>
          <p:nvPr/>
        </p:nvSpPr>
        <p:spPr bwMode="auto">
          <a:xfrm>
            <a:off x="228600" y="630238"/>
            <a:ext cx="66484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1162050">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1pPr>
            <a:lvl2pPr>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2pPr>
            <a:lvl3pPr>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3pPr>
            <a:lvl4pPr>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4pPr>
            <a:lvl5pPr>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1162050" algn="l"/>
                <a:tab pos="1619250" algn="l"/>
                <a:tab pos="2076450" algn="l"/>
                <a:tab pos="2533650" algn="l"/>
                <a:tab pos="2990850" algn="l"/>
                <a:tab pos="3448050" algn="l"/>
                <a:tab pos="3905250" algn="l"/>
                <a:tab pos="4362450" algn="l"/>
                <a:tab pos="4819650" algn="l"/>
                <a:tab pos="5276850" algn="l"/>
                <a:tab pos="5734050" algn="l"/>
                <a:tab pos="6191250" algn="l"/>
                <a:tab pos="6648450" algn="l"/>
                <a:tab pos="7105650" algn="l"/>
                <a:tab pos="7562850" algn="l"/>
                <a:tab pos="8020050" algn="l"/>
                <a:tab pos="8477250" algn="l"/>
                <a:tab pos="8934450" algn="l"/>
                <a:tab pos="9391650" algn="l"/>
                <a:tab pos="9848850" algn="l"/>
                <a:tab pos="10306050"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a:solidFill>
                  <a:srgbClr val="262626"/>
                </a:solidFill>
                <a:latin typeface="Times New Roman" panose="02020603050405020304" pitchFamily="18" charset="0"/>
                <a:cs typeface="Times New Roman" panose="02020603050405020304" pitchFamily="18" charset="0"/>
              </a:rPr>
              <a:t>Table of Content</a:t>
            </a:r>
          </a:p>
        </p:txBody>
      </p:sp>
      <p:sp>
        <p:nvSpPr>
          <p:cNvPr id="20484" name="Slide Number Placeholder 6">
            <a:extLst>
              <a:ext uri="{FF2B5EF4-FFF2-40B4-BE49-F238E27FC236}">
                <a16:creationId xmlns:a16="http://schemas.microsoft.com/office/drawing/2014/main" id="{095AE7F2-8B75-FCFF-6494-4BC6514906E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FE351E74-50B4-4D2A-9853-9DB258973BE2}" type="slidenum">
              <a:rPr lang="en-US" altLang="en-US">
                <a:solidFill>
                  <a:srgbClr val="FEFFFF"/>
                </a:solidFill>
                <a:latin typeface="Times New Roman" panose="02020603050405020304" pitchFamily="18" charset="0"/>
              </a:rPr>
              <a:pPr/>
              <a:t>2</a:t>
            </a:fld>
            <a:endParaRPr lang="en-US" altLang="en-US">
              <a:solidFill>
                <a:srgbClr val="FEFFFF"/>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EDC9-1A62-1BE2-B4F0-8523ABC37EAD}"/>
              </a:ext>
            </a:extLst>
          </p:cNvPr>
          <p:cNvSpPr>
            <a:spLocks noGrp="1"/>
          </p:cNvSpPr>
          <p:nvPr>
            <p:ph type="title"/>
          </p:nvPr>
        </p:nvSpPr>
        <p:spPr/>
        <p:txBody>
          <a:bodyPr/>
          <a:lstStyle/>
          <a:p>
            <a:r>
              <a:rPr lang="en-IN" dirty="0"/>
              <a:t>Difference between Gender Equality and Inequality.</a:t>
            </a:r>
          </a:p>
        </p:txBody>
      </p:sp>
      <p:sp>
        <p:nvSpPr>
          <p:cNvPr id="3" name="Content Placeholder 2">
            <a:extLst>
              <a:ext uri="{FF2B5EF4-FFF2-40B4-BE49-F238E27FC236}">
                <a16:creationId xmlns:a16="http://schemas.microsoft.com/office/drawing/2014/main" id="{4386D160-4B60-73A1-3625-C194CAB8CA2F}"/>
              </a:ext>
            </a:extLst>
          </p:cNvPr>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About 81.94% of females in India were self-employed in 2017 as compared to only 7.34% in USA. India and USA both fare poorly in political participation of women. The paper thus concludes that although India performs poorly across various socio-economic indicators as compared to USA, one can say that there is no perfect gender equality in any of these two countries.</a:t>
            </a:r>
            <a:endParaRPr lang="en-IN" sz="20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0C1BCEAD-2B40-8BB8-2349-5DDB11BC593F}"/>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41418D41-D737-03C0-A2E4-1B690CCBFB15}"/>
              </a:ext>
            </a:extLst>
          </p:cNvPr>
          <p:cNvSpPr>
            <a:spLocks noGrp="1"/>
          </p:cNvSpPr>
          <p:nvPr>
            <p:ph type="sldNum" idx="11"/>
          </p:nvPr>
        </p:nvSpPr>
        <p:spPr/>
        <p:txBody>
          <a:bodyPr/>
          <a:lstStyle/>
          <a:p>
            <a:fld id="{F11982C9-50F6-4EB4-BF20-03CFF2C632CF}" type="slidenum">
              <a:rPr lang="en-US" altLang="en-US" smtClean="0"/>
              <a:pPr/>
              <a:t>20</a:t>
            </a:fld>
            <a:endParaRPr lang="en-US" altLang="en-US"/>
          </a:p>
        </p:txBody>
      </p:sp>
    </p:spTree>
    <p:extLst>
      <p:ext uri="{BB962C8B-B14F-4D97-AF65-F5344CB8AC3E}">
        <p14:creationId xmlns:p14="http://schemas.microsoft.com/office/powerpoint/2010/main" val="368081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A3B0-3815-1BB6-B358-2505654C5706}"/>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Facts About Gender Equity</a:t>
            </a:r>
          </a:p>
        </p:txBody>
      </p:sp>
      <p:sp>
        <p:nvSpPr>
          <p:cNvPr id="3" name="Content Placeholder 2">
            <a:extLst>
              <a:ext uri="{FF2B5EF4-FFF2-40B4-BE49-F238E27FC236}">
                <a16:creationId xmlns:a16="http://schemas.microsoft.com/office/drawing/2014/main" id="{2558FED1-7DBC-0133-170F-F713E67A4C10}"/>
              </a:ext>
            </a:extLst>
          </p:cNvPr>
          <p:cNvSpPr>
            <a:spLocks noGrp="1"/>
          </p:cNvSpPr>
          <p:nvPr>
            <p:ph idx="1"/>
          </p:nvPr>
        </p:nvSpPr>
        <p:spPr>
          <a:xfrm>
            <a:off x="1943100" y="1772816"/>
            <a:ext cx="6589713" cy="3884613"/>
          </a:xfrm>
        </p:spPr>
        <p:txBody>
          <a:bodyPr/>
          <a:lstStyle/>
          <a:p>
            <a:r>
              <a:rPr lang="en-IN" sz="2000" dirty="0">
                <a:latin typeface="Calibri" panose="020F0502020204030204" pitchFamily="34" charset="0"/>
                <a:cs typeface="Calibri" panose="020F0502020204030204" pitchFamily="34" charset="0"/>
              </a:rPr>
              <a:t>In 2015 there only 21 female heads of state in the entire world</a:t>
            </a:r>
          </a:p>
          <a:p>
            <a:r>
              <a:rPr lang="en-IN" sz="2000" dirty="0">
                <a:latin typeface="Calibri" panose="020F0502020204030204" pitchFamily="34" charset="0"/>
                <a:cs typeface="Calibri" panose="020F0502020204030204" pitchFamily="34" charset="0"/>
              </a:rPr>
              <a:t>Over 150 countries have at least one actively sexist law</a:t>
            </a:r>
          </a:p>
          <a:p>
            <a:r>
              <a:rPr lang="en-IN" sz="2000" dirty="0">
                <a:latin typeface="Calibri" panose="020F0502020204030204" pitchFamily="34" charset="0"/>
                <a:cs typeface="Calibri" panose="020F0502020204030204" pitchFamily="34" charset="0"/>
              </a:rPr>
              <a:t>Each minute 28 girls are married before they are ready</a:t>
            </a:r>
          </a:p>
          <a:p>
            <a:r>
              <a:rPr lang="en-IN" sz="2000" dirty="0">
                <a:latin typeface="Calibri" panose="020F0502020204030204" pitchFamily="34" charset="0"/>
                <a:cs typeface="Calibri" panose="020F0502020204030204" pitchFamily="34" charset="0"/>
              </a:rPr>
              <a:t>1 in 3 women have experienced physical or sexual violence at some point in their lifetime</a:t>
            </a:r>
          </a:p>
        </p:txBody>
      </p:sp>
      <p:sp>
        <p:nvSpPr>
          <p:cNvPr id="4" name="Date Placeholder 3">
            <a:extLst>
              <a:ext uri="{FF2B5EF4-FFF2-40B4-BE49-F238E27FC236}">
                <a16:creationId xmlns:a16="http://schemas.microsoft.com/office/drawing/2014/main" id="{E7391611-0DF3-F03F-E4E1-663DAC33B1B5}"/>
              </a:ext>
            </a:extLst>
          </p:cNvPr>
          <p:cNvSpPr>
            <a:spLocks noGrp="1"/>
          </p:cNvSpPr>
          <p:nvPr>
            <p:ph type="dt" idx="10"/>
          </p:nvPr>
        </p:nvSpPr>
        <p:spPr/>
        <p:txBody>
          <a:bodyPr/>
          <a:lstStyle/>
          <a:p>
            <a:pPr>
              <a:defRPr/>
            </a:pPr>
            <a:r>
              <a:rPr lang="en-US" dirty="0"/>
              <a:t>16/09/2023</a:t>
            </a:r>
          </a:p>
        </p:txBody>
      </p:sp>
      <p:sp>
        <p:nvSpPr>
          <p:cNvPr id="5" name="Slide Number Placeholder 4">
            <a:extLst>
              <a:ext uri="{FF2B5EF4-FFF2-40B4-BE49-F238E27FC236}">
                <a16:creationId xmlns:a16="http://schemas.microsoft.com/office/drawing/2014/main" id="{95427D0A-9558-B371-2E60-E8BAB99E27E6}"/>
              </a:ext>
            </a:extLst>
          </p:cNvPr>
          <p:cNvSpPr>
            <a:spLocks noGrp="1"/>
          </p:cNvSpPr>
          <p:nvPr>
            <p:ph type="sldNum" idx="11"/>
          </p:nvPr>
        </p:nvSpPr>
        <p:spPr/>
        <p:txBody>
          <a:bodyPr/>
          <a:lstStyle/>
          <a:p>
            <a:fld id="{F11982C9-50F6-4EB4-BF20-03CFF2C632CF}" type="slidenum">
              <a:rPr lang="en-US" altLang="en-US" smtClean="0"/>
              <a:pPr/>
              <a:t>21</a:t>
            </a:fld>
            <a:endParaRPr lang="en-US" altLang="en-US"/>
          </a:p>
        </p:txBody>
      </p:sp>
    </p:spTree>
    <p:extLst>
      <p:ext uri="{BB962C8B-B14F-4D97-AF65-F5344CB8AC3E}">
        <p14:creationId xmlns:p14="http://schemas.microsoft.com/office/powerpoint/2010/main" val="91761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C2B41-0848-2FDB-BF14-DB47B0E8E710}"/>
              </a:ext>
            </a:extLst>
          </p:cNvPr>
          <p:cNvSpPr>
            <a:spLocks noGrp="1"/>
          </p:cNvSpPr>
          <p:nvPr>
            <p:ph type="dt" sz="quarter" idx="10"/>
          </p:nvPr>
        </p:nvSpPr>
        <p:spPr/>
        <p:txBody>
          <a:bodyPr/>
          <a:lstStyle/>
          <a:p>
            <a:pPr>
              <a:defRPr/>
            </a:pPr>
            <a:r>
              <a:rPr lang="en-US" dirty="0"/>
              <a:t>16/09/2023</a:t>
            </a:r>
          </a:p>
        </p:txBody>
      </p:sp>
      <p:sp>
        <p:nvSpPr>
          <p:cNvPr id="29699" name="Slide Number Placeholder 2">
            <a:extLst>
              <a:ext uri="{FF2B5EF4-FFF2-40B4-BE49-F238E27FC236}">
                <a16:creationId xmlns:a16="http://schemas.microsoft.com/office/drawing/2014/main" id="{5338325E-E17D-4C38-36AD-141B3E6AA3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fld id="{0D6174CB-2908-40E5-888C-52DCB64854F5}" type="slidenum">
              <a:rPr lang="en-US" altLang="en-US"/>
              <a:pPr/>
              <a:t>22</a:t>
            </a:fld>
            <a:endParaRPr lang="en-US" altLang="en-US"/>
          </a:p>
        </p:txBody>
      </p:sp>
      <p:sp>
        <p:nvSpPr>
          <p:cNvPr id="8" name="Text Box 1">
            <a:extLst>
              <a:ext uri="{FF2B5EF4-FFF2-40B4-BE49-F238E27FC236}">
                <a16:creationId xmlns:a16="http://schemas.microsoft.com/office/drawing/2014/main" id="{5EDFD3DD-BFFC-5F4C-CC85-A8ABE81095FA}"/>
              </a:ext>
            </a:extLst>
          </p:cNvPr>
          <p:cNvSpPr txBox="1">
            <a:spLocks noChangeArrowheads="1"/>
          </p:cNvSpPr>
          <p:nvPr/>
        </p:nvSpPr>
        <p:spPr bwMode="auto">
          <a:xfrm>
            <a:off x="609600" y="609600"/>
            <a:ext cx="7748588"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r>
              <a:rPr lang="en-US" sz="2000" b="1" dirty="0">
                <a:solidFill>
                  <a:schemeClr val="tx1"/>
                </a:solidFill>
                <a:latin typeface="+mn-lt"/>
                <a:cs typeface="Times New Roman" pitchFamily="18" charset="0"/>
              </a:rPr>
              <a:t>Future Work &amp; Conclusion</a:t>
            </a:r>
            <a:endParaRPr lang="en-US" sz="2000" b="1" dirty="0">
              <a:solidFill>
                <a:schemeClr val="tx1"/>
              </a:solidFill>
              <a:latin typeface="+mn-lt"/>
            </a:endParaRPr>
          </a:p>
        </p:txBody>
      </p:sp>
      <p:sp>
        <p:nvSpPr>
          <p:cNvPr id="4" name="Text Box 2">
            <a:extLst>
              <a:ext uri="{FF2B5EF4-FFF2-40B4-BE49-F238E27FC236}">
                <a16:creationId xmlns:a16="http://schemas.microsoft.com/office/drawing/2014/main" id="{50FAAE64-8653-8EC9-C3BD-3C09C38522AA}"/>
              </a:ext>
            </a:extLst>
          </p:cNvPr>
          <p:cNvSpPr txBox="1">
            <a:spLocks noChangeArrowheads="1"/>
          </p:cNvSpPr>
          <p:nvPr/>
        </p:nvSpPr>
        <p:spPr bwMode="auto">
          <a:xfrm>
            <a:off x="1476375" y="1628775"/>
            <a:ext cx="6881813"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54013" indent="-341313">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1pPr>
            <a:lvl2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2pPr>
            <a:lvl3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3pPr>
            <a:lvl4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4pPr>
            <a:lvl5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9pPr>
          </a:lstStyle>
          <a:p>
            <a:pPr marL="355600" indent="-342900">
              <a:buFont typeface="Arial" panose="020B0604020202020204" pitchFamily="34" charset="0"/>
              <a:buChar char="•"/>
              <a:defRPr/>
            </a:pPr>
            <a:r>
              <a:rPr lang="en-IN" sz="2000" dirty="0">
                <a:solidFill>
                  <a:schemeClr val="tx1"/>
                </a:solidFill>
              </a:rPr>
              <a:t>To collect detailed information about </a:t>
            </a:r>
            <a:r>
              <a:rPr lang="en-IN" sz="2000" dirty="0" err="1">
                <a:solidFill>
                  <a:schemeClr val="tx1"/>
                </a:solidFill>
              </a:rPr>
              <a:t>indian</a:t>
            </a:r>
            <a:r>
              <a:rPr lang="en-IN" sz="2000" dirty="0">
                <a:solidFill>
                  <a:schemeClr val="tx1"/>
                </a:solidFill>
              </a:rPr>
              <a:t> gender inequality.</a:t>
            </a:r>
          </a:p>
          <a:p>
            <a:pPr marL="355600" indent="-342900">
              <a:buFont typeface="Arial" panose="020B0604020202020204" pitchFamily="34" charset="0"/>
              <a:buChar char="•"/>
              <a:defRPr/>
            </a:pPr>
            <a:r>
              <a:rPr lang="en-IN" sz="2000" dirty="0">
                <a:solidFill>
                  <a:schemeClr val="tx1"/>
                </a:solidFill>
              </a:rPr>
              <a:t>Sort that by share information , videos  and implement that in website.</a:t>
            </a:r>
          </a:p>
          <a:p>
            <a:pPr marL="355600" indent="-342900">
              <a:buFont typeface="Arial" panose="020B0604020202020204" pitchFamily="34" charset="0"/>
              <a:buChar char="•"/>
              <a:defRPr/>
            </a:pPr>
            <a:r>
              <a:rPr lang="en-IN" sz="2000" dirty="0">
                <a:solidFill>
                  <a:schemeClr val="tx1"/>
                </a:solidFill>
              </a:rPr>
              <a:t>Create informative website of </a:t>
            </a:r>
            <a:r>
              <a:rPr lang="en-IN" sz="2000" dirty="0" err="1">
                <a:solidFill>
                  <a:schemeClr val="tx1"/>
                </a:solidFill>
              </a:rPr>
              <a:t>indian</a:t>
            </a:r>
            <a:r>
              <a:rPr lang="en-IN" sz="2000" dirty="0">
                <a:solidFill>
                  <a:schemeClr val="tx1"/>
                </a:solidFill>
              </a:rPr>
              <a:t> Gender inequality in following steps:</a:t>
            </a:r>
          </a:p>
          <a:p>
            <a:pPr>
              <a:defRPr/>
            </a:pPr>
            <a:r>
              <a:rPr lang="en-IN" sz="2000" dirty="0">
                <a:solidFill>
                  <a:schemeClr val="tx1"/>
                </a:solidFill>
              </a:rPr>
              <a:t>       1. Gather information</a:t>
            </a:r>
          </a:p>
          <a:p>
            <a:pPr>
              <a:defRPr/>
            </a:pPr>
            <a:r>
              <a:rPr lang="en-IN" sz="2000" dirty="0">
                <a:solidFill>
                  <a:schemeClr val="tx1"/>
                </a:solidFill>
              </a:rPr>
              <a:t>       2. Discuss and make a plan</a:t>
            </a:r>
          </a:p>
          <a:p>
            <a:pPr>
              <a:defRPr/>
            </a:pPr>
            <a:r>
              <a:rPr lang="en-IN" sz="2000" dirty="0">
                <a:solidFill>
                  <a:schemeClr val="tx1"/>
                </a:solidFill>
              </a:rPr>
              <a:t>       3. Design website</a:t>
            </a:r>
          </a:p>
          <a:p>
            <a:pPr>
              <a:defRPr/>
            </a:pPr>
            <a:r>
              <a:rPr lang="en-IN" sz="2000" dirty="0">
                <a:solidFill>
                  <a:schemeClr val="tx1"/>
                </a:solidFill>
              </a:rPr>
              <a:t>       4. functionalities like user can filter information by years and       types of gender  inequality and also can know there thoughts on that inequality, share review on site and share suggestions on website.</a:t>
            </a:r>
          </a:p>
          <a:p>
            <a:pPr>
              <a:defRPr/>
            </a:pPr>
            <a:r>
              <a:rPr lang="en-IN" sz="2000" dirty="0">
                <a:solidFill>
                  <a:schemeClr val="tx1"/>
                </a:solidFill>
              </a:rPr>
              <a:t>       5. Testing website</a:t>
            </a:r>
          </a:p>
          <a:p>
            <a:pPr>
              <a:defRPr/>
            </a:pPr>
            <a:r>
              <a:rPr lang="en-IN" sz="2000" dirty="0">
                <a:solidFill>
                  <a:schemeClr val="tx1"/>
                </a:solidFill>
              </a:rPr>
              <a:t>       6. Launch website</a:t>
            </a:r>
          </a:p>
          <a:p>
            <a:pPr>
              <a:defRPr/>
            </a:pPr>
            <a:endParaRPr lang="en-IN"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7818E37-CACC-19A5-239A-3BE3942DE54A}"/>
              </a:ext>
            </a:extLst>
          </p:cNvPr>
          <p:cNvSpPr txBox="1">
            <a:spLocks noChangeArrowheads="1"/>
          </p:cNvSpPr>
          <p:nvPr/>
        </p:nvSpPr>
        <p:spPr bwMode="auto">
          <a:xfrm>
            <a:off x="1043608" y="620688"/>
            <a:ext cx="6648450" cy="677862"/>
          </a:xfrm>
          <a:prstGeom prst="rect">
            <a:avLst/>
          </a:prstGeom>
          <a:noFill/>
          <a:ln w="9525">
            <a:noFill/>
            <a:round/>
            <a:headEnd/>
            <a:tailEnd/>
          </a:ln>
        </p:spPr>
        <p:txBody>
          <a:bodyPr/>
          <a:lstStyle/>
          <a:p>
            <a:pPr marL="463550" algn="just" eaLnBrk="1" hangingPunct="1">
              <a:buSzPct val="100000"/>
              <a:tabLst>
                <a:tab pos="463550" algn="l"/>
                <a:tab pos="920750" algn="l"/>
                <a:tab pos="1377950" algn="l"/>
                <a:tab pos="1835150" algn="l"/>
                <a:tab pos="2292350" algn="l"/>
                <a:tab pos="2749550" algn="l"/>
                <a:tab pos="3206750" algn="l"/>
                <a:tab pos="3663950" algn="l"/>
                <a:tab pos="4121150" algn="l"/>
                <a:tab pos="4578350" algn="l"/>
                <a:tab pos="5035550" algn="l"/>
                <a:tab pos="5492750" algn="l"/>
                <a:tab pos="5949950" algn="l"/>
                <a:tab pos="6407150" algn="l"/>
                <a:tab pos="6864350" algn="l"/>
                <a:tab pos="7321550" algn="l"/>
                <a:tab pos="7778750" algn="l"/>
                <a:tab pos="8235950" algn="l"/>
                <a:tab pos="8693150" algn="l"/>
                <a:tab pos="9150350" algn="l"/>
                <a:tab pos="9607550" algn="l"/>
              </a:tabLst>
              <a:defRPr/>
            </a:pPr>
            <a:r>
              <a:rPr lang="en-US" sz="3600" b="1" dirty="0">
                <a:solidFill>
                  <a:srgbClr val="262626"/>
                </a:solidFill>
                <a:latin typeface="+mn-lt"/>
                <a:cs typeface="Times New Roman" pitchFamily="18" charset="0"/>
              </a:rPr>
              <a:t>Time Line Chart</a:t>
            </a:r>
          </a:p>
        </p:txBody>
      </p:sp>
      <p:sp>
        <p:nvSpPr>
          <p:cNvPr id="30723" name="Slide Number Placeholder 3">
            <a:extLst>
              <a:ext uri="{FF2B5EF4-FFF2-40B4-BE49-F238E27FC236}">
                <a16:creationId xmlns:a16="http://schemas.microsoft.com/office/drawing/2014/main" id="{CE123267-CED8-DBE1-B9A3-64A3ACB417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D2E3DA4F-AEFC-4853-BFC0-FD96255F399B}" type="slidenum">
              <a:rPr lang="en-US" altLang="en-US">
                <a:solidFill>
                  <a:srgbClr val="FEFFFF"/>
                </a:solidFill>
                <a:latin typeface="Times New Roman" panose="02020603050405020304" pitchFamily="18" charset="0"/>
              </a:rPr>
              <a:pPr/>
              <a:t>23</a:t>
            </a:fld>
            <a:endParaRPr lang="en-US" altLang="en-US">
              <a:solidFill>
                <a:srgbClr val="FEFFFF"/>
              </a:solidFill>
              <a:latin typeface="Times New Roman" panose="02020603050405020304" pitchFamily="18" charset="0"/>
            </a:endParaRPr>
          </a:p>
        </p:txBody>
      </p:sp>
      <p:graphicFrame>
        <p:nvGraphicFramePr>
          <p:cNvPr id="3" name="Table 2">
            <a:extLst>
              <a:ext uri="{FF2B5EF4-FFF2-40B4-BE49-F238E27FC236}">
                <a16:creationId xmlns:a16="http://schemas.microsoft.com/office/drawing/2014/main" id="{575EB7F4-047B-0B13-B5BA-6F3F146BED88}"/>
              </a:ext>
            </a:extLst>
          </p:cNvPr>
          <p:cNvGraphicFramePr>
            <a:graphicFrameLocks noGrp="1"/>
          </p:cNvGraphicFramePr>
          <p:nvPr>
            <p:extLst>
              <p:ext uri="{D42A27DB-BD31-4B8C-83A1-F6EECF244321}">
                <p14:modId xmlns:p14="http://schemas.microsoft.com/office/powerpoint/2010/main" val="2488772220"/>
              </p:ext>
            </p:extLst>
          </p:nvPr>
        </p:nvGraphicFramePr>
        <p:xfrm>
          <a:off x="1403648" y="1484784"/>
          <a:ext cx="7347967" cy="4673600"/>
        </p:xfrm>
        <a:graphic>
          <a:graphicData uri="http://schemas.openxmlformats.org/drawingml/2006/table">
            <a:tbl>
              <a:tblPr firstRow="1" bandRow="1">
                <a:tableStyleId>{073A0DAA-6AF3-43AB-8588-CEC1D06C72B9}</a:tableStyleId>
              </a:tblPr>
              <a:tblGrid>
                <a:gridCol w="944880">
                  <a:extLst>
                    <a:ext uri="{9D8B030D-6E8A-4147-A177-3AD203B41FA5}">
                      <a16:colId xmlns:a16="http://schemas.microsoft.com/office/drawing/2014/main" val="20000"/>
                    </a:ext>
                  </a:extLst>
                </a:gridCol>
                <a:gridCol w="4278701">
                  <a:extLst>
                    <a:ext uri="{9D8B030D-6E8A-4147-A177-3AD203B41FA5}">
                      <a16:colId xmlns:a16="http://schemas.microsoft.com/office/drawing/2014/main" val="20001"/>
                    </a:ext>
                  </a:extLst>
                </a:gridCol>
                <a:gridCol w="2124386">
                  <a:extLst>
                    <a:ext uri="{9D8B030D-6E8A-4147-A177-3AD203B41FA5}">
                      <a16:colId xmlns:a16="http://schemas.microsoft.com/office/drawing/2014/main" val="20002"/>
                    </a:ext>
                  </a:extLst>
                </a:gridCol>
              </a:tblGrid>
              <a:tr h="757872">
                <a:tc>
                  <a:txBody>
                    <a:bodyPr/>
                    <a:lstStyle/>
                    <a:p>
                      <a:r>
                        <a:rPr lang="en-IN" sz="1800" dirty="0"/>
                        <a:t>Sr. No.</a:t>
                      </a:r>
                    </a:p>
                  </a:txBody>
                  <a:tcPr marT="45708" marB="45708">
                    <a:solidFill>
                      <a:srgbClr val="0070C0"/>
                    </a:solidFill>
                  </a:tcPr>
                </a:tc>
                <a:tc>
                  <a:txBody>
                    <a:bodyPr/>
                    <a:lstStyle/>
                    <a:p>
                      <a:r>
                        <a:rPr lang="en-IN" sz="1800" dirty="0"/>
                        <a:t>Title</a:t>
                      </a:r>
                    </a:p>
                  </a:txBody>
                  <a:tcPr marT="45708" marB="45708">
                    <a:solidFill>
                      <a:srgbClr val="0070C0"/>
                    </a:solidFill>
                  </a:tcPr>
                </a:tc>
                <a:tc>
                  <a:txBody>
                    <a:bodyPr/>
                    <a:lstStyle/>
                    <a:p>
                      <a:r>
                        <a:rPr lang="en-IN" sz="1800" dirty="0"/>
                        <a:t>Time</a:t>
                      </a:r>
                      <a:r>
                        <a:rPr lang="en-IN" sz="1800" baseline="0" dirty="0"/>
                        <a:t> Periods</a:t>
                      </a:r>
                    </a:p>
                  </a:txBody>
                  <a:tcPr marT="45708" marB="45708">
                    <a:solidFill>
                      <a:srgbClr val="0070C0"/>
                    </a:solidFill>
                  </a:tcPr>
                </a:tc>
                <a:extLst>
                  <a:ext uri="{0D108BD9-81ED-4DB2-BD59-A6C34878D82A}">
                    <a16:rowId xmlns:a16="http://schemas.microsoft.com/office/drawing/2014/main" val="10000"/>
                  </a:ext>
                </a:extLst>
              </a:tr>
              <a:tr h="757938">
                <a:tc>
                  <a:txBody>
                    <a:bodyPr/>
                    <a:lstStyle/>
                    <a:p>
                      <a:r>
                        <a:rPr lang="en-IN" sz="1800" dirty="0"/>
                        <a:t>1</a:t>
                      </a:r>
                    </a:p>
                  </a:txBody>
                  <a:tcPr marT="45708" marB="45708">
                    <a:solidFill>
                      <a:srgbClr val="A5BEF1"/>
                    </a:solidFill>
                  </a:tcPr>
                </a:tc>
                <a:tc>
                  <a:txBody>
                    <a:bodyPr/>
                    <a:lstStyle/>
                    <a:p>
                      <a:r>
                        <a:rPr lang="en-IN" sz="1800" dirty="0"/>
                        <a:t>Selection</a:t>
                      </a:r>
                      <a:r>
                        <a:rPr lang="en-IN" sz="1800" baseline="0" dirty="0"/>
                        <a:t> and </a:t>
                      </a:r>
                      <a:r>
                        <a:rPr lang="en-IN" sz="1800" baseline="0" dirty="0" err="1"/>
                        <a:t>analyzing</a:t>
                      </a:r>
                      <a:r>
                        <a:rPr lang="en-IN" sz="1800" baseline="0" dirty="0"/>
                        <a:t> the topic</a:t>
                      </a:r>
                      <a:endParaRPr lang="en-IN" sz="1800" dirty="0"/>
                    </a:p>
                  </a:txBody>
                  <a:tcPr marT="45708" marB="45708">
                    <a:solidFill>
                      <a:srgbClr val="A5BEF1"/>
                    </a:solidFill>
                  </a:tcPr>
                </a:tc>
                <a:tc>
                  <a:txBody>
                    <a:bodyPr/>
                    <a:lstStyle/>
                    <a:p>
                      <a:r>
                        <a:rPr lang="en-IN" sz="1800" baseline="0" dirty="0"/>
                        <a:t>1 days</a:t>
                      </a:r>
                    </a:p>
                    <a:p>
                      <a:endParaRPr lang="en-IN" sz="1800" dirty="0"/>
                    </a:p>
                  </a:txBody>
                  <a:tcPr marT="45708" marB="45708">
                    <a:solidFill>
                      <a:srgbClr val="A5BEF1"/>
                    </a:solidFill>
                  </a:tcPr>
                </a:tc>
                <a:extLst>
                  <a:ext uri="{0D108BD9-81ED-4DB2-BD59-A6C34878D82A}">
                    <a16:rowId xmlns:a16="http://schemas.microsoft.com/office/drawing/2014/main" val="10001"/>
                  </a:ext>
                </a:extLst>
              </a:tr>
              <a:tr h="439024">
                <a:tc>
                  <a:txBody>
                    <a:bodyPr/>
                    <a:lstStyle/>
                    <a:p>
                      <a:r>
                        <a:rPr lang="en-IN" sz="1800" dirty="0"/>
                        <a:t>2</a:t>
                      </a:r>
                    </a:p>
                  </a:txBody>
                  <a:tcPr marT="45708" marB="45708">
                    <a:solidFill>
                      <a:srgbClr val="A5BEF1"/>
                    </a:solidFill>
                  </a:tcPr>
                </a:tc>
                <a:tc>
                  <a:txBody>
                    <a:bodyPr/>
                    <a:lstStyle/>
                    <a:p>
                      <a:r>
                        <a:rPr lang="en-IN" sz="1800" dirty="0"/>
                        <a:t>Study the literature review</a:t>
                      </a:r>
                    </a:p>
                  </a:txBody>
                  <a:tcPr marT="45708" marB="45708">
                    <a:solidFill>
                      <a:srgbClr val="A5BEF1"/>
                    </a:solidFill>
                  </a:tcPr>
                </a:tc>
                <a:tc>
                  <a:txBody>
                    <a:bodyPr/>
                    <a:lstStyle/>
                    <a:p>
                      <a:r>
                        <a:rPr lang="en-IN" sz="1800" baseline="0" dirty="0"/>
                        <a:t>2 days</a:t>
                      </a:r>
                    </a:p>
                  </a:txBody>
                  <a:tcPr marT="45708" marB="45708">
                    <a:solidFill>
                      <a:srgbClr val="A5BEF1"/>
                    </a:solidFill>
                  </a:tcPr>
                </a:tc>
                <a:extLst>
                  <a:ext uri="{0D108BD9-81ED-4DB2-BD59-A6C34878D82A}">
                    <a16:rowId xmlns:a16="http://schemas.microsoft.com/office/drawing/2014/main" val="10002"/>
                  </a:ext>
                </a:extLst>
              </a:tr>
              <a:tr h="757938">
                <a:tc>
                  <a:txBody>
                    <a:bodyPr/>
                    <a:lstStyle/>
                    <a:p>
                      <a:r>
                        <a:rPr lang="en-IN" sz="1800" dirty="0"/>
                        <a:t>3</a:t>
                      </a:r>
                    </a:p>
                  </a:txBody>
                  <a:tcPr marT="45708" marB="45708">
                    <a:solidFill>
                      <a:srgbClr val="A5BEF1"/>
                    </a:solidFill>
                  </a:tcPr>
                </a:tc>
                <a:tc>
                  <a:txBody>
                    <a:bodyPr/>
                    <a:lstStyle/>
                    <a:p>
                      <a:pPr marL="12700" indent="0">
                        <a:buFont typeface="Arial" panose="020B0604020202020204" pitchFamily="34" charset="0"/>
                        <a:buNone/>
                      </a:pPr>
                      <a:r>
                        <a:rPr lang="en-IN" sz="1800" dirty="0">
                          <a:solidFill>
                            <a:schemeClr val="tx1"/>
                          </a:solidFill>
                        </a:rPr>
                        <a:t>Find out the problem due to lower awareness </a:t>
                      </a:r>
                    </a:p>
                  </a:txBody>
                  <a:tcPr marT="45708" marB="45708">
                    <a:solidFill>
                      <a:srgbClr val="A5BEF1"/>
                    </a:solidFill>
                  </a:tcPr>
                </a:tc>
                <a:tc>
                  <a:txBody>
                    <a:bodyPr/>
                    <a:lstStyle/>
                    <a:p>
                      <a:r>
                        <a:rPr lang="en-IN" sz="1800" dirty="0"/>
                        <a:t>3 days</a:t>
                      </a:r>
                    </a:p>
                  </a:txBody>
                  <a:tcPr marT="45708" marB="45708">
                    <a:solidFill>
                      <a:srgbClr val="A5BEF1"/>
                    </a:solidFill>
                  </a:tcPr>
                </a:tc>
                <a:extLst>
                  <a:ext uri="{0D108BD9-81ED-4DB2-BD59-A6C34878D82A}">
                    <a16:rowId xmlns:a16="http://schemas.microsoft.com/office/drawing/2014/main" val="10003"/>
                  </a:ext>
                </a:extLst>
              </a:tr>
              <a:tr h="1082780">
                <a:tc>
                  <a:txBody>
                    <a:bodyPr/>
                    <a:lstStyle/>
                    <a:p>
                      <a:r>
                        <a:rPr lang="en-IN" sz="1800" dirty="0"/>
                        <a:t>4</a:t>
                      </a:r>
                    </a:p>
                  </a:txBody>
                  <a:tcPr marT="45708" marB="45708">
                    <a:solidFill>
                      <a:srgbClr val="A5BE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rPr>
                        <a:t>Solution to increase the awareness of Indian cultural heritage among the youth </a:t>
                      </a:r>
                      <a:endParaRPr lang="en-IN" sz="1800" dirty="0"/>
                    </a:p>
                  </a:txBody>
                  <a:tcPr marT="45708" marB="45708">
                    <a:solidFill>
                      <a:srgbClr val="A5BEF1"/>
                    </a:solidFill>
                  </a:tcPr>
                </a:tc>
                <a:tc>
                  <a:txBody>
                    <a:bodyPr/>
                    <a:lstStyle/>
                    <a:p>
                      <a:r>
                        <a:rPr lang="en-IN" sz="1800" baseline="0" dirty="0"/>
                        <a:t>3 days</a:t>
                      </a:r>
                      <a:endParaRPr lang="en-IN" sz="1800" dirty="0"/>
                    </a:p>
                  </a:txBody>
                  <a:tcPr marT="45708" marB="45708">
                    <a:solidFill>
                      <a:srgbClr val="A5BEF1"/>
                    </a:solidFill>
                  </a:tcPr>
                </a:tc>
                <a:extLst>
                  <a:ext uri="{0D108BD9-81ED-4DB2-BD59-A6C34878D82A}">
                    <a16:rowId xmlns:a16="http://schemas.microsoft.com/office/drawing/2014/main" val="10004"/>
                  </a:ext>
                </a:extLst>
              </a:tr>
              <a:tr h="439024">
                <a:tc>
                  <a:txBody>
                    <a:bodyPr/>
                    <a:lstStyle/>
                    <a:p>
                      <a:r>
                        <a:rPr lang="en-IN" sz="1800" dirty="0"/>
                        <a:t>5</a:t>
                      </a:r>
                    </a:p>
                  </a:txBody>
                  <a:tcPr marT="45708" marB="45708">
                    <a:solidFill>
                      <a:srgbClr val="A5BEF1"/>
                    </a:solidFill>
                  </a:tcPr>
                </a:tc>
                <a:tc>
                  <a:txBody>
                    <a:bodyPr/>
                    <a:lstStyle/>
                    <a:p>
                      <a:r>
                        <a:rPr lang="en-IN" sz="1800" dirty="0"/>
                        <a:t>Working</a:t>
                      </a:r>
                      <a:r>
                        <a:rPr lang="en-IN" sz="1800" baseline="0" dirty="0"/>
                        <a:t> on preparing website </a:t>
                      </a:r>
                      <a:endParaRPr lang="en-IN" sz="1800" dirty="0"/>
                    </a:p>
                  </a:txBody>
                  <a:tcPr marT="45708" marB="45708">
                    <a:solidFill>
                      <a:srgbClr val="A5BEF1"/>
                    </a:solidFill>
                  </a:tcPr>
                </a:tc>
                <a:tc>
                  <a:txBody>
                    <a:bodyPr/>
                    <a:lstStyle/>
                    <a:p>
                      <a:r>
                        <a:rPr lang="en-IN" sz="1800" dirty="0"/>
                        <a:t>2</a:t>
                      </a:r>
                      <a:r>
                        <a:rPr lang="en-IN" sz="1800" baseline="0" dirty="0"/>
                        <a:t> months</a:t>
                      </a:r>
                      <a:endParaRPr lang="en-IN" sz="1800" dirty="0"/>
                    </a:p>
                  </a:txBody>
                  <a:tcPr marT="45708" marB="45708">
                    <a:solidFill>
                      <a:srgbClr val="A5BEF1"/>
                    </a:solidFill>
                  </a:tcPr>
                </a:tc>
                <a:extLst>
                  <a:ext uri="{0D108BD9-81ED-4DB2-BD59-A6C34878D82A}">
                    <a16:rowId xmlns:a16="http://schemas.microsoft.com/office/drawing/2014/main" val="10005"/>
                  </a:ext>
                </a:extLst>
              </a:tr>
              <a:tr h="439024">
                <a:tc>
                  <a:txBody>
                    <a:bodyPr/>
                    <a:lstStyle/>
                    <a:p>
                      <a:r>
                        <a:rPr lang="en-IN" sz="1800" dirty="0"/>
                        <a:t>6</a:t>
                      </a:r>
                    </a:p>
                  </a:txBody>
                  <a:tcPr marT="45708" marB="45708">
                    <a:solidFill>
                      <a:srgbClr val="A5BEF1"/>
                    </a:solidFill>
                  </a:tcPr>
                </a:tc>
                <a:tc>
                  <a:txBody>
                    <a:bodyPr/>
                    <a:lstStyle/>
                    <a:p>
                      <a:r>
                        <a:rPr lang="en-IN" sz="1800" dirty="0"/>
                        <a:t>Conclude</a:t>
                      </a:r>
                      <a:r>
                        <a:rPr lang="en-IN" sz="1800" baseline="0" dirty="0"/>
                        <a:t> the project</a:t>
                      </a:r>
                      <a:endParaRPr lang="en-IN" sz="1800" dirty="0"/>
                    </a:p>
                  </a:txBody>
                  <a:tcPr marT="45708" marB="45708">
                    <a:solidFill>
                      <a:srgbClr val="A5BEF1"/>
                    </a:solidFill>
                  </a:tcPr>
                </a:tc>
                <a:tc>
                  <a:txBody>
                    <a:bodyPr/>
                    <a:lstStyle/>
                    <a:p>
                      <a:r>
                        <a:rPr lang="en-IN" sz="1800" dirty="0"/>
                        <a:t>10</a:t>
                      </a:r>
                      <a:r>
                        <a:rPr lang="en-IN" sz="1800" baseline="0" dirty="0"/>
                        <a:t> days</a:t>
                      </a:r>
                      <a:endParaRPr lang="en-IN" sz="1800" dirty="0"/>
                    </a:p>
                  </a:txBody>
                  <a:tcPr marT="45708" marB="45708">
                    <a:solidFill>
                      <a:srgbClr val="A5BEF1"/>
                    </a:solidFill>
                  </a:tcPr>
                </a:tc>
                <a:extLst>
                  <a:ext uri="{0D108BD9-81ED-4DB2-BD59-A6C34878D82A}">
                    <a16:rowId xmlns:a16="http://schemas.microsoft.com/office/drawing/2014/main" val="10006"/>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3484617E-07EA-D21D-F981-F7514AC754BB}"/>
              </a:ext>
            </a:extLst>
          </p:cNvPr>
          <p:cNvSpPr txBox="1">
            <a:spLocks noChangeArrowheads="1"/>
          </p:cNvSpPr>
          <p:nvPr/>
        </p:nvSpPr>
        <p:spPr bwMode="auto">
          <a:xfrm>
            <a:off x="765175" y="685800"/>
            <a:ext cx="6589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65163">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1pPr>
            <a:lvl2pPr>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2pPr>
            <a:lvl3pPr>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3pPr>
            <a:lvl4pPr>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4pPr>
            <a:lvl5pPr>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u="sng" dirty="0">
                <a:solidFill>
                  <a:srgbClr val="262626"/>
                </a:solidFill>
                <a:latin typeface="Century Gothic" panose="020B0502020202020204" pitchFamily="34" charset="0"/>
              </a:rPr>
              <a:t>References</a:t>
            </a:r>
          </a:p>
        </p:txBody>
      </p:sp>
      <p:sp>
        <p:nvSpPr>
          <p:cNvPr id="31747" name="Slide Number Placeholder 3">
            <a:extLst>
              <a:ext uri="{FF2B5EF4-FFF2-40B4-BE49-F238E27FC236}">
                <a16:creationId xmlns:a16="http://schemas.microsoft.com/office/drawing/2014/main" id="{B5ED9B61-327D-4126-78EA-1499213E67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F3E5C463-E27B-47BA-82D5-49B455C44CFF}" type="slidenum">
              <a:rPr lang="en-US" altLang="en-US">
                <a:solidFill>
                  <a:srgbClr val="FEFFFF"/>
                </a:solidFill>
                <a:latin typeface="Times New Roman" panose="02020603050405020304" pitchFamily="18" charset="0"/>
              </a:rPr>
              <a:pPr/>
              <a:t>24</a:t>
            </a:fld>
            <a:endParaRPr lang="en-US" altLang="en-US">
              <a:solidFill>
                <a:srgbClr val="FEFFFF"/>
              </a:solidFill>
              <a:latin typeface="Times New Roman" panose="02020603050405020304" pitchFamily="18" charset="0"/>
            </a:endParaRPr>
          </a:p>
        </p:txBody>
      </p:sp>
      <p:sp>
        <p:nvSpPr>
          <p:cNvPr id="2" name="Rectangle 1">
            <a:extLst>
              <a:ext uri="{FF2B5EF4-FFF2-40B4-BE49-F238E27FC236}">
                <a16:creationId xmlns:a16="http://schemas.microsoft.com/office/drawing/2014/main" id="{E6AB0BD5-1F5B-8CC9-F940-ECBB5C2C1E25}"/>
              </a:ext>
            </a:extLst>
          </p:cNvPr>
          <p:cNvSpPr/>
          <p:nvPr/>
        </p:nvSpPr>
        <p:spPr>
          <a:xfrm>
            <a:off x="971550" y="1628775"/>
            <a:ext cx="5886450" cy="1754326"/>
          </a:xfrm>
          <a:prstGeom prst="rect">
            <a:avLst/>
          </a:prstGeom>
        </p:spPr>
        <p:txBody>
          <a:bodyPr>
            <a:spAutoFit/>
          </a:bodyPr>
          <a:lstStyle/>
          <a:p>
            <a:pPr marL="285750" indent="-285750">
              <a:buFont typeface="Arial" pitchFamily="34" charset="0"/>
              <a:buChar char="•"/>
              <a:defRPr/>
            </a:pPr>
            <a:r>
              <a:rPr lang="en-IN" b="1" dirty="0">
                <a:solidFill>
                  <a:schemeClr val="accent3">
                    <a:lumMod val="50000"/>
                  </a:schemeClr>
                </a:solidFill>
                <a:hlinkClick r:id="rId3">
                  <a:extLst>
                    <a:ext uri="{A12FA001-AC4F-418D-AE19-62706E023703}">
                      <ahyp:hlinkClr xmlns:ahyp="http://schemas.microsoft.com/office/drawing/2018/hyperlinkcolor" val="tx"/>
                    </a:ext>
                  </a:extLst>
                </a:hlinkClick>
              </a:rPr>
              <a:t>https://www.su.se/polopoly_fs/1.82832.1333022556!/menu/standard/file/WP_2011_7.pdf</a:t>
            </a:r>
            <a:endParaRPr lang="en-IN" b="1" dirty="0">
              <a:solidFill>
                <a:schemeClr val="accent3">
                  <a:lumMod val="50000"/>
                </a:schemeClr>
              </a:solidFill>
            </a:endParaRPr>
          </a:p>
          <a:p>
            <a:pPr marL="285750" indent="-285750">
              <a:buFont typeface="Arial" pitchFamily="34" charset="0"/>
              <a:buChar char="•"/>
              <a:defRPr/>
            </a:pPr>
            <a:r>
              <a:rPr lang="en-IN" b="1" dirty="0">
                <a:solidFill>
                  <a:schemeClr val="accent3">
                    <a:lumMod val="50000"/>
                  </a:schemeClr>
                </a:solidFill>
                <a:hlinkClick r:id="rId4">
                  <a:extLst>
                    <a:ext uri="{A12FA001-AC4F-418D-AE19-62706E023703}">
                      <ahyp:hlinkClr xmlns:ahyp="http://schemas.microsoft.com/office/drawing/2018/hyperlinkcolor" val="tx"/>
                    </a:ext>
                  </a:extLst>
                </a:hlinkClick>
              </a:rPr>
              <a:t>https://core.ac.uk/download/pdf/61456858.pdf</a:t>
            </a:r>
            <a:endParaRPr lang="en-IN" b="1" dirty="0">
              <a:solidFill>
                <a:schemeClr val="accent3">
                  <a:lumMod val="50000"/>
                </a:schemeClr>
              </a:solidFill>
            </a:endParaRPr>
          </a:p>
          <a:p>
            <a:pPr marL="285750" indent="-285750">
              <a:buFont typeface="Arial" pitchFamily="34" charset="0"/>
              <a:buChar char="•"/>
              <a:defRPr/>
            </a:pPr>
            <a:r>
              <a:rPr lang="en-IN" b="1" dirty="0">
                <a:solidFill>
                  <a:schemeClr val="accent3">
                    <a:lumMod val="50000"/>
                  </a:schemeClr>
                </a:solidFill>
                <a:hlinkClick r:id="rId5">
                  <a:extLst>
                    <a:ext uri="{A12FA001-AC4F-418D-AE19-62706E023703}">
                      <ahyp:hlinkClr xmlns:ahyp="http://schemas.microsoft.com/office/drawing/2018/hyperlinkcolor" val="tx"/>
                    </a:ext>
                  </a:extLst>
                </a:hlinkClick>
              </a:rPr>
              <a:t>https://www.unicef.org/gender-equality</a:t>
            </a:r>
            <a:endParaRPr lang="en-IN" b="1" dirty="0">
              <a:solidFill>
                <a:schemeClr val="accent3">
                  <a:lumMod val="50000"/>
                </a:schemeClr>
              </a:solidFill>
            </a:endParaRPr>
          </a:p>
          <a:p>
            <a:pPr marL="285750" indent="-285750">
              <a:buFont typeface="Arial" pitchFamily="34" charset="0"/>
              <a:buChar char="•"/>
              <a:defRPr/>
            </a:pPr>
            <a:r>
              <a:rPr lang="en-IN" b="1" dirty="0">
                <a:solidFill>
                  <a:schemeClr val="accent3">
                    <a:lumMod val="50000"/>
                  </a:schemeClr>
                </a:solidFill>
                <a:hlinkClick r:id="rId6">
                  <a:extLst>
                    <a:ext uri="{A12FA001-AC4F-418D-AE19-62706E023703}">
                      <ahyp:hlinkClr xmlns:ahyp="http://schemas.microsoft.com/office/drawing/2018/hyperlinkcolor" val="tx"/>
                    </a:ext>
                  </a:extLst>
                </a:hlinkClick>
              </a:rPr>
              <a:t>https://www.unicef.org/india/what-we-do/gender-equality</a:t>
            </a:r>
            <a:endParaRPr lang="en-IN" b="1" dirty="0">
              <a:solidFill>
                <a:schemeClr val="accent3">
                  <a:lumMod val="50000"/>
                </a:schemeClr>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D824449E-7F82-D2C2-407D-44F74049901D}"/>
              </a:ext>
            </a:extLst>
          </p:cNvPr>
          <p:cNvSpPr txBox="1">
            <a:spLocks noChangeArrowheads="1"/>
          </p:cNvSpPr>
          <p:nvPr/>
        </p:nvSpPr>
        <p:spPr bwMode="auto">
          <a:xfrm>
            <a:off x="762000" y="1500188"/>
            <a:ext cx="762000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12700">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1pPr>
            <a:lvl2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2pPr>
            <a:lvl3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3pPr>
            <a:lvl4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4pPr>
            <a:lvl5pPr>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12700" algn="l"/>
                <a:tab pos="927100" algn="l"/>
                <a:tab pos="1841500" algn="l"/>
                <a:tab pos="2755900" algn="l"/>
                <a:tab pos="3670300" algn="l"/>
                <a:tab pos="4584700" algn="l"/>
                <a:tab pos="5499100" algn="l"/>
                <a:tab pos="6413500" algn="l"/>
                <a:tab pos="7327900" algn="l"/>
                <a:tab pos="8242300" algn="l"/>
                <a:tab pos="9156700" algn="l"/>
                <a:tab pos="10071100" algn="l"/>
              </a:tabLst>
              <a:defRPr>
                <a:solidFill>
                  <a:schemeClr val="bg1"/>
                </a:solidFill>
                <a:latin typeface="Calibri" panose="020F0502020204030204" pitchFamily="34" charset="0"/>
                <a:cs typeface="Droid Sans Fallback" charset="0"/>
              </a:defRPr>
            </a:lvl9pPr>
          </a:lstStyle>
          <a:p>
            <a:pPr algn="ctr" eaLnBrk="1" hangingPunct="1">
              <a:buSzPct val="100000"/>
            </a:pPr>
            <a:r>
              <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a:t>
            </a:r>
            <a:r>
              <a:rPr lang="en-US" altLang="en-US" sz="66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han</a:t>
            </a:r>
            <a:r>
              <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k</a:t>
            </a:r>
            <a:r>
              <a:rPr lang="en-US" altLang="en-US" sz="66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Y</a:t>
            </a:r>
            <a:r>
              <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lang="en-US" altLang="en-US" sz="66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u..</a:t>
            </a:r>
            <a:r>
              <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algn="ctr" eaLnBrk="1" hangingPunct="1">
              <a:buSzPct val="100000"/>
            </a:pPr>
            <a:endPar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ctr" eaLnBrk="1" hangingPunct="1">
              <a:buSzPct val="100000"/>
            </a:pPr>
            <a:r>
              <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Any Questions?🤔</a:t>
            </a:r>
          </a:p>
          <a:p>
            <a:pPr algn="ctr" eaLnBrk="1" hangingPunct="1">
              <a:buSzPct val="100000"/>
            </a:pPr>
            <a:endParaRPr lang="en-US" altLang="en-US" sz="66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2771" name="Slide Number Placeholder 3">
            <a:extLst>
              <a:ext uri="{FF2B5EF4-FFF2-40B4-BE49-F238E27FC236}">
                <a16:creationId xmlns:a16="http://schemas.microsoft.com/office/drawing/2014/main" id="{B4153235-4AB9-ACE0-9227-31414E76AD81}"/>
              </a:ext>
            </a:extLst>
          </p:cNvPr>
          <p:cNvSpPr>
            <a:spLocks noGrp="1"/>
          </p:cNvSpPr>
          <p:nvPr>
            <p:ph type="sldNum"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0F3C4F73-F5DF-475A-A68A-EAF09203C1D8}" type="slidenum">
              <a:rPr lang="en-US" altLang="en-US">
                <a:solidFill>
                  <a:srgbClr val="FEFFFF"/>
                </a:solidFill>
                <a:latin typeface="Times New Roman" panose="02020603050405020304" pitchFamily="18" charset="0"/>
              </a:rPr>
              <a:pPr/>
              <a:t>25</a:t>
            </a:fld>
            <a:endParaRPr lang="en-US" altLang="en-US">
              <a:solidFill>
                <a:srgbClr val="FEFFFF"/>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6A722F62-435C-F685-BCA2-8AB384E6C975}"/>
              </a:ext>
            </a:extLst>
          </p:cNvPr>
          <p:cNvSpPr txBox="1">
            <a:spLocks noChangeArrowheads="1"/>
          </p:cNvSpPr>
          <p:nvPr/>
        </p:nvSpPr>
        <p:spPr bwMode="auto">
          <a:xfrm>
            <a:off x="1308100" y="609600"/>
            <a:ext cx="66484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106363">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1pPr>
            <a:lvl2pPr>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2pPr>
            <a:lvl3pPr>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3pPr>
            <a:lvl4pPr>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4pPr>
            <a:lvl5pPr>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dirty="0">
                <a:solidFill>
                  <a:srgbClr val="262626"/>
                </a:solidFill>
                <a:latin typeface="Century Gothic" panose="020B0502020202020204" pitchFamily="34" charset="0"/>
              </a:rPr>
              <a:t>Abstract</a:t>
            </a:r>
          </a:p>
        </p:txBody>
      </p:sp>
      <p:sp>
        <p:nvSpPr>
          <p:cNvPr id="21507" name="Slide Number Placeholder 3">
            <a:extLst>
              <a:ext uri="{FF2B5EF4-FFF2-40B4-BE49-F238E27FC236}">
                <a16:creationId xmlns:a16="http://schemas.microsoft.com/office/drawing/2014/main" id="{3AD2BEF2-0F8A-FC71-479E-37FA2480B7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E72E8B28-AD89-4994-BFF9-470AD3891308}" type="slidenum">
              <a:rPr lang="en-US" altLang="en-US">
                <a:solidFill>
                  <a:srgbClr val="FEFFFF"/>
                </a:solidFill>
                <a:latin typeface="Times New Roman" panose="02020603050405020304" pitchFamily="18" charset="0"/>
              </a:rPr>
              <a:pPr/>
              <a:t>3</a:t>
            </a:fld>
            <a:endParaRPr lang="en-US" altLang="en-US">
              <a:solidFill>
                <a:srgbClr val="FEFFFF"/>
              </a:solidFill>
              <a:latin typeface="Times New Roman" panose="02020603050405020304" pitchFamily="18" charset="0"/>
            </a:endParaRPr>
          </a:p>
        </p:txBody>
      </p:sp>
      <p:sp>
        <p:nvSpPr>
          <p:cNvPr id="2" name="Rectangle 1">
            <a:extLst>
              <a:ext uri="{FF2B5EF4-FFF2-40B4-BE49-F238E27FC236}">
                <a16:creationId xmlns:a16="http://schemas.microsoft.com/office/drawing/2014/main" id="{D64ED7DE-5D1D-419F-44F2-71D673260E84}"/>
              </a:ext>
            </a:extLst>
          </p:cNvPr>
          <p:cNvSpPr/>
          <p:nvPr/>
        </p:nvSpPr>
        <p:spPr>
          <a:xfrm>
            <a:off x="1403647" y="1287463"/>
            <a:ext cx="7464127" cy="4524315"/>
          </a:xfrm>
          <a:prstGeom prst="rect">
            <a:avLst/>
          </a:prstGeom>
        </p:spPr>
        <p:txBody>
          <a:bodyPr wrap="square">
            <a:spAutoFit/>
          </a:bodyPr>
          <a:lstStyle>
            <a:lvl1pPr marL="285750" indent="-285750">
              <a:defRPr>
                <a:solidFill>
                  <a:schemeClr val="bg1"/>
                </a:solidFill>
                <a:latin typeface="Calibri" panose="020F0502020204030204" pitchFamily="34" charset="0"/>
                <a:cs typeface="Droid Sans Fallback" charset="0"/>
              </a:defRPr>
            </a:lvl1pPr>
            <a:lvl2pPr>
              <a:defRPr>
                <a:solidFill>
                  <a:schemeClr val="bg1"/>
                </a:solidFill>
                <a:latin typeface="Calibri" panose="020F0502020204030204" pitchFamily="34" charset="0"/>
                <a:cs typeface="Droid Sans Fallback" charset="0"/>
              </a:defRPr>
            </a:lvl2pPr>
            <a:lvl3pPr>
              <a:defRPr>
                <a:solidFill>
                  <a:schemeClr val="bg1"/>
                </a:solidFill>
                <a:latin typeface="Calibri" panose="020F0502020204030204" pitchFamily="34" charset="0"/>
                <a:cs typeface="Droid Sans Fallback" charset="0"/>
              </a:defRPr>
            </a:lvl3pPr>
            <a:lvl4pPr>
              <a:defRPr>
                <a:solidFill>
                  <a:schemeClr val="bg1"/>
                </a:solidFill>
                <a:latin typeface="Calibri" panose="020F0502020204030204" pitchFamily="34" charset="0"/>
                <a:cs typeface="Droid Sans Fallback" charset="0"/>
              </a:defRPr>
            </a:lvl4pPr>
            <a:lvl5pPr>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9pPr>
          </a:lstStyle>
          <a:p>
            <a:pPr>
              <a:buFont typeface="Arial" panose="020B0604020202020204" pitchFamily="34" charset="0"/>
              <a:buChar char="•"/>
            </a:pPr>
            <a:r>
              <a:rPr lang="en-US" b="0" i="0" dirty="0">
                <a:solidFill>
                  <a:srgbClr val="333333"/>
                </a:solidFill>
                <a:effectLst/>
                <a:latin typeface="Roboto" panose="02000000000000000000" pitchFamily="2" charset="0"/>
              </a:rPr>
              <a:t>This study considers the gender inequality that exists among every region, social class and prevents the growth of Indian economy from improving the lives of Indian people. </a:t>
            </a:r>
            <a:endParaRPr lang="en-US" altLang="en-US" dirty="0">
              <a:solidFill>
                <a:schemeClr val="tx1"/>
              </a:solidFill>
            </a:endParaRPr>
          </a:p>
          <a:p>
            <a:pPr>
              <a:buFont typeface="Arial" panose="020B0604020202020204" pitchFamily="34" charset="0"/>
              <a:buChar char="•"/>
            </a:pPr>
            <a:r>
              <a:rPr lang="en-US" b="0" i="0" dirty="0">
                <a:solidFill>
                  <a:srgbClr val="333333"/>
                </a:solidFill>
                <a:effectLst/>
                <a:latin typeface="Roboto" panose="02000000000000000000" pitchFamily="2" charset="0"/>
              </a:rPr>
              <a:t>The reality of gender inequality in India is very complex and diversified, because it exists in every field like education, employment opportunities, income, health, cultural issues, social issues, economic issues etc. </a:t>
            </a:r>
            <a:endParaRPr lang="en-US" altLang="en-US" dirty="0">
              <a:solidFill>
                <a:schemeClr val="tx1"/>
              </a:solidFill>
            </a:endParaRPr>
          </a:p>
          <a:p>
            <a:pPr>
              <a:buFont typeface="Arial" panose="020B0604020202020204" pitchFamily="34" charset="0"/>
              <a:buChar char="•"/>
            </a:pPr>
            <a:r>
              <a:rPr lang="en-US" b="0" i="0" dirty="0">
                <a:solidFill>
                  <a:srgbClr val="333333"/>
                </a:solidFill>
                <a:effectLst/>
                <a:latin typeface="Roboto" panose="02000000000000000000" pitchFamily="2" charset="0"/>
              </a:rPr>
              <a:t>An attempt has been made to find out those factors which are responsible for this problem in India.</a:t>
            </a:r>
            <a:endParaRPr lang="en-US" altLang="en-US" dirty="0">
              <a:solidFill>
                <a:schemeClr val="tx1"/>
              </a:solidFill>
            </a:endParaRPr>
          </a:p>
          <a:p>
            <a:pPr>
              <a:buFont typeface="Arial" panose="020B0604020202020204" pitchFamily="34" charset="0"/>
              <a:buChar char="•"/>
            </a:pPr>
            <a:r>
              <a:rPr lang="en-US" b="0" i="0" dirty="0">
                <a:solidFill>
                  <a:srgbClr val="333333"/>
                </a:solidFill>
                <a:effectLst/>
                <a:latin typeface="Roboto" panose="02000000000000000000" pitchFamily="2" charset="0"/>
              </a:rPr>
              <a:t>Overall, the study indicates the inequality in economic, social, cultural and legal biasness which are of a great challenge for policy-makers and social scientists to establish proper equality in the entire social field.</a:t>
            </a:r>
            <a:endParaRPr lang="en-US" altLang="en-US" dirty="0">
              <a:solidFill>
                <a:schemeClr val="tx1"/>
              </a:solidFill>
            </a:endParaRPr>
          </a:p>
          <a:p>
            <a:pPr>
              <a:buFont typeface="Arial" panose="020B0604020202020204" pitchFamily="34" charset="0"/>
              <a:buChar char="•"/>
            </a:pPr>
            <a:r>
              <a:rPr lang="en-IN" dirty="0">
                <a:solidFill>
                  <a:schemeClr val="tx1"/>
                </a:solidFill>
                <a:latin typeface="Roboto" panose="02000000000000000000" pitchFamily="2" charset="0"/>
              </a:rPr>
              <a:t>The</a:t>
            </a:r>
            <a:r>
              <a:rPr lang="en-US" b="0" i="0" dirty="0">
                <a:solidFill>
                  <a:srgbClr val="333333"/>
                </a:solidFill>
                <a:effectLst/>
                <a:latin typeface="Roboto" panose="02000000000000000000" pitchFamily="2" charset="0"/>
              </a:rPr>
              <a:t> researchers have tried to suggest some relevant strategies and policies implication for reducing this gender inequality and to promote the dignified position for Indian women.</a:t>
            </a:r>
            <a:endParaRPr lang="en-I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E60FCDC6-AFC5-D953-83D1-E6A1B090A6A4}"/>
              </a:ext>
            </a:extLst>
          </p:cNvPr>
          <p:cNvSpPr txBox="1">
            <a:spLocks noChangeArrowheads="1"/>
          </p:cNvSpPr>
          <p:nvPr/>
        </p:nvSpPr>
        <p:spPr bwMode="auto">
          <a:xfrm>
            <a:off x="0" y="685800"/>
            <a:ext cx="6648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1630363">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1pPr>
            <a:lvl2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2pPr>
            <a:lvl3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3pPr>
            <a:lvl4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4pPr>
            <a:lvl5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dirty="0">
                <a:solidFill>
                  <a:srgbClr val="262626"/>
                </a:solidFill>
                <a:latin typeface="Century Gothic" panose="020B0502020202020204" pitchFamily="34" charset="0"/>
              </a:rPr>
              <a:t>Introduction</a:t>
            </a:r>
          </a:p>
        </p:txBody>
      </p:sp>
      <p:sp>
        <p:nvSpPr>
          <p:cNvPr id="22531" name="Slide Number Placeholder 3">
            <a:extLst>
              <a:ext uri="{FF2B5EF4-FFF2-40B4-BE49-F238E27FC236}">
                <a16:creationId xmlns:a16="http://schemas.microsoft.com/office/drawing/2014/main" id="{78E3567B-5F73-9BE4-B473-D651DC79E9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EE75CF4A-FC93-4D48-99A4-802832358F3B}" type="slidenum">
              <a:rPr lang="en-US" altLang="en-US">
                <a:solidFill>
                  <a:srgbClr val="FEFFFF"/>
                </a:solidFill>
                <a:latin typeface="Times New Roman" panose="02020603050405020304" pitchFamily="18" charset="0"/>
              </a:rPr>
              <a:pPr/>
              <a:t>4</a:t>
            </a:fld>
            <a:endParaRPr lang="en-US" altLang="en-US">
              <a:solidFill>
                <a:srgbClr val="FEFFFF"/>
              </a:solidFill>
              <a:latin typeface="Times New Roman" panose="02020603050405020304" pitchFamily="18" charset="0"/>
            </a:endParaRPr>
          </a:p>
        </p:txBody>
      </p:sp>
      <p:sp>
        <p:nvSpPr>
          <p:cNvPr id="22532" name="Rectangle 1">
            <a:extLst>
              <a:ext uri="{FF2B5EF4-FFF2-40B4-BE49-F238E27FC236}">
                <a16:creationId xmlns:a16="http://schemas.microsoft.com/office/drawing/2014/main" id="{D2502D33-9DBD-7D7D-FF80-33522F4E3453}"/>
              </a:ext>
            </a:extLst>
          </p:cNvPr>
          <p:cNvSpPr>
            <a:spLocks noChangeArrowheads="1"/>
          </p:cNvSpPr>
          <p:nvPr/>
        </p:nvSpPr>
        <p:spPr bwMode="auto">
          <a:xfrm>
            <a:off x="1835696" y="1371600"/>
            <a:ext cx="705678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bg1"/>
                </a:solidFill>
                <a:latin typeface="Calibri" panose="020F0502020204030204" pitchFamily="34" charset="0"/>
                <a:cs typeface="Droid Sans Fallback" charset="0"/>
              </a:defRPr>
            </a:lvl1pPr>
            <a:lvl2pPr>
              <a:defRPr>
                <a:solidFill>
                  <a:schemeClr val="bg1"/>
                </a:solidFill>
                <a:latin typeface="Calibri" panose="020F0502020204030204" pitchFamily="34" charset="0"/>
                <a:cs typeface="Droid Sans Fallback" charset="0"/>
              </a:defRPr>
            </a:lvl2pPr>
            <a:lvl3pPr>
              <a:defRPr>
                <a:solidFill>
                  <a:schemeClr val="bg1"/>
                </a:solidFill>
                <a:latin typeface="Calibri" panose="020F0502020204030204" pitchFamily="34" charset="0"/>
                <a:cs typeface="Droid Sans Fallback" charset="0"/>
              </a:defRPr>
            </a:lvl3pPr>
            <a:lvl4pPr>
              <a:defRPr>
                <a:solidFill>
                  <a:schemeClr val="bg1"/>
                </a:solidFill>
                <a:latin typeface="Calibri" panose="020F0502020204030204" pitchFamily="34" charset="0"/>
                <a:cs typeface="Droid Sans Fallback" charset="0"/>
              </a:defRPr>
            </a:lvl4pPr>
            <a:lvl5pPr>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9pPr>
          </a:lstStyle>
          <a:p>
            <a:pPr>
              <a:buFont typeface="Arial" panose="020B0604020202020204" pitchFamily="34" charset="0"/>
              <a:buChar char="•"/>
            </a:pPr>
            <a:r>
              <a:rPr lang="en-US" b="0" i="0" dirty="0">
                <a:solidFill>
                  <a:srgbClr val="333333"/>
                </a:solidFill>
                <a:effectLst/>
                <a:latin typeface="Roboto" panose="02000000000000000000" pitchFamily="2" charset="0"/>
              </a:rPr>
              <a:t>Every child deserves to reach her or his full potential, but gender inequalities in their lives and in the lives of those who care for them hinder this reality.</a:t>
            </a:r>
            <a:endParaRPr lang="en-US" altLang="en-US" dirty="0">
              <a:solidFill>
                <a:schemeClr val="tx1"/>
              </a:solidFill>
            </a:endParaRPr>
          </a:p>
          <a:p>
            <a:pPr>
              <a:buFont typeface="Arial" panose="020B0604020202020204" pitchFamily="34" charset="0"/>
              <a:buChar char="•"/>
            </a:pPr>
            <a:r>
              <a:rPr lang="en-US" b="0" i="0" dirty="0">
                <a:solidFill>
                  <a:srgbClr val="333333"/>
                </a:solidFill>
                <a:effectLst/>
                <a:latin typeface="Roboto" panose="02000000000000000000" pitchFamily="2" charset="0"/>
              </a:rPr>
              <a:t>Globally girls have higher survival rates at birth, are more likely to be developmentally on track, and just as likely to participate in preschool, but </a:t>
            </a:r>
            <a:r>
              <a:rPr lang="en-US" b="1" i="0" dirty="0">
                <a:solidFill>
                  <a:srgbClr val="333333"/>
                </a:solidFill>
                <a:effectLst/>
                <a:latin typeface="Roboto" panose="02000000000000000000" pitchFamily="2" charset="0"/>
              </a:rPr>
              <a:t>India is the only large country where more girls die than boys</a:t>
            </a:r>
            <a:r>
              <a:rPr lang="en-US" b="0" i="0" dirty="0">
                <a:solidFill>
                  <a:srgbClr val="333333"/>
                </a:solidFill>
                <a:effectLst/>
                <a:latin typeface="Roboto" panose="02000000000000000000" pitchFamily="2" charset="0"/>
              </a:rPr>
              <a:t>. Girls are also more likely to drop out of school.</a:t>
            </a:r>
            <a:endParaRPr lang="en-US" altLang="en-US" dirty="0">
              <a:solidFill>
                <a:schemeClr val="tx1"/>
              </a:solidFill>
            </a:endParaRPr>
          </a:p>
          <a:p>
            <a:pPr>
              <a:buFont typeface="Arial" panose="020B0604020202020204" pitchFamily="34" charset="0"/>
              <a:buChar char="•"/>
            </a:pPr>
            <a:r>
              <a:rPr lang="en-US" b="1" i="1" dirty="0">
                <a:solidFill>
                  <a:srgbClr val="333333"/>
                </a:solidFill>
                <a:effectLst/>
                <a:latin typeface="Roboto" panose="02000000000000000000" pitchFamily="2" charset="0"/>
              </a:rPr>
              <a:t>India</a:t>
            </a:r>
            <a:r>
              <a:rPr lang="en-US" b="1" dirty="0">
                <a:solidFill>
                  <a:srgbClr val="333333"/>
                </a:solidFill>
                <a:effectLst/>
                <a:latin typeface="Roboto" panose="02000000000000000000" pitchFamily="2" charset="0"/>
              </a:rPr>
              <a:t> will not fully develop unless both girls and boys are equally supported to reach their full potential.</a:t>
            </a:r>
            <a:endParaRPr lang="en-US" altLang="en-US" dirty="0">
              <a:solidFill>
                <a:schemeClr val="tx1"/>
              </a:solidFill>
            </a:endParaRPr>
          </a:p>
          <a:p>
            <a:pPr>
              <a:buFont typeface="Arial" panose="020B0604020202020204" pitchFamily="34" charset="0"/>
              <a:buChar char="•"/>
            </a:pPr>
            <a:r>
              <a:rPr lang="en-US" b="0" i="0" dirty="0">
                <a:solidFill>
                  <a:srgbClr val="333333"/>
                </a:solidFill>
                <a:effectLst/>
                <a:latin typeface="Roboto" panose="02000000000000000000" pitchFamily="2" charset="0"/>
              </a:rPr>
              <a:t>Some Indian women are global leaders and powerful voices in diverse fields but most women and girls in India do not fully enjoy many of their rights due to deeply entrenched patriarchal views, norms, traditions and structures.</a:t>
            </a:r>
            <a:endParaRPr lang="en-I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7A623-B7B6-CCDB-A942-070C3CF0CD13}"/>
              </a:ext>
            </a:extLst>
          </p:cNvPr>
          <p:cNvSpPr>
            <a:spLocks noGrp="1"/>
          </p:cNvSpPr>
          <p:nvPr>
            <p:ph type="dt" sz="quarter" idx="10"/>
          </p:nvPr>
        </p:nvSpPr>
        <p:spPr/>
        <p:txBody>
          <a:bodyPr/>
          <a:lstStyle/>
          <a:p>
            <a:pPr>
              <a:defRPr/>
            </a:pPr>
            <a:r>
              <a:rPr lang="en-US" dirty="0"/>
              <a:t>16/09/2023</a:t>
            </a:r>
          </a:p>
        </p:txBody>
      </p:sp>
      <p:sp>
        <p:nvSpPr>
          <p:cNvPr id="23555" name="Slide Number Placeholder 2">
            <a:extLst>
              <a:ext uri="{FF2B5EF4-FFF2-40B4-BE49-F238E27FC236}">
                <a16:creationId xmlns:a16="http://schemas.microsoft.com/office/drawing/2014/main" id="{2CB631C6-5539-D993-8AFC-A31D77E47A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fld id="{151C9FEB-7683-4122-AA24-8B38637DB135}" type="slidenum">
              <a:rPr lang="en-US" altLang="en-US"/>
              <a:pPr/>
              <a:t>5</a:t>
            </a:fld>
            <a:endParaRPr lang="en-US" altLang="en-US"/>
          </a:p>
        </p:txBody>
      </p:sp>
      <p:sp>
        <p:nvSpPr>
          <p:cNvPr id="23556" name="Rectangle 3">
            <a:extLst>
              <a:ext uri="{FF2B5EF4-FFF2-40B4-BE49-F238E27FC236}">
                <a16:creationId xmlns:a16="http://schemas.microsoft.com/office/drawing/2014/main" id="{3937E58A-3DB2-2B42-3C1E-FB1AEF4D4232}"/>
              </a:ext>
            </a:extLst>
          </p:cNvPr>
          <p:cNvSpPr>
            <a:spLocks noChangeArrowheads="1"/>
          </p:cNvSpPr>
          <p:nvPr/>
        </p:nvSpPr>
        <p:spPr bwMode="auto">
          <a:xfrm>
            <a:off x="1403647" y="1628775"/>
            <a:ext cx="713392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bg1"/>
                </a:solidFill>
                <a:latin typeface="Calibri" panose="020F0502020204030204" pitchFamily="34" charset="0"/>
                <a:cs typeface="Droid Sans Fallback" charset="0"/>
              </a:defRPr>
            </a:lvl1pPr>
            <a:lvl2pPr>
              <a:defRPr>
                <a:solidFill>
                  <a:schemeClr val="bg1"/>
                </a:solidFill>
                <a:latin typeface="Calibri" panose="020F0502020204030204" pitchFamily="34" charset="0"/>
                <a:cs typeface="Droid Sans Fallback" charset="0"/>
              </a:defRPr>
            </a:lvl2pPr>
            <a:lvl3pPr>
              <a:defRPr>
                <a:solidFill>
                  <a:schemeClr val="bg1"/>
                </a:solidFill>
                <a:latin typeface="Calibri" panose="020F0502020204030204" pitchFamily="34" charset="0"/>
                <a:cs typeface="Droid Sans Fallback" charset="0"/>
              </a:defRPr>
            </a:lvl3pPr>
            <a:lvl4pPr>
              <a:defRPr>
                <a:solidFill>
                  <a:schemeClr val="bg1"/>
                </a:solidFill>
                <a:latin typeface="Calibri" panose="020F0502020204030204" pitchFamily="34" charset="0"/>
                <a:cs typeface="Droid Sans Fallback" charset="0"/>
              </a:defRPr>
            </a:lvl4pPr>
            <a:lvl5pPr>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defRPr>
                <a:solidFill>
                  <a:schemeClr val="bg1"/>
                </a:solidFill>
                <a:latin typeface="Calibri" panose="020F0502020204030204" pitchFamily="34" charset="0"/>
                <a:cs typeface="Droid Sans Fallback" charset="0"/>
              </a:defRPr>
            </a:lvl9pPr>
          </a:lstStyle>
          <a:p>
            <a:r>
              <a:rPr lang="en-US" b="0" i="0" dirty="0">
                <a:solidFill>
                  <a:srgbClr val="333333"/>
                </a:solidFill>
                <a:effectLst/>
                <a:latin typeface="Roboto" panose="02000000000000000000" pitchFamily="2" charset="0"/>
              </a:rPr>
              <a:t>The solution</a:t>
            </a:r>
            <a:r>
              <a:rPr lang="en-IN" b="0" i="0" dirty="0">
                <a:solidFill>
                  <a:srgbClr val="333333"/>
                </a:solidFill>
                <a:effectLst/>
                <a:latin typeface="Roboto" panose="02000000000000000000" pitchFamily="2" charset="0"/>
              </a:rPr>
              <a:t>:-</a:t>
            </a:r>
            <a:endParaRPr lang="en-US" b="0" i="0" dirty="0">
              <a:solidFill>
                <a:srgbClr val="333333"/>
              </a:solidFill>
              <a:effectLst/>
              <a:latin typeface="Roboto" panose="02000000000000000000" pitchFamily="2" charset="0"/>
            </a:endParaRPr>
          </a:p>
          <a:p>
            <a:pPr>
              <a:buFont typeface="Arial" panose="020B0604020202020204" pitchFamily="34" charset="0"/>
              <a:buChar char="•"/>
            </a:pPr>
            <a:r>
              <a:rPr lang="en-US" b="0" i="0" dirty="0">
                <a:solidFill>
                  <a:srgbClr val="333333"/>
                </a:solidFill>
                <a:effectLst/>
                <a:latin typeface="Roboto" panose="02000000000000000000" pitchFamily="2" charset="0"/>
              </a:rPr>
              <a:t>It is critical to enhance the value of girls by investing in and empowering them, with education, life skills, sport and much more.</a:t>
            </a:r>
          </a:p>
          <a:p>
            <a:pPr>
              <a:buFont typeface="Arial" panose="020B0604020202020204" pitchFamily="34" charset="0"/>
              <a:buChar char="•"/>
            </a:pPr>
            <a:endParaRPr lang="en-US" altLang="en-US" dirty="0">
              <a:solidFill>
                <a:schemeClr val="tx1"/>
              </a:solidFill>
            </a:endParaRPr>
          </a:p>
          <a:p>
            <a:pPr>
              <a:buFont typeface="Arial" panose="020B0604020202020204" pitchFamily="34" charset="0"/>
              <a:buChar char="•"/>
            </a:pPr>
            <a:r>
              <a:rPr lang="en-US" b="1" dirty="0">
                <a:solidFill>
                  <a:srgbClr val="333333"/>
                </a:solidFill>
                <a:effectLst/>
                <a:latin typeface="Roboto" panose="02000000000000000000" pitchFamily="2" charset="0"/>
              </a:rPr>
              <a:t>Changing the value of girls has to include men, women and boys. It has to mobilize many sectors in society. Only when society’s perception changes, will the rights of all the girls and all the boys in India be fulfilled.</a:t>
            </a:r>
            <a:endParaRPr lang="en-US" altLang="en-US" dirty="0">
              <a:solidFill>
                <a:schemeClr val="tx1"/>
              </a:solidFill>
            </a:endParaRPr>
          </a:p>
          <a:p>
            <a:pPr>
              <a:buFont typeface="Arial" panose="020B0604020202020204" pitchFamily="34" charset="0"/>
              <a:buChar char="•"/>
            </a:pPr>
            <a:r>
              <a:rPr lang="en-IN" b="0" i="0" dirty="0">
                <a:solidFill>
                  <a:srgbClr val="333333"/>
                </a:solidFill>
                <a:effectLst/>
                <a:latin typeface="Roboto" panose="02000000000000000000" pitchFamily="2" charset="0"/>
              </a:rPr>
              <a:t>E</a:t>
            </a:r>
            <a:r>
              <a:rPr lang="en-US" b="0" i="0" dirty="0" err="1">
                <a:solidFill>
                  <a:srgbClr val="333333"/>
                </a:solidFill>
                <a:effectLst/>
                <a:latin typeface="Roboto" panose="02000000000000000000" pitchFamily="2" charset="0"/>
              </a:rPr>
              <a:t>mpowering</a:t>
            </a:r>
            <a:r>
              <a:rPr lang="en-US" b="0" i="0" dirty="0">
                <a:solidFill>
                  <a:srgbClr val="333333"/>
                </a:solidFill>
                <a:effectLst/>
                <a:latin typeface="Roboto" panose="02000000000000000000" pitchFamily="2" charset="0"/>
              </a:rPr>
              <a:t> girls requires focused investment and collaboration. Providing girls with the services and safety, education and skills they need in daily life can reduce the risks they face and enable them to fully develop and contribute to India’s growth</a:t>
            </a:r>
            <a:r>
              <a:rPr lang="en-IN" b="0" i="0" dirty="0">
                <a:solidFill>
                  <a:srgbClr val="333333"/>
                </a:solidFill>
                <a:effectLst/>
                <a:latin typeface="Roboto" panose="02000000000000000000" pitchFamily="2" charset="0"/>
              </a:rPr>
              <a:t> .</a:t>
            </a:r>
            <a:endParaRPr lang="en-IN" altLang="en-US" dirty="0">
              <a:solidFill>
                <a:schemeClr val="tx1"/>
              </a:solidFill>
            </a:endParaRPr>
          </a:p>
        </p:txBody>
      </p:sp>
      <p:sp>
        <p:nvSpPr>
          <p:cNvPr id="23557" name="Text Box 1">
            <a:extLst>
              <a:ext uri="{FF2B5EF4-FFF2-40B4-BE49-F238E27FC236}">
                <a16:creationId xmlns:a16="http://schemas.microsoft.com/office/drawing/2014/main" id="{C224FDC7-4561-54C8-492D-B92B84A796C7}"/>
              </a:ext>
            </a:extLst>
          </p:cNvPr>
          <p:cNvSpPr txBox="1">
            <a:spLocks noChangeArrowheads="1"/>
          </p:cNvSpPr>
          <p:nvPr/>
        </p:nvSpPr>
        <p:spPr bwMode="auto">
          <a:xfrm>
            <a:off x="0" y="685800"/>
            <a:ext cx="6648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1630363">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1pPr>
            <a:lvl2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2pPr>
            <a:lvl3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3pPr>
            <a:lvl4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4pPr>
            <a:lvl5pPr>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 pos="9859963" algn="l"/>
                <a:tab pos="10317163" algn="l"/>
                <a:tab pos="10774363"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dirty="0">
                <a:solidFill>
                  <a:srgbClr val="262626"/>
                </a:solidFill>
                <a:latin typeface="Century Gothic" panose="020B0502020202020204" pitchFamily="34" charset="0"/>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3596174E-F74D-CF51-BFF5-2A3DB515D96E}"/>
              </a:ext>
            </a:extLst>
          </p:cNvPr>
          <p:cNvSpPr txBox="1">
            <a:spLocks noChangeArrowheads="1"/>
          </p:cNvSpPr>
          <p:nvPr/>
        </p:nvSpPr>
        <p:spPr bwMode="auto">
          <a:xfrm>
            <a:off x="609600" y="634206"/>
            <a:ext cx="78914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868363">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1pPr>
            <a:lvl2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2pPr>
            <a:lvl3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3pPr>
            <a:lvl4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4pPr>
            <a:lvl5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a:solidFill>
                  <a:srgbClr val="262626"/>
                </a:solidFill>
                <a:latin typeface="Century Gothic" panose="020B0502020202020204" pitchFamily="34" charset="0"/>
              </a:rPr>
              <a:t>Literature Survey/Research</a:t>
            </a:r>
            <a:endParaRPr lang="en-US" altLang="en-US" sz="3600" b="1" dirty="0">
              <a:solidFill>
                <a:srgbClr val="262626"/>
              </a:solidFill>
              <a:latin typeface="Century Gothic" panose="020B0502020202020204" pitchFamily="34" charset="0"/>
            </a:endParaRPr>
          </a:p>
        </p:txBody>
      </p:sp>
      <p:sp>
        <p:nvSpPr>
          <p:cNvPr id="24579" name="Slide Number Placeholder 3">
            <a:extLst>
              <a:ext uri="{FF2B5EF4-FFF2-40B4-BE49-F238E27FC236}">
                <a16:creationId xmlns:a16="http://schemas.microsoft.com/office/drawing/2014/main" id="{81D54AA9-69C1-DB6B-CC03-265F3C30D6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C5998BDC-C8D5-4F53-BA00-47272FF008A2}" type="slidenum">
              <a:rPr lang="en-US" altLang="en-US">
                <a:solidFill>
                  <a:srgbClr val="FEFFFF"/>
                </a:solidFill>
                <a:latin typeface="Times New Roman" panose="02020603050405020304" pitchFamily="18" charset="0"/>
              </a:rPr>
              <a:pPr/>
              <a:t>6</a:t>
            </a:fld>
            <a:endParaRPr lang="en-US" altLang="en-US">
              <a:solidFill>
                <a:srgbClr val="FEFFFF"/>
              </a:solidFill>
              <a:latin typeface="Times New Roman" panose="02020603050405020304" pitchFamily="18" charset="0"/>
            </a:endParaRPr>
          </a:p>
        </p:txBody>
      </p:sp>
      <p:sp>
        <p:nvSpPr>
          <p:cNvPr id="2" name="Rectangle 1">
            <a:extLst>
              <a:ext uri="{FF2B5EF4-FFF2-40B4-BE49-F238E27FC236}">
                <a16:creationId xmlns:a16="http://schemas.microsoft.com/office/drawing/2014/main" id="{8D7B835D-1F91-A4B6-571C-48F02EDF4635}"/>
              </a:ext>
            </a:extLst>
          </p:cNvPr>
          <p:cNvSpPr/>
          <p:nvPr/>
        </p:nvSpPr>
        <p:spPr>
          <a:xfrm>
            <a:off x="1403648" y="1512888"/>
            <a:ext cx="7272040" cy="4462760"/>
          </a:xfrm>
          <a:prstGeom prst="rect">
            <a:avLst/>
          </a:prstGeom>
        </p:spPr>
        <p:txBody>
          <a:bodyPr wrap="square">
            <a:spAutoFit/>
          </a:bodyPr>
          <a:lstStyle/>
          <a:p>
            <a:pPr marL="285750" indent="-285750">
              <a:lnSpc>
                <a:spcPct val="90000"/>
              </a:lnSpc>
              <a:spcBef>
                <a:spcPct val="30000"/>
              </a:spcBef>
              <a:spcAft>
                <a:spcPct val="30000"/>
              </a:spcAft>
              <a:buFont typeface="Arial" pitchFamily="34" charset="0"/>
              <a:buChar char="•"/>
              <a:defRPr/>
            </a:pPr>
            <a:r>
              <a:rPr lang="en-US" sz="2000" b="0" i="0" dirty="0">
                <a:solidFill>
                  <a:srgbClr val="333333"/>
                </a:solidFill>
                <a:effectLst/>
                <a:latin typeface="Roboto" panose="02000000000000000000" pitchFamily="2" charset="0"/>
              </a:rPr>
              <a:t>Girls and boys see gender inequality in their homes and communities every day – in textbooks, in the media and among the adults who care for them.</a:t>
            </a:r>
            <a:endParaRPr lang="en-GB" altLang="en-US" sz="2000" dirty="0">
              <a:solidFill>
                <a:schemeClr val="tx1"/>
              </a:solidFill>
            </a:endParaRPr>
          </a:p>
          <a:p>
            <a:pPr marL="285750" indent="-285750">
              <a:lnSpc>
                <a:spcPct val="90000"/>
              </a:lnSpc>
              <a:spcBef>
                <a:spcPct val="30000"/>
              </a:spcBef>
              <a:spcAft>
                <a:spcPct val="30000"/>
              </a:spcAft>
              <a:buFont typeface="Arial" pitchFamily="34" charset="0"/>
              <a:buChar char="•"/>
              <a:defRPr/>
            </a:pPr>
            <a:r>
              <a:rPr lang="en-US" sz="2000" b="0" i="0" dirty="0">
                <a:solidFill>
                  <a:srgbClr val="333333"/>
                </a:solidFill>
                <a:effectLst/>
                <a:latin typeface="Roboto" panose="02000000000000000000" pitchFamily="2" charset="0"/>
              </a:rPr>
              <a:t>Parents may assume unequal responsibility for household work, with mothers bearing the brunt of caregiving and chores.</a:t>
            </a:r>
            <a:endParaRPr lang="en-IN" sz="2000" b="0" i="0" dirty="0">
              <a:solidFill>
                <a:srgbClr val="333333"/>
              </a:solidFill>
              <a:effectLst/>
              <a:latin typeface="Roboto" panose="02000000000000000000" pitchFamily="2" charset="0"/>
            </a:endParaRPr>
          </a:p>
          <a:p>
            <a:pPr marL="285750" indent="-285750">
              <a:lnSpc>
                <a:spcPct val="90000"/>
              </a:lnSpc>
              <a:spcBef>
                <a:spcPct val="30000"/>
              </a:spcBef>
              <a:spcAft>
                <a:spcPct val="30000"/>
              </a:spcAft>
              <a:buFont typeface="Arial" pitchFamily="34" charset="0"/>
              <a:buChar char="•"/>
              <a:defRPr/>
            </a:pPr>
            <a:r>
              <a:rPr lang="en-US" sz="2000" b="0" i="0" dirty="0">
                <a:solidFill>
                  <a:srgbClr val="333333"/>
                </a:solidFill>
                <a:effectLst/>
                <a:latin typeface="Roboto" panose="02000000000000000000" pitchFamily="2" charset="0"/>
              </a:rPr>
              <a:t> The majority of low-skilled and underpaid community health workers who attend to children are also women, with limited opportunity for professional growth.</a:t>
            </a:r>
            <a:endParaRPr lang="en-GB" altLang="en-US" sz="2000" dirty="0">
              <a:solidFill>
                <a:schemeClr val="tx1"/>
              </a:solidFill>
            </a:endParaRPr>
          </a:p>
          <a:p>
            <a:pPr marL="285750" indent="-285750">
              <a:lnSpc>
                <a:spcPct val="90000"/>
              </a:lnSpc>
              <a:spcBef>
                <a:spcPct val="30000"/>
              </a:spcBef>
              <a:spcAft>
                <a:spcPct val="30000"/>
              </a:spcAft>
              <a:buFont typeface="Arial" pitchFamily="34" charset="0"/>
              <a:buChar char="•"/>
              <a:defRPr/>
            </a:pPr>
            <a:r>
              <a:rPr lang="en-US" sz="2000" b="0" i="1" dirty="0">
                <a:solidFill>
                  <a:srgbClr val="333333"/>
                </a:solidFill>
                <a:effectLst/>
                <a:latin typeface="PT Serif" panose="02000000000000000000" pitchFamily="2" charset="0"/>
              </a:rPr>
              <a:t>Worldwide, nearly 1 in 4 girls between the ages of 15 and 19 are neither employed nor in education or training – compared to 1 in 10 boys.</a:t>
            </a:r>
            <a:endParaRPr lang="en-US" altLang="en-US" sz="2000" dirty="0">
              <a:solidFill>
                <a:schemeClr val="tx1"/>
              </a:solidFill>
            </a:endParaRPr>
          </a:p>
          <a:p>
            <a:pPr>
              <a:spcBef>
                <a:spcPct val="30000"/>
              </a:spcBef>
              <a:spcAft>
                <a:spcPct val="30000"/>
              </a:spcAft>
              <a:buFont typeface="Wingdings" panose="05000000000000000000" pitchFamily="2" charset="2"/>
              <a:buNone/>
              <a:defRPr/>
            </a:pPr>
            <a:endParaRPr lang="en-US" altLang="en-US" sz="20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C91BCF-0ECC-2AB0-8691-1906CB2344A9}"/>
              </a:ext>
            </a:extLst>
          </p:cNvPr>
          <p:cNvSpPr>
            <a:spLocks noGrp="1"/>
          </p:cNvSpPr>
          <p:nvPr>
            <p:ph type="dt" idx="10"/>
          </p:nvPr>
        </p:nvSpPr>
        <p:spPr/>
        <p:txBody>
          <a:bodyPr/>
          <a:lstStyle/>
          <a:p>
            <a:pPr>
              <a:defRPr/>
            </a:pPr>
            <a:r>
              <a:rPr lang="en-US" dirty="0"/>
              <a:t>16//09/2023</a:t>
            </a:r>
          </a:p>
        </p:txBody>
      </p:sp>
      <p:sp>
        <p:nvSpPr>
          <p:cNvPr id="3" name="Slide Number Placeholder 2">
            <a:extLst>
              <a:ext uri="{FF2B5EF4-FFF2-40B4-BE49-F238E27FC236}">
                <a16:creationId xmlns:a16="http://schemas.microsoft.com/office/drawing/2014/main" id="{50EC428E-F35A-680D-BCC7-A08B7980D282}"/>
              </a:ext>
            </a:extLst>
          </p:cNvPr>
          <p:cNvSpPr>
            <a:spLocks noGrp="1"/>
          </p:cNvSpPr>
          <p:nvPr>
            <p:ph type="sldNum" idx="11"/>
          </p:nvPr>
        </p:nvSpPr>
        <p:spPr/>
        <p:txBody>
          <a:bodyPr/>
          <a:lstStyle/>
          <a:p>
            <a:fld id="{82600872-6B41-4E4F-BE21-1BA48E81F6B5}" type="slidenum">
              <a:rPr lang="en-US" altLang="en-US" smtClean="0"/>
              <a:pPr/>
              <a:t>7</a:t>
            </a:fld>
            <a:endParaRPr lang="en-US" altLang="en-US"/>
          </a:p>
        </p:txBody>
      </p:sp>
      <p:sp>
        <p:nvSpPr>
          <p:cNvPr id="11" name="Text Box 1">
            <a:extLst>
              <a:ext uri="{FF2B5EF4-FFF2-40B4-BE49-F238E27FC236}">
                <a16:creationId xmlns:a16="http://schemas.microsoft.com/office/drawing/2014/main" id="{DA49F284-8600-9CEA-8D76-489B1225FCA7}"/>
              </a:ext>
            </a:extLst>
          </p:cNvPr>
          <p:cNvSpPr txBox="1">
            <a:spLocks noChangeArrowheads="1"/>
          </p:cNvSpPr>
          <p:nvPr/>
        </p:nvSpPr>
        <p:spPr bwMode="auto">
          <a:xfrm>
            <a:off x="609600" y="634206"/>
            <a:ext cx="789146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868363">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1pPr>
            <a:lvl2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2pPr>
            <a:lvl3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3pPr>
            <a:lvl4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4pPr>
            <a:lvl5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9pPr>
          </a:lstStyle>
          <a:p>
            <a:pPr eaLnBrk="1" hangingPunct="1">
              <a:buSzPct val="100000"/>
            </a:pPr>
            <a:r>
              <a:rPr lang="en-US" altLang="en-US" sz="3600" b="1" dirty="0">
                <a:solidFill>
                  <a:srgbClr val="262626"/>
                </a:solidFill>
                <a:latin typeface="Century Gothic" panose="020B0502020202020204" pitchFamily="34" charset="0"/>
              </a:rPr>
              <a:t>Literature Survey/Research</a:t>
            </a:r>
          </a:p>
        </p:txBody>
      </p:sp>
      <p:pic>
        <p:nvPicPr>
          <p:cNvPr id="5" name="Picture 4">
            <a:hlinkClick r:id="rId2"/>
            <a:extLst>
              <a:ext uri="{FF2B5EF4-FFF2-40B4-BE49-F238E27FC236}">
                <a16:creationId xmlns:a16="http://schemas.microsoft.com/office/drawing/2014/main" id="{D7A50E98-7CCC-D1BD-B021-F647DC98E265}"/>
              </a:ext>
            </a:extLst>
          </p:cNvPr>
          <p:cNvPicPr>
            <a:picLocks noChangeAspect="1"/>
          </p:cNvPicPr>
          <p:nvPr/>
        </p:nvPicPr>
        <p:blipFill rotWithShape="1">
          <a:blip r:embed="rId3">
            <a:extLst>
              <a:ext uri="{28A0092B-C50C-407E-A947-70E740481C1C}">
                <a14:useLocalDpi xmlns:a14="http://schemas.microsoft.com/office/drawing/2010/main" val="0"/>
              </a:ext>
            </a:extLst>
          </a:blip>
          <a:srcRect l="4412" t="602" r="4412" b="3777"/>
          <a:stretch/>
        </p:blipFill>
        <p:spPr>
          <a:xfrm>
            <a:off x="1907704" y="1312069"/>
            <a:ext cx="5112568" cy="5285283"/>
          </a:xfrm>
          <a:prstGeom prst="rect">
            <a:avLst/>
          </a:prstGeom>
        </p:spPr>
      </p:pic>
    </p:spTree>
    <p:extLst>
      <p:ext uri="{BB962C8B-B14F-4D97-AF65-F5344CB8AC3E}">
        <p14:creationId xmlns:p14="http://schemas.microsoft.com/office/powerpoint/2010/main" val="96750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E11F8645-F90E-FFCB-2EA4-EBED20DE6AF9}"/>
              </a:ext>
            </a:extLst>
          </p:cNvPr>
          <p:cNvSpPr txBox="1">
            <a:spLocks noChangeArrowheads="1"/>
          </p:cNvSpPr>
          <p:nvPr/>
        </p:nvSpPr>
        <p:spPr bwMode="auto">
          <a:xfrm>
            <a:off x="609600" y="609600"/>
            <a:ext cx="7748588"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868363">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1pPr>
            <a:lvl2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2pPr>
            <a:lvl3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3pPr>
            <a:lvl4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4pPr>
            <a:lvl5pPr>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solidFill>
                  <a:schemeClr val="bg1"/>
                </a:solidFill>
                <a:latin typeface="Calibri" panose="020F0502020204030204" pitchFamily="34" charset="0"/>
                <a:cs typeface="Droid Sans Fallback" charset="0"/>
              </a:defRPr>
            </a:lvl9pPr>
          </a:lstStyle>
          <a:p>
            <a:pPr eaLnBrk="1" hangingPunct="1">
              <a:buSzPct val="100000"/>
              <a:buFont typeface="Times New Roman" panose="02020603050405020304" pitchFamily="18" charset="0"/>
              <a:buNone/>
            </a:pPr>
            <a:r>
              <a:rPr lang="en-US" altLang="en-US" sz="3600" b="1" dirty="0">
                <a:solidFill>
                  <a:srgbClr val="000000"/>
                </a:solidFill>
                <a:latin typeface="Century Gothic" panose="020B0502020202020204" pitchFamily="34" charset="0"/>
                <a:cs typeface="Times New Roman" panose="02020603050405020304" pitchFamily="18" charset="0"/>
              </a:rPr>
              <a:t>Worked carried out till date</a:t>
            </a:r>
          </a:p>
          <a:p>
            <a:pPr eaLnBrk="1" hangingPunct="1">
              <a:buSzPct val="100000"/>
            </a:pPr>
            <a:endParaRPr lang="en-US" altLang="en-US" sz="3600" b="1" dirty="0">
              <a:solidFill>
                <a:srgbClr val="262626"/>
              </a:solidFill>
              <a:latin typeface="Century Gothic" panose="020B0502020202020204" pitchFamily="34" charset="0"/>
            </a:endParaRPr>
          </a:p>
        </p:txBody>
      </p:sp>
      <p:sp>
        <p:nvSpPr>
          <p:cNvPr id="25603" name="Slide Number Placeholder 3">
            <a:extLst>
              <a:ext uri="{FF2B5EF4-FFF2-40B4-BE49-F238E27FC236}">
                <a16:creationId xmlns:a16="http://schemas.microsoft.com/office/drawing/2014/main" id="{C203D111-F87B-9B38-A418-8FBCB758C9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8A78B777-21B6-4534-B23D-6393BC1FA63F}" type="slidenum">
              <a:rPr lang="en-US" altLang="en-US">
                <a:solidFill>
                  <a:srgbClr val="FEFFFF"/>
                </a:solidFill>
                <a:latin typeface="Times New Roman" panose="02020603050405020304" pitchFamily="18" charset="0"/>
              </a:rPr>
              <a:pPr/>
              <a:t>8</a:t>
            </a:fld>
            <a:endParaRPr lang="en-US" altLang="en-US">
              <a:solidFill>
                <a:srgbClr val="FEFFFF"/>
              </a:solidFill>
              <a:latin typeface="Times New Roman" panose="02020603050405020304" pitchFamily="18" charset="0"/>
            </a:endParaRPr>
          </a:p>
        </p:txBody>
      </p:sp>
      <p:sp>
        <p:nvSpPr>
          <p:cNvPr id="5" name="Text Box 2">
            <a:extLst>
              <a:ext uri="{FF2B5EF4-FFF2-40B4-BE49-F238E27FC236}">
                <a16:creationId xmlns:a16="http://schemas.microsoft.com/office/drawing/2014/main" id="{7C9ADA0C-2CF5-80EB-3B44-E85B01142EFD}"/>
              </a:ext>
            </a:extLst>
          </p:cNvPr>
          <p:cNvSpPr txBox="1">
            <a:spLocks noChangeArrowheads="1"/>
          </p:cNvSpPr>
          <p:nvPr/>
        </p:nvSpPr>
        <p:spPr bwMode="auto">
          <a:xfrm>
            <a:off x="1476375" y="1628775"/>
            <a:ext cx="6662738" cy="364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54013" indent="-341313">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1pPr>
            <a:lvl2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2pPr>
            <a:lvl3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3pPr>
            <a:lvl4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4pPr>
            <a:lvl5pP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5pPr>
            <a:lvl6pPr marL="25146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6pPr>
            <a:lvl7pPr marL="29718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7pPr>
            <a:lvl8pPr marL="34290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8pPr>
            <a:lvl9pPr marL="3886200" indent="-228600" defTabSz="457200" eaLnBrk="0" fontAlgn="base" hangingPunct="0">
              <a:spcBef>
                <a:spcPct val="0"/>
              </a:spcBef>
              <a:spcAft>
                <a:spcPct val="0"/>
              </a:spcAft>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solidFill>
                  <a:schemeClr val="bg1"/>
                </a:solidFill>
                <a:latin typeface="Calibri" panose="020F0502020204030204" pitchFamily="34" charset="0"/>
                <a:ea typeface="Droid Sans Fallback" charset="0"/>
                <a:cs typeface="Droid Sans Fallback" charset="0"/>
              </a:defRPr>
            </a:lvl9pPr>
          </a:lstStyle>
          <a:p>
            <a:pPr>
              <a:lnSpc>
                <a:spcPct val="150000"/>
              </a:lnSpc>
              <a:defRPr/>
            </a:pPr>
            <a:r>
              <a:rPr lang="en-IN" sz="2000" dirty="0">
                <a:solidFill>
                  <a:schemeClr val="tx1"/>
                </a:solidFill>
              </a:rPr>
              <a:t>In this project, the work we have completed are as follow:</a:t>
            </a:r>
          </a:p>
          <a:p>
            <a:pPr marL="355600" indent="-342900">
              <a:lnSpc>
                <a:spcPct val="150000"/>
              </a:lnSpc>
              <a:buFont typeface="Arial" panose="020B0604020202020204" pitchFamily="34" charset="0"/>
              <a:buChar char="•"/>
              <a:defRPr/>
            </a:pPr>
            <a:r>
              <a:rPr lang="en-IN" sz="2000" dirty="0">
                <a:solidFill>
                  <a:schemeClr val="tx1"/>
                </a:solidFill>
              </a:rPr>
              <a:t>Analysing the topic</a:t>
            </a:r>
          </a:p>
          <a:p>
            <a:pPr marL="355600" indent="-342900">
              <a:lnSpc>
                <a:spcPct val="150000"/>
              </a:lnSpc>
              <a:buFont typeface="Arial" panose="020B0604020202020204" pitchFamily="34" charset="0"/>
              <a:buChar char="•"/>
              <a:defRPr/>
            </a:pPr>
            <a:r>
              <a:rPr lang="en-IN" sz="2000" dirty="0">
                <a:solidFill>
                  <a:schemeClr val="tx1"/>
                </a:solidFill>
              </a:rPr>
              <a:t>Collect the information about Indian heritage awareness</a:t>
            </a:r>
          </a:p>
          <a:p>
            <a:pPr marL="355600" indent="-342900">
              <a:lnSpc>
                <a:spcPct val="150000"/>
              </a:lnSpc>
              <a:buFont typeface="Arial" panose="020B0604020202020204" pitchFamily="34" charset="0"/>
              <a:buChar char="•"/>
              <a:defRPr/>
            </a:pPr>
            <a:r>
              <a:rPr lang="en-IN" sz="2000" dirty="0">
                <a:solidFill>
                  <a:schemeClr val="tx1"/>
                </a:solidFill>
              </a:rPr>
              <a:t>Study the Literature Review</a:t>
            </a:r>
          </a:p>
          <a:p>
            <a:pPr marL="355600" indent="-342900">
              <a:lnSpc>
                <a:spcPct val="150000"/>
              </a:lnSpc>
              <a:buFont typeface="Arial" panose="020B0604020202020204" pitchFamily="34" charset="0"/>
              <a:buChar char="•"/>
              <a:defRPr/>
            </a:pPr>
            <a:r>
              <a:rPr lang="en-IN" sz="2000" dirty="0">
                <a:solidFill>
                  <a:schemeClr val="tx1"/>
                </a:solidFill>
              </a:rPr>
              <a:t>Find out the problem due to lower awareness </a:t>
            </a:r>
          </a:p>
          <a:p>
            <a:pPr marL="355600" indent="-342900">
              <a:lnSpc>
                <a:spcPct val="150000"/>
              </a:lnSpc>
              <a:buFont typeface="Arial" panose="020B0604020202020204" pitchFamily="34" charset="0"/>
              <a:buChar char="•"/>
              <a:defRPr/>
            </a:pPr>
            <a:r>
              <a:rPr lang="en-IN" sz="2000" dirty="0">
                <a:solidFill>
                  <a:schemeClr val="tx1"/>
                </a:solidFill>
              </a:rPr>
              <a:t>Solution to increase the awareness of Indian gender inequality.</a:t>
            </a:r>
          </a:p>
          <a:p>
            <a:pPr>
              <a:lnSpc>
                <a:spcPct val="150000"/>
              </a:lnSpc>
              <a:defRPr/>
            </a:pPr>
            <a:endParaRPr lang="en-IN" sz="20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05ED7EB0-3F2D-2CE1-970E-496EB1BCF37B}"/>
              </a:ext>
            </a:extLst>
          </p:cNvPr>
          <p:cNvSpPr txBox="1">
            <a:spLocks noChangeArrowheads="1"/>
          </p:cNvSpPr>
          <p:nvPr/>
        </p:nvSpPr>
        <p:spPr bwMode="auto">
          <a:xfrm>
            <a:off x="609600" y="609600"/>
            <a:ext cx="6648450" cy="677863"/>
          </a:xfrm>
          <a:prstGeom prst="rect">
            <a:avLst/>
          </a:prstGeom>
          <a:noFill/>
          <a:ln w="9525">
            <a:noFill/>
            <a:round/>
            <a:headEnd/>
            <a:tailEnd/>
          </a:ln>
        </p:spPr>
        <p:txBody>
          <a:bodyPr/>
          <a:lstStyle/>
          <a:p>
            <a:pPr marL="868363" eaLnBrk="1" hangingPunct="1">
              <a:buSzPct val="100000"/>
              <a:buFont typeface="Times New Roman" pitchFamily="18" charset="0"/>
              <a:buNone/>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r>
              <a:rPr lang="en-US" sz="3600" b="1" dirty="0">
                <a:solidFill>
                  <a:srgbClr val="000000"/>
                </a:solidFill>
                <a:latin typeface="+mj-lt"/>
                <a:cs typeface="Times New Roman" pitchFamily="18" charset="0"/>
              </a:rPr>
              <a:t>Proposed Work</a:t>
            </a:r>
          </a:p>
          <a:p>
            <a:pPr marL="868363" eaLnBrk="1" hangingPunct="1">
              <a:buSzPct val="100000"/>
              <a:tabLst>
                <a:tab pos="868363" algn="l"/>
                <a:tab pos="1325563" algn="l"/>
                <a:tab pos="1782763" algn="l"/>
                <a:tab pos="2239963" algn="l"/>
                <a:tab pos="2697163" algn="l"/>
                <a:tab pos="3154363" algn="l"/>
                <a:tab pos="3611563" algn="l"/>
                <a:tab pos="4068763" algn="l"/>
                <a:tab pos="4525963" algn="l"/>
                <a:tab pos="4983163" algn="l"/>
                <a:tab pos="5440363" algn="l"/>
                <a:tab pos="5897563" algn="l"/>
                <a:tab pos="6354763" algn="l"/>
                <a:tab pos="6811963" algn="l"/>
                <a:tab pos="7269163" algn="l"/>
                <a:tab pos="7726363" algn="l"/>
                <a:tab pos="8183563" algn="l"/>
                <a:tab pos="8640763" algn="l"/>
                <a:tab pos="9097963" algn="l"/>
                <a:tab pos="9555163" algn="l"/>
                <a:tab pos="10012363" algn="l"/>
              </a:tabLst>
              <a:defRPr/>
            </a:pPr>
            <a:endParaRPr lang="en-US" sz="3600" b="1" dirty="0">
              <a:solidFill>
                <a:srgbClr val="262626"/>
              </a:solidFill>
              <a:latin typeface="+mj-lt"/>
            </a:endParaRPr>
          </a:p>
        </p:txBody>
      </p:sp>
      <p:sp>
        <p:nvSpPr>
          <p:cNvPr id="26627" name="Slide Number Placeholder 3">
            <a:extLst>
              <a:ext uri="{FF2B5EF4-FFF2-40B4-BE49-F238E27FC236}">
                <a16:creationId xmlns:a16="http://schemas.microsoft.com/office/drawing/2014/main" id="{447DBC03-5889-73D1-C892-349C5EA6268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Lst>
              <a:defRPr>
                <a:solidFill>
                  <a:schemeClr val="bg1"/>
                </a:solidFill>
                <a:latin typeface="Calibri" panose="020F0502020204030204" pitchFamily="34" charset="0"/>
                <a:cs typeface="Droid Sans Fallback" charset="0"/>
              </a:defRPr>
            </a:lvl1pPr>
            <a:lvl2pPr>
              <a:tabLst>
                <a:tab pos="457200" algn="l"/>
              </a:tabLst>
              <a:defRPr>
                <a:solidFill>
                  <a:schemeClr val="bg1"/>
                </a:solidFill>
                <a:latin typeface="Calibri" panose="020F0502020204030204" pitchFamily="34" charset="0"/>
                <a:cs typeface="Droid Sans Fallback" charset="0"/>
              </a:defRPr>
            </a:lvl2pPr>
            <a:lvl3pPr>
              <a:tabLst>
                <a:tab pos="457200" algn="l"/>
              </a:tabLst>
              <a:defRPr>
                <a:solidFill>
                  <a:schemeClr val="bg1"/>
                </a:solidFill>
                <a:latin typeface="Calibri" panose="020F0502020204030204" pitchFamily="34" charset="0"/>
                <a:cs typeface="Droid Sans Fallback" charset="0"/>
              </a:defRPr>
            </a:lvl3pPr>
            <a:lvl4pPr>
              <a:tabLst>
                <a:tab pos="457200" algn="l"/>
              </a:tabLst>
              <a:defRPr>
                <a:solidFill>
                  <a:schemeClr val="bg1"/>
                </a:solidFill>
                <a:latin typeface="Calibri" panose="020F0502020204030204" pitchFamily="34" charset="0"/>
                <a:cs typeface="Droid Sans Fallback" charset="0"/>
              </a:defRPr>
            </a:lvl4pPr>
            <a:lvl5pPr>
              <a:tabLst>
                <a:tab pos="457200" algn="l"/>
              </a:tabLst>
              <a:defRPr>
                <a:solidFill>
                  <a:schemeClr val="bg1"/>
                </a:solidFill>
                <a:latin typeface="Calibri" panose="020F0502020204030204" pitchFamily="34" charset="0"/>
                <a:cs typeface="Droid Sans Fallback" charset="0"/>
              </a:defRPr>
            </a:lvl5pPr>
            <a:lvl6pPr marL="25146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6pPr>
            <a:lvl7pPr marL="29718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7pPr>
            <a:lvl8pPr marL="34290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8pPr>
            <a:lvl9pPr marL="3886200" indent="-228600" defTabSz="457200" eaLnBrk="0" fontAlgn="base" hangingPunct="0">
              <a:spcBef>
                <a:spcPct val="0"/>
              </a:spcBef>
              <a:spcAft>
                <a:spcPct val="0"/>
              </a:spcAft>
              <a:tabLst>
                <a:tab pos="457200" algn="l"/>
              </a:tabLst>
              <a:defRPr>
                <a:solidFill>
                  <a:schemeClr val="bg1"/>
                </a:solidFill>
                <a:latin typeface="Calibri" panose="020F0502020204030204" pitchFamily="34" charset="0"/>
                <a:cs typeface="Droid Sans Fallback" charset="0"/>
              </a:defRPr>
            </a:lvl9pPr>
          </a:lstStyle>
          <a:p>
            <a:fld id="{E00F9238-1458-4115-AD47-736F70F82939}" type="slidenum">
              <a:rPr lang="en-US" altLang="en-US">
                <a:solidFill>
                  <a:srgbClr val="FEFFFF"/>
                </a:solidFill>
                <a:latin typeface="Times New Roman" panose="02020603050405020304" pitchFamily="18" charset="0"/>
              </a:rPr>
              <a:pPr/>
              <a:t>9</a:t>
            </a:fld>
            <a:endParaRPr lang="en-US" altLang="en-US">
              <a:solidFill>
                <a:srgbClr val="FEFFFF"/>
              </a:solidFill>
              <a:latin typeface="Times New Roman" panose="02020603050405020304" pitchFamily="18" charset="0"/>
            </a:endParaRPr>
          </a:p>
        </p:txBody>
      </p:sp>
      <p:sp>
        <p:nvSpPr>
          <p:cNvPr id="2" name="Rectangle 1">
            <a:extLst>
              <a:ext uri="{FF2B5EF4-FFF2-40B4-BE49-F238E27FC236}">
                <a16:creationId xmlns:a16="http://schemas.microsoft.com/office/drawing/2014/main" id="{FACDD7F9-C979-E9E9-C04A-A2F7A1690F29}"/>
              </a:ext>
            </a:extLst>
          </p:cNvPr>
          <p:cNvSpPr/>
          <p:nvPr/>
        </p:nvSpPr>
        <p:spPr>
          <a:xfrm>
            <a:off x="1403648" y="1465263"/>
            <a:ext cx="7488832" cy="5078412"/>
          </a:xfrm>
          <a:prstGeom prst="rect">
            <a:avLst/>
          </a:prstGeom>
        </p:spPr>
        <p:txBody>
          <a:bodyPr wrap="square">
            <a:spAutoFit/>
          </a:bodyPr>
          <a:lstStyle/>
          <a:p>
            <a:pPr>
              <a:defRPr/>
            </a:pPr>
            <a:r>
              <a:rPr lang="en-US" b="1" dirty="0">
                <a:solidFill>
                  <a:srgbClr val="000000"/>
                </a:solidFill>
              </a:rPr>
              <a:t>1. Make a longer shortlist when recruiting</a:t>
            </a:r>
            <a:endParaRPr lang="en-US" dirty="0">
              <a:solidFill>
                <a:srgbClr val="000000"/>
              </a:solidFill>
            </a:endParaRPr>
          </a:p>
          <a:p>
            <a:pPr marL="285750" indent="-285750">
              <a:buFont typeface="Arial" pitchFamily="34" charset="0"/>
              <a:buChar char="•"/>
              <a:defRPr/>
            </a:pPr>
            <a:r>
              <a:rPr lang="en-US" dirty="0">
                <a:solidFill>
                  <a:srgbClr val="000000"/>
                </a:solidFill>
              </a:rPr>
              <a:t>Gender inequities can be inherent in informal recruitment processes, particularly in male-dominated industries.</a:t>
            </a:r>
          </a:p>
          <a:p>
            <a:pPr marL="285750" indent="-285750">
              <a:buFont typeface="Arial" pitchFamily="34" charset="0"/>
              <a:buChar char="•"/>
              <a:defRPr/>
            </a:pPr>
            <a:r>
              <a:rPr lang="en-US" dirty="0">
                <a:solidFill>
                  <a:srgbClr val="000000"/>
                </a:solidFill>
              </a:rPr>
              <a:t>To address this, recruiters should make their informal shortlist longer, suggest researchers writing in the</a:t>
            </a:r>
            <a:r>
              <a:rPr lang="en-US" dirty="0">
                <a:solidFill>
                  <a:srgbClr val="000000"/>
                </a:solidFill>
                <a:hlinkClick r:id="rId4">
                  <a:extLst>
                    <a:ext uri="{A12FA001-AC4F-418D-AE19-62706E023703}">
                      <ahyp:hlinkClr xmlns:ahyp="http://schemas.microsoft.com/office/drawing/2018/hyperlinkcolor" val="tx"/>
                    </a:ext>
                  </a:extLst>
                </a:hlinkClick>
              </a:rPr>
              <a:t> </a:t>
            </a:r>
            <a:r>
              <a:rPr lang="en-US" dirty="0">
                <a:solidFill>
                  <a:srgbClr val="000000"/>
                </a:solidFill>
              </a:rPr>
              <a:t>Harvard Business Review. Adding an additional three candidates to an initial shortlist of three saw the women-to-men ratio rise from 1:6 on the original list, to 1:4 on the extended one, their study showed.</a:t>
            </a:r>
          </a:p>
          <a:p>
            <a:pPr marL="285750" indent="-285750">
              <a:buFont typeface="Arial" pitchFamily="34" charset="0"/>
              <a:buChar char="•"/>
              <a:defRPr/>
            </a:pPr>
            <a:endParaRPr lang="en-US" dirty="0">
              <a:solidFill>
                <a:srgbClr val="000000"/>
              </a:solidFill>
            </a:endParaRPr>
          </a:p>
          <a:p>
            <a:pPr>
              <a:defRPr/>
            </a:pPr>
            <a:r>
              <a:rPr lang="en-US" b="1" dirty="0">
                <a:solidFill>
                  <a:srgbClr val="000000"/>
                </a:solidFill>
              </a:rPr>
              <a:t>2. Remove the gender pay gap</a:t>
            </a:r>
            <a:endParaRPr lang="en-US" dirty="0">
              <a:solidFill>
                <a:srgbClr val="000000"/>
              </a:solidFill>
            </a:endParaRPr>
          </a:p>
          <a:p>
            <a:pPr marL="285750" indent="-285750">
              <a:buFont typeface="Arial" pitchFamily="34" charset="0"/>
              <a:buChar char="•"/>
              <a:defRPr/>
            </a:pPr>
            <a:r>
              <a:rPr lang="en-US" dirty="0">
                <a:solidFill>
                  <a:srgbClr val="000000"/>
                </a:solidFill>
              </a:rPr>
              <a:t>The gender pay gap measures the difference in average earnings between male and female employees. In 2020, women worldwide earned 81 cents for every US dollar earned by men, according to </a:t>
            </a:r>
            <a:r>
              <a:rPr lang="en-US" dirty="0" err="1">
                <a:solidFill>
                  <a:srgbClr val="000000"/>
                </a:solidFill>
              </a:rPr>
              <a:t>Statista</a:t>
            </a:r>
            <a:r>
              <a:rPr lang="en-US" dirty="0">
                <a:solidFill>
                  <a:srgbClr val="000000"/>
                </a:solidFill>
              </a:rPr>
              <a:t>. </a:t>
            </a:r>
          </a:p>
          <a:p>
            <a:pPr marL="285750" indent="-285750">
              <a:buFont typeface="Arial" pitchFamily="34" charset="0"/>
              <a:buChar char="•"/>
              <a:defRPr/>
            </a:pPr>
            <a:r>
              <a:rPr lang="en-US" dirty="0">
                <a:solidFill>
                  <a:srgbClr val="000000"/>
                </a:solidFill>
              </a:rPr>
              <a:t>While this has improved over the years – up from 74 cents in 2015 – more work is needed, particularly as women are still less likely to negotiate their salary.</a:t>
            </a:r>
          </a:p>
          <a:p>
            <a:pPr>
              <a:defRPr/>
            </a:pPr>
            <a:br>
              <a:rPr lang="en-US" dirty="0">
                <a:solidFill>
                  <a:schemeClr val="tx1"/>
                </a:solidFill>
              </a:rPr>
            </a:br>
            <a:endParaRPr lang="en-US"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477</TotalTime>
  <Words>2008</Words>
  <Application>Microsoft Office PowerPoint</Application>
  <PresentationFormat>On-screen Show (4:3)</PresentationFormat>
  <Paragraphs>182</Paragraphs>
  <Slides>25</Slides>
  <Notes>10</Notes>
  <HiddenSlides>0</HiddenSlides>
  <MMClips>0</MMClips>
  <ScaleCrop>false</ScaleCrop>
  <HeadingPairs>
    <vt:vector size="6" baseType="variant">
      <vt:variant>
        <vt:lpstr>Fonts Used</vt:lpstr>
      </vt:variant>
      <vt:variant>
        <vt:i4>8</vt:i4>
      </vt:variant>
      <vt:variant>
        <vt:lpstr>Theme</vt:lpstr>
      </vt:variant>
      <vt:variant>
        <vt:i4>18</vt:i4>
      </vt:variant>
      <vt:variant>
        <vt:lpstr>Slide Titles</vt:lpstr>
      </vt:variant>
      <vt:variant>
        <vt:i4>25</vt:i4>
      </vt:variant>
    </vt:vector>
  </HeadingPairs>
  <TitlesOfParts>
    <vt:vector size="51" baseType="lpstr">
      <vt:lpstr>Arial</vt:lpstr>
      <vt:lpstr>Arial Unicode MS</vt:lpstr>
      <vt:lpstr>Calibri</vt:lpstr>
      <vt:lpstr>Century Gothic</vt:lpstr>
      <vt:lpstr>PT Serif</vt:lpstr>
      <vt:lpstr>Roboto</vt:lpstr>
      <vt:lpstr>Times New Roman</vt:lpstr>
      <vt:lpstr>Wingdings</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Opportunity for girls</vt:lpstr>
      <vt:lpstr>Education</vt:lpstr>
      <vt:lpstr>Benefits of Women in Business Industry</vt:lpstr>
      <vt:lpstr>Benefits of Women in Business Industry</vt:lpstr>
      <vt:lpstr>Challenges of Gender Equity</vt:lpstr>
      <vt:lpstr>How Can We Stop Gender Inequality!</vt:lpstr>
      <vt:lpstr>Difference between Gender Equality and Inequality.</vt:lpstr>
      <vt:lpstr>Difference between Gender Equality and Inequality.</vt:lpstr>
      <vt:lpstr>Difference between Gender Equality and Inequality.</vt:lpstr>
      <vt:lpstr>Difference between Gender Equality and Inequality.</vt:lpstr>
      <vt:lpstr>Facts About Gender Equity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Nandaniya Ankit</cp:lastModifiedBy>
  <cp:revision>77</cp:revision>
  <cp:lastPrinted>2022-11-09T11:53:08Z</cp:lastPrinted>
  <dcterms:created xsi:type="dcterms:W3CDTF">2018-06-23T18:32:42Z</dcterms:created>
  <dcterms:modified xsi:type="dcterms:W3CDTF">2023-09-15T08:05:16Z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2018-06-23T00:00:00Z</vt:filetime>
  </property>
  <property fmtid="{D5CDD505-2E9C-101B-9397-08002B2CF9AE}" pid="3" name="LastSaved">
    <vt:filetime>2018-06-23T00:00:00Z</vt:filetime>
  </property>
</Properties>
</file>