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72" r:id="rId3"/>
    <p:sldId id="270" r:id="rId4"/>
    <p:sldId id="271" r:id="rId5"/>
    <p:sldId id="267" r:id="rId6"/>
  </p:sldIdLst>
  <p:sldSz cx="12192000" cy="6858000"/>
  <p:notesSz cx="6858000" cy="9144000"/>
  <p:custDataLst>
    <p:tags r:id="rId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IRA, ALLAN (154)" userId="dac46402-0837-49c9-84a4-67311c45fee7" providerId="ADAL" clId="{876AF971-9F79-40E2-8819-371BBA60B71F}"/>
    <pc:docChg chg="modSld">
      <pc:chgData name="PEREIRA, ALLAN (154)" userId="dac46402-0837-49c9-84a4-67311c45fee7" providerId="ADAL" clId="{876AF971-9F79-40E2-8819-371BBA60B71F}" dt="2023-10-16T14:01:17.049" v="31" actId="20577"/>
      <pc:docMkLst>
        <pc:docMk/>
      </pc:docMkLst>
      <pc:sldChg chg="modSp mod">
        <pc:chgData name="PEREIRA, ALLAN (154)" userId="dac46402-0837-49c9-84a4-67311c45fee7" providerId="ADAL" clId="{876AF971-9F79-40E2-8819-371BBA60B71F}" dt="2023-10-16T14:01:17.049" v="31" actId="20577"/>
        <pc:sldMkLst>
          <pc:docMk/>
          <pc:sldMk cId="2281865372" sldId="270"/>
        </pc:sldMkLst>
        <pc:spChg chg="mod">
          <ac:chgData name="PEREIRA, ALLAN (154)" userId="dac46402-0837-49c9-84a4-67311c45fee7" providerId="ADAL" clId="{876AF971-9F79-40E2-8819-371BBA60B71F}" dt="2023-10-16T14:01:17.049" v="31" actId="20577"/>
          <ac:spMkLst>
            <pc:docMk/>
            <pc:sldMk cId="2281865372" sldId="270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AE0E5-7D36-4F37-976B-30D1D063AA8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4205AA-09B6-4E02-84C3-E0FE9FBF1FF4}">
      <dgm:prSet phldrT="[Texto]" custT="1"/>
      <dgm:spPr/>
      <dgm:t>
        <a:bodyPr/>
        <a:lstStyle/>
        <a:p>
          <a:r>
            <a:rPr lang="pt-BR" sz="2400" b="1" dirty="0"/>
            <a:t>Apresentação Pessoal</a:t>
          </a:r>
        </a:p>
        <a:p>
          <a:endParaRPr lang="pt-BR" sz="2400" dirty="0"/>
        </a:p>
        <a:p>
          <a:r>
            <a:rPr lang="pt-BR" sz="2400" b="1" dirty="0"/>
            <a:t>5 minutos</a:t>
          </a:r>
        </a:p>
      </dgm:t>
    </dgm:pt>
    <dgm:pt modelId="{83ADA629-ADC4-4817-85F8-B818565A5E1F}" type="parTrans" cxnId="{23267797-875F-4B27-A56A-B04582DEEBD4}">
      <dgm:prSet/>
      <dgm:spPr/>
      <dgm:t>
        <a:bodyPr/>
        <a:lstStyle/>
        <a:p>
          <a:endParaRPr lang="pt-BR"/>
        </a:p>
      </dgm:t>
    </dgm:pt>
    <dgm:pt modelId="{965876FA-5D2A-4585-9052-CAC4F96316C0}" type="sibTrans" cxnId="{23267797-875F-4B27-A56A-B04582DEEBD4}">
      <dgm:prSet custT="1"/>
      <dgm:spPr/>
      <dgm:t>
        <a:bodyPr/>
        <a:lstStyle/>
        <a:p>
          <a:endParaRPr lang="pt-BR" sz="1800"/>
        </a:p>
      </dgm:t>
    </dgm:pt>
    <dgm:pt modelId="{1A468D97-B4AC-4742-88CC-E678A8E438A6}">
      <dgm:prSet phldrT="[Texto]" custT="1"/>
      <dgm:spPr/>
      <dgm:t>
        <a:bodyPr/>
        <a:lstStyle/>
        <a:p>
          <a:r>
            <a:rPr lang="pt-BR" sz="2400" b="1" dirty="0"/>
            <a:t>Apresentação da resolução do case</a:t>
          </a:r>
        </a:p>
        <a:p>
          <a:endParaRPr lang="pt-BR" sz="2400" b="1" dirty="0"/>
        </a:p>
        <a:p>
          <a:r>
            <a:rPr lang="pt-BR" sz="2400" b="1" dirty="0"/>
            <a:t>10 minutos</a:t>
          </a:r>
        </a:p>
      </dgm:t>
    </dgm:pt>
    <dgm:pt modelId="{A7EA02CB-E757-4022-9104-26E36F6867AB}" type="parTrans" cxnId="{2C3C6D8B-4658-480C-8F14-36BABE807102}">
      <dgm:prSet/>
      <dgm:spPr/>
      <dgm:t>
        <a:bodyPr/>
        <a:lstStyle/>
        <a:p>
          <a:endParaRPr lang="pt-BR"/>
        </a:p>
      </dgm:t>
    </dgm:pt>
    <dgm:pt modelId="{4151622B-0B8D-42BF-A3F6-2990C788B168}" type="sibTrans" cxnId="{2C3C6D8B-4658-480C-8F14-36BABE807102}">
      <dgm:prSet custT="1"/>
      <dgm:spPr/>
      <dgm:t>
        <a:bodyPr/>
        <a:lstStyle/>
        <a:p>
          <a:endParaRPr lang="pt-BR" sz="1800"/>
        </a:p>
      </dgm:t>
    </dgm:pt>
    <dgm:pt modelId="{629AE1A2-6BFD-4057-BDEB-6A07B19D3B00}">
      <dgm:prSet phldrT="[Texto]" custT="1"/>
      <dgm:spPr/>
      <dgm:t>
        <a:bodyPr/>
        <a:lstStyle/>
        <a:p>
          <a:endParaRPr lang="pt-BR" sz="2400" dirty="0"/>
        </a:p>
        <a:p>
          <a:r>
            <a:rPr lang="pt-BR" sz="2400" b="1" dirty="0"/>
            <a:t>Entrevista</a:t>
          </a:r>
        </a:p>
        <a:p>
          <a:endParaRPr lang="pt-BR" sz="2400" b="1" dirty="0"/>
        </a:p>
        <a:p>
          <a:r>
            <a:rPr lang="pt-BR" sz="2400" b="1" dirty="0"/>
            <a:t>10 minutos</a:t>
          </a:r>
        </a:p>
      </dgm:t>
    </dgm:pt>
    <dgm:pt modelId="{204A440E-C812-49C1-9BF9-E5AFD2DE8A39}" type="parTrans" cxnId="{3A937D99-0B69-4049-9BCF-734B9B124B19}">
      <dgm:prSet/>
      <dgm:spPr/>
      <dgm:t>
        <a:bodyPr/>
        <a:lstStyle/>
        <a:p>
          <a:endParaRPr lang="pt-BR"/>
        </a:p>
      </dgm:t>
    </dgm:pt>
    <dgm:pt modelId="{739050C2-314C-432E-B9AD-5F96A95ABC9D}" type="sibTrans" cxnId="{3A937D99-0B69-4049-9BCF-734B9B124B19}">
      <dgm:prSet/>
      <dgm:spPr/>
      <dgm:t>
        <a:bodyPr/>
        <a:lstStyle/>
        <a:p>
          <a:endParaRPr lang="pt-BR"/>
        </a:p>
      </dgm:t>
    </dgm:pt>
    <dgm:pt modelId="{6E7D0AE2-70C9-46DD-BA92-BB1D23BE0A2A}" type="pres">
      <dgm:prSet presAssocID="{14AAE0E5-7D36-4F37-976B-30D1D063AA89}" presName="Name0" presStyleCnt="0">
        <dgm:presLayoutVars>
          <dgm:dir/>
          <dgm:resizeHandles val="exact"/>
        </dgm:presLayoutVars>
      </dgm:prSet>
      <dgm:spPr/>
    </dgm:pt>
    <dgm:pt modelId="{CC971143-8189-4A58-86FD-8DB32027E2F2}" type="pres">
      <dgm:prSet presAssocID="{334205AA-09B6-4E02-84C3-E0FE9FBF1FF4}" presName="node" presStyleLbl="node1" presStyleIdx="0" presStyleCnt="3">
        <dgm:presLayoutVars>
          <dgm:bulletEnabled val="1"/>
        </dgm:presLayoutVars>
      </dgm:prSet>
      <dgm:spPr/>
    </dgm:pt>
    <dgm:pt modelId="{B066A2FB-1E46-47FB-8EB6-4F672D4D49F4}" type="pres">
      <dgm:prSet presAssocID="{965876FA-5D2A-4585-9052-CAC4F96316C0}" presName="sibTrans" presStyleLbl="sibTrans2D1" presStyleIdx="0" presStyleCnt="2"/>
      <dgm:spPr/>
    </dgm:pt>
    <dgm:pt modelId="{46431A50-5ADB-4A19-A1E4-6DE78F0E9FF5}" type="pres">
      <dgm:prSet presAssocID="{965876FA-5D2A-4585-9052-CAC4F96316C0}" presName="connectorText" presStyleLbl="sibTrans2D1" presStyleIdx="0" presStyleCnt="2"/>
      <dgm:spPr/>
    </dgm:pt>
    <dgm:pt modelId="{058FCC3C-3F94-45F5-865C-84777C76174B}" type="pres">
      <dgm:prSet presAssocID="{1A468D97-B4AC-4742-88CC-E678A8E438A6}" presName="node" presStyleLbl="node1" presStyleIdx="1" presStyleCnt="3">
        <dgm:presLayoutVars>
          <dgm:bulletEnabled val="1"/>
        </dgm:presLayoutVars>
      </dgm:prSet>
      <dgm:spPr/>
    </dgm:pt>
    <dgm:pt modelId="{D753A0A9-F66B-4C88-AE32-CC1B8AF15F73}" type="pres">
      <dgm:prSet presAssocID="{4151622B-0B8D-42BF-A3F6-2990C788B168}" presName="sibTrans" presStyleLbl="sibTrans2D1" presStyleIdx="1" presStyleCnt="2"/>
      <dgm:spPr/>
    </dgm:pt>
    <dgm:pt modelId="{360B7DFC-D631-4532-9A05-77B36A72C822}" type="pres">
      <dgm:prSet presAssocID="{4151622B-0B8D-42BF-A3F6-2990C788B168}" presName="connectorText" presStyleLbl="sibTrans2D1" presStyleIdx="1" presStyleCnt="2"/>
      <dgm:spPr/>
    </dgm:pt>
    <dgm:pt modelId="{7F09CAFF-938C-4003-864B-DC42CC773AB3}" type="pres">
      <dgm:prSet presAssocID="{629AE1A2-6BFD-4057-BDEB-6A07B19D3B00}" presName="node" presStyleLbl="node1" presStyleIdx="2" presStyleCnt="3" custLinFactNeighborX="3381">
        <dgm:presLayoutVars>
          <dgm:bulletEnabled val="1"/>
        </dgm:presLayoutVars>
      </dgm:prSet>
      <dgm:spPr/>
    </dgm:pt>
  </dgm:ptLst>
  <dgm:cxnLst>
    <dgm:cxn modelId="{BF1BE80C-65F0-4BC6-8019-E0009D6DD42A}" type="presOf" srcId="{1A468D97-B4AC-4742-88CC-E678A8E438A6}" destId="{058FCC3C-3F94-45F5-865C-84777C76174B}" srcOrd="0" destOrd="0" presId="urn:microsoft.com/office/officeart/2005/8/layout/process1"/>
    <dgm:cxn modelId="{63253D17-EAA9-4682-9107-35E16D53ED49}" type="presOf" srcId="{629AE1A2-6BFD-4057-BDEB-6A07B19D3B00}" destId="{7F09CAFF-938C-4003-864B-DC42CC773AB3}" srcOrd="0" destOrd="0" presId="urn:microsoft.com/office/officeart/2005/8/layout/process1"/>
    <dgm:cxn modelId="{F393CF21-3B64-4458-976A-7966B269A971}" type="presOf" srcId="{4151622B-0B8D-42BF-A3F6-2990C788B168}" destId="{360B7DFC-D631-4532-9A05-77B36A72C822}" srcOrd="1" destOrd="0" presId="urn:microsoft.com/office/officeart/2005/8/layout/process1"/>
    <dgm:cxn modelId="{2CE85946-F435-42E7-88A3-D7C36D5390AE}" type="presOf" srcId="{4151622B-0B8D-42BF-A3F6-2990C788B168}" destId="{D753A0A9-F66B-4C88-AE32-CC1B8AF15F73}" srcOrd="0" destOrd="0" presId="urn:microsoft.com/office/officeart/2005/8/layout/process1"/>
    <dgm:cxn modelId="{D357B46A-A8D7-4255-A7A2-5C8BD00A955B}" type="presOf" srcId="{334205AA-09B6-4E02-84C3-E0FE9FBF1FF4}" destId="{CC971143-8189-4A58-86FD-8DB32027E2F2}" srcOrd="0" destOrd="0" presId="urn:microsoft.com/office/officeart/2005/8/layout/process1"/>
    <dgm:cxn modelId="{B5DC1F55-B825-41B7-9275-74C76F5B4B2D}" type="presOf" srcId="{965876FA-5D2A-4585-9052-CAC4F96316C0}" destId="{B066A2FB-1E46-47FB-8EB6-4F672D4D49F4}" srcOrd="0" destOrd="0" presId="urn:microsoft.com/office/officeart/2005/8/layout/process1"/>
    <dgm:cxn modelId="{2C3C6D8B-4658-480C-8F14-36BABE807102}" srcId="{14AAE0E5-7D36-4F37-976B-30D1D063AA89}" destId="{1A468D97-B4AC-4742-88CC-E678A8E438A6}" srcOrd="1" destOrd="0" parTransId="{A7EA02CB-E757-4022-9104-26E36F6867AB}" sibTransId="{4151622B-0B8D-42BF-A3F6-2990C788B168}"/>
    <dgm:cxn modelId="{23267797-875F-4B27-A56A-B04582DEEBD4}" srcId="{14AAE0E5-7D36-4F37-976B-30D1D063AA89}" destId="{334205AA-09B6-4E02-84C3-E0FE9FBF1FF4}" srcOrd="0" destOrd="0" parTransId="{83ADA629-ADC4-4817-85F8-B818565A5E1F}" sibTransId="{965876FA-5D2A-4585-9052-CAC4F96316C0}"/>
    <dgm:cxn modelId="{3A937D99-0B69-4049-9BCF-734B9B124B19}" srcId="{14AAE0E5-7D36-4F37-976B-30D1D063AA89}" destId="{629AE1A2-6BFD-4057-BDEB-6A07B19D3B00}" srcOrd="2" destOrd="0" parTransId="{204A440E-C812-49C1-9BF9-E5AFD2DE8A39}" sibTransId="{739050C2-314C-432E-B9AD-5F96A95ABC9D}"/>
    <dgm:cxn modelId="{6EFE00A9-A721-4B3C-8899-D6C3EB16137F}" type="presOf" srcId="{14AAE0E5-7D36-4F37-976B-30D1D063AA89}" destId="{6E7D0AE2-70C9-46DD-BA92-BB1D23BE0A2A}" srcOrd="0" destOrd="0" presId="urn:microsoft.com/office/officeart/2005/8/layout/process1"/>
    <dgm:cxn modelId="{E35B7EFF-16DA-4DD2-A82C-42A44A6F54F4}" type="presOf" srcId="{965876FA-5D2A-4585-9052-CAC4F96316C0}" destId="{46431A50-5ADB-4A19-A1E4-6DE78F0E9FF5}" srcOrd="1" destOrd="0" presId="urn:microsoft.com/office/officeart/2005/8/layout/process1"/>
    <dgm:cxn modelId="{BA8AC485-5328-4AC7-BE0B-3BC4CAD5E83C}" type="presParOf" srcId="{6E7D0AE2-70C9-46DD-BA92-BB1D23BE0A2A}" destId="{CC971143-8189-4A58-86FD-8DB32027E2F2}" srcOrd="0" destOrd="0" presId="urn:microsoft.com/office/officeart/2005/8/layout/process1"/>
    <dgm:cxn modelId="{4A7898AE-A782-4963-B040-8F95336B319F}" type="presParOf" srcId="{6E7D0AE2-70C9-46DD-BA92-BB1D23BE0A2A}" destId="{B066A2FB-1E46-47FB-8EB6-4F672D4D49F4}" srcOrd="1" destOrd="0" presId="urn:microsoft.com/office/officeart/2005/8/layout/process1"/>
    <dgm:cxn modelId="{CA3E6F51-8D9A-4DEA-8491-B5119FD32FD9}" type="presParOf" srcId="{B066A2FB-1E46-47FB-8EB6-4F672D4D49F4}" destId="{46431A50-5ADB-4A19-A1E4-6DE78F0E9FF5}" srcOrd="0" destOrd="0" presId="urn:microsoft.com/office/officeart/2005/8/layout/process1"/>
    <dgm:cxn modelId="{11F6C9D2-2F9C-4B77-BCB9-E8A27F15B31C}" type="presParOf" srcId="{6E7D0AE2-70C9-46DD-BA92-BB1D23BE0A2A}" destId="{058FCC3C-3F94-45F5-865C-84777C76174B}" srcOrd="2" destOrd="0" presId="urn:microsoft.com/office/officeart/2005/8/layout/process1"/>
    <dgm:cxn modelId="{E2B5082C-7564-4999-8A6B-A1F5B653B86C}" type="presParOf" srcId="{6E7D0AE2-70C9-46DD-BA92-BB1D23BE0A2A}" destId="{D753A0A9-F66B-4C88-AE32-CC1B8AF15F73}" srcOrd="3" destOrd="0" presId="urn:microsoft.com/office/officeart/2005/8/layout/process1"/>
    <dgm:cxn modelId="{E92AC867-F68D-43F7-9614-D8E3724206B2}" type="presParOf" srcId="{D753A0A9-F66B-4C88-AE32-CC1B8AF15F73}" destId="{360B7DFC-D631-4532-9A05-77B36A72C822}" srcOrd="0" destOrd="0" presId="urn:microsoft.com/office/officeart/2005/8/layout/process1"/>
    <dgm:cxn modelId="{EB0009F1-52DE-48D3-86E0-28AB4AA276E5}" type="presParOf" srcId="{6E7D0AE2-70C9-46DD-BA92-BB1D23BE0A2A}" destId="{7F09CAFF-938C-4003-864B-DC42CC773AB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71143-8189-4A58-86FD-8DB32027E2F2}">
      <dsp:nvSpPr>
        <dsp:cNvPr id="0" name=""/>
        <dsp:cNvSpPr/>
      </dsp:nvSpPr>
      <dsp:spPr>
        <a:xfrm>
          <a:off x="8695" y="1988684"/>
          <a:ext cx="2599028" cy="2235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Apresentação Pessoal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5 minutos</a:t>
          </a:r>
        </a:p>
      </dsp:txBody>
      <dsp:txXfrm>
        <a:off x="74173" y="2054162"/>
        <a:ext cx="2468072" cy="2104614"/>
      </dsp:txXfrm>
    </dsp:sp>
    <dsp:sp modelId="{B066A2FB-1E46-47FB-8EB6-4F672D4D49F4}">
      <dsp:nvSpPr>
        <dsp:cNvPr id="0" name=""/>
        <dsp:cNvSpPr/>
      </dsp:nvSpPr>
      <dsp:spPr>
        <a:xfrm>
          <a:off x="2867627" y="2784189"/>
          <a:ext cx="550994" cy="64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867627" y="2913101"/>
        <a:ext cx="385696" cy="386735"/>
      </dsp:txXfrm>
    </dsp:sp>
    <dsp:sp modelId="{058FCC3C-3F94-45F5-865C-84777C76174B}">
      <dsp:nvSpPr>
        <dsp:cNvPr id="0" name=""/>
        <dsp:cNvSpPr/>
      </dsp:nvSpPr>
      <dsp:spPr>
        <a:xfrm>
          <a:off x="3647336" y="1988684"/>
          <a:ext cx="2599028" cy="2235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Apresentação da resolução do case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10 minutos</a:t>
          </a:r>
        </a:p>
      </dsp:txBody>
      <dsp:txXfrm>
        <a:off x="3712814" y="2054162"/>
        <a:ext cx="2468072" cy="2104614"/>
      </dsp:txXfrm>
    </dsp:sp>
    <dsp:sp modelId="{D753A0A9-F66B-4C88-AE32-CC1B8AF15F73}">
      <dsp:nvSpPr>
        <dsp:cNvPr id="0" name=""/>
        <dsp:cNvSpPr/>
      </dsp:nvSpPr>
      <dsp:spPr>
        <a:xfrm>
          <a:off x="6508441" y="2784189"/>
          <a:ext cx="555602" cy="644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6508441" y="2913101"/>
        <a:ext cx="388921" cy="386735"/>
      </dsp:txXfrm>
    </dsp:sp>
    <dsp:sp modelId="{7F09CAFF-938C-4003-864B-DC42CC773AB3}">
      <dsp:nvSpPr>
        <dsp:cNvPr id="0" name=""/>
        <dsp:cNvSpPr/>
      </dsp:nvSpPr>
      <dsp:spPr>
        <a:xfrm>
          <a:off x="7294672" y="1988684"/>
          <a:ext cx="2599028" cy="2235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Entrevista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10 minutos</a:t>
          </a:r>
        </a:p>
      </dsp:txBody>
      <dsp:txXfrm>
        <a:off x="7360150" y="2054162"/>
        <a:ext cx="2468072" cy="2104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0E3C-30AC-4E55-88E6-D0ABA658DAF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269DC-3AF2-434A-BF9E-13872ED6F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6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OpCom-C | Operation Status Report BUS LA | Jan 25th, 2018</a:t>
            </a:r>
            <a:endParaRPr lang="de-DE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F1437-3BF2-450D-A7B9-B11E523F51F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043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7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7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err="1"/>
              <a:t>Referent’s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noProof="0" dirty="0" err="1"/>
              <a:t>CorpoS</a:t>
            </a:r>
            <a:r>
              <a:rPr lang="pt-BR" noProof="0" dirty="0"/>
              <a:t> </a:t>
            </a:r>
            <a:r>
              <a:rPr lang="pt-BR" dirty="0"/>
              <a:t>(</a:t>
            </a:r>
            <a:r>
              <a:rPr lang="pt-BR" dirty="0" err="1"/>
              <a:t>Body</a:t>
            </a:r>
            <a:r>
              <a:rPr lang="pt-BR" dirty="0"/>
              <a:t>) 35 </a:t>
            </a:r>
            <a:r>
              <a:rPr lang="pt-BR" dirty="0" err="1"/>
              <a:t>pt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 err="1"/>
              <a:t>Presentation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in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three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lines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Month</a:t>
            </a:r>
            <a:r>
              <a:rPr lang="pt-BR" dirty="0"/>
              <a:t> </a:t>
            </a:r>
            <a:r>
              <a:rPr lang="pt-BR" dirty="0" err="1"/>
              <a:t>dd</a:t>
            </a:r>
            <a:r>
              <a:rPr lang="pt-BR" dirty="0"/>
              <a:t>, </a:t>
            </a:r>
            <a:r>
              <a:rPr lang="pt-BR" dirty="0" err="1"/>
              <a:t>yyyy</a:t>
            </a:r>
            <a:endParaRPr lang="pt-BR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pic>
        <p:nvPicPr>
          <p:cNvPr id="5" name="Bild 17" descr="Logoleiste3388x45mmLGrey_271115-1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601"/>
            <a:ext cx="12189461" cy="16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51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270" imgH="270" progId="TCLayout.ActiveDocument.1">
                  <p:embed/>
                </p:oleObj>
              </mc:Choice>
              <mc:Fallback>
                <p:oleObj name="Slide do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pt-BR" dirty="0"/>
              <a:t> </a:t>
            </a:r>
            <a:fld id="{52531704-8F80-415D-BD2B-6B9991AE822F}" type="slidenum">
              <a:rPr lang="pt-BR" smtClean="0"/>
              <a:pPr algn="r"/>
              <a:t>‹nº›</a:t>
            </a:fld>
            <a:endParaRPr lang="pt-BR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7179" y="6564880"/>
            <a:ext cx="7566379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199">
                <a:latin typeface="+mn-lt"/>
              </a:defRPr>
            </a:lvl2pPr>
            <a:lvl3pPr marL="0" indent="0" algn="r">
              <a:spcBef>
                <a:spcPts val="0"/>
              </a:spcBef>
              <a:defRPr sz="1199">
                <a:latin typeface="+mn-lt"/>
              </a:defRPr>
            </a:lvl3pPr>
            <a:lvl4pPr marL="0" indent="0" algn="r">
              <a:spcBef>
                <a:spcPts val="0"/>
              </a:spcBef>
              <a:defRPr sz="1199">
                <a:latin typeface="+mn-lt"/>
              </a:defRPr>
            </a:lvl4pPr>
            <a:lvl5pPr marL="0" indent="0" algn="r">
              <a:spcBef>
                <a:spcPts val="0"/>
              </a:spcBef>
              <a:defRPr sz="1199">
                <a:latin typeface="+mn-lt"/>
              </a:defRPr>
            </a:lvl5pPr>
            <a:lvl6pPr marL="0" indent="0" algn="r">
              <a:spcBef>
                <a:spcPts val="0"/>
              </a:spcBef>
              <a:defRPr sz="1199">
                <a:latin typeface="+mn-lt"/>
              </a:defRPr>
            </a:lvl6pPr>
            <a:lvl7pPr marL="0" indent="0" algn="r">
              <a:spcBef>
                <a:spcPts val="0"/>
              </a:spcBef>
              <a:defRPr sz="1199">
                <a:latin typeface="+mn-lt"/>
              </a:defRPr>
            </a:lvl7pPr>
            <a:lvl8pPr marL="0" indent="0" algn="r">
              <a:spcBef>
                <a:spcPts val="0"/>
              </a:spcBef>
              <a:defRPr sz="1199">
                <a:latin typeface="+mn-lt"/>
              </a:defRPr>
            </a:lvl8pPr>
            <a:lvl9pPr marL="0" indent="0" algn="r">
              <a:spcBef>
                <a:spcPts val="0"/>
              </a:spcBef>
              <a:defRPr sz="1199">
                <a:latin typeface="+mn-lt"/>
              </a:defRPr>
            </a:lvl9pPr>
          </a:lstStyle>
          <a:p>
            <a:r>
              <a:rPr lang="en-US"/>
              <a:t>Conecta | BL | Aug 12th, 2024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613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Headline for Agenda in CorpoS (Body) 35 pt. </a:t>
            </a:r>
            <a:br>
              <a:rPr lang="en-GB" noProof="0" dirty="0"/>
            </a:br>
            <a:r>
              <a:rPr lang="en-GB" noProof="0" dirty="0"/>
              <a:t>one or two lines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Conecta | BL | Aug 12th, 2024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Insert Agenda point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Sevens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dirty="0"/>
              <a:t> </a:t>
            </a:r>
            <a:fld id="{52531704-8F80-415D-BD2B-6B9991AE822F}" type="slidenum">
              <a:rPr lang="en-GB" smtClean="0"/>
              <a:pPr algn="r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65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4. Titel Multi grey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10937875 w 10937875"/>
              <a:gd name="connsiteY3" fmla="*/ 1620000 h 1620000"/>
              <a:gd name="connsiteX4" fmla="*/ 6569541 w 10937875"/>
              <a:gd name="connsiteY4" fmla="*/ 1619979 h 1620000"/>
              <a:gd name="connsiteX5" fmla="*/ 0 w 10937875"/>
              <a:gd name="connsiteY5" fmla="*/ 1620000 h 1620000"/>
              <a:gd name="connsiteX6" fmla="*/ 0 w 10937875"/>
              <a:gd name="connsiteY6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60 w 10937875"/>
              <a:gd name="connsiteY2" fmla="*/ 1242952 h 1620000"/>
              <a:gd name="connsiteX3" fmla="*/ 6569541 w 10937875"/>
              <a:gd name="connsiteY3" fmla="*/ 1619979 h 1620000"/>
              <a:gd name="connsiteX4" fmla="*/ 0 w 10937875"/>
              <a:gd name="connsiteY4" fmla="*/ 1620000 h 1620000"/>
              <a:gd name="connsiteX5" fmla="*/ 0 w 10937875"/>
              <a:gd name="connsiteY5" fmla="*/ 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Referent’s name: </a:t>
            </a:r>
            <a:r>
              <a:rPr lang="en-US" noProof="0" dirty="0" err="1"/>
              <a:t>CorpoS</a:t>
            </a:r>
            <a:r>
              <a:rPr lang="en-US" noProof="0" dirty="0"/>
              <a:t> </a:t>
            </a:r>
            <a:r>
              <a:rPr lang="en-US" dirty="0"/>
              <a:t>(Body) 35 pt.</a:t>
            </a:r>
            <a:br>
              <a:rPr lang="en-US" dirty="0"/>
            </a:br>
            <a:r>
              <a:rPr lang="en-US" dirty="0"/>
              <a:t>Presentation title in two or three </a:t>
            </a:r>
            <a:br>
              <a:rPr lang="en-US" dirty="0"/>
            </a:br>
            <a:r>
              <a:rPr lang="en-US" dirty="0"/>
              <a:t>lines of text, dd.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pic>
        <p:nvPicPr>
          <p:cNvPr id="18" name="Bild 17" descr="Logoleiste3388x45mmLGrey_271115-1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601"/>
            <a:ext cx="12189461" cy="16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4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. Title tex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5121280"/>
            <a:ext cx="10932181" cy="1025684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Referent’s name: </a:t>
            </a:r>
            <a:r>
              <a:rPr lang="en-US" noProof="0" dirty="0" err="1"/>
              <a:t>CorpoS</a:t>
            </a:r>
            <a:r>
              <a:rPr lang="en-US" noProof="0" dirty="0"/>
              <a:t> </a:t>
            </a:r>
            <a:r>
              <a:rPr lang="en-US" dirty="0"/>
              <a:t>(Body) 35 pt. Presentation title</a:t>
            </a:r>
            <a:br>
              <a:rPr lang="en-US" dirty="0"/>
            </a:br>
            <a:r>
              <a:rPr lang="en-US" dirty="0"/>
              <a:t>in two or more lines of text, dd.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73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64930444"/>
              </p:ext>
            </p:ext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9" imgW="360" imgH="360" progId="TCLayout.ActiveDocument.1">
                  <p:embed/>
                </p:oleObj>
              </mc:Choice>
              <mc:Fallback>
                <p:oleObj name="Slide do think-cell" r:id="rId9" imgW="360" imgH="360" progId="TCLayout.ActiveDocument.1">
                  <p:embed/>
                  <p:pic>
                    <p:nvPicPr>
                      <p:cNvPr id="7" name="Objeto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667" cy="158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998"/>
              </a:lnSpc>
              <a:spcBef>
                <a:spcPct val="0"/>
              </a:spcBef>
              <a:spcAft>
                <a:spcPct val="0"/>
              </a:spcAft>
            </a:pPr>
            <a:endParaRPr lang="pt-BR" sz="3498" b="0" i="0" baseline="0" dirty="0">
              <a:latin typeface="CorpoS" pitchFamily="2" charset="0"/>
              <a:ea typeface="+mj-ea"/>
              <a:cs typeface="+mj-cs"/>
              <a:sym typeface="CorpoS" pitchFamily="2" charset="0"/>
            </a:endParaRPr>
          </a:p>
        </p:txBody>
      </p:sp>
      <p:sp>
        <p:nvSpPr>
          <p:cNvPr id="18" name="Daimler AG (Wortmarke)"/>
          <p:cNvSpPr>
            <a:spLocks noChangeArrowheads="1"/>
          </p:cNvSpPr>
          <p:nvPr/>
        </p:nvSpPr>
        <p:spPr bwMode="auto"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sz="1199" dirty="0">
                <a:latin typeface="+mn-lt"/>
                <a:cs typeface="Daimler CS"/>
              </a:rPr>
              <a:t>Daimler AG</a:t>
            </a:r>
          </a:p>
        </p:txBody>
      </p:sp>
      <p:cxnSp>
        <p:nvCxnSpPr>
          <p:cNvPr id="14" name="Footerline"/>
          <p:cNvCxnSpPr/>
          <p:nvPr/>
        </p:nvCxnSpPr>
        <p:spPr bwMode="auto"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in </a:t>
            </a:r>
            <a:r>
              <a:rPr lang="pt-BR" noProof="0" dirty="0" err="1"/>
              <a:t>CorpoS</a:t>
            </a:r>
            <a:r>
              <a:rPr lang="pt-BR" noProof="0" dirty="0"/>
              <a:t> (</a:t>
            </a:r>
            <a:r>
              <a:rPr lang="pt-BR" noProof="0" dirty="0" err="1"/>
              <a:t>Body</a:t>
            </a:r>
            <a:r>
              <a:rPr lang="pt-BR" noProof="0" dirty="0"/>
              <a:t>) 24 </a:t>
            </a:r>
            <a:r>
              <a:rPr lang="pt-BR" noProof="0" dirty="0" err="1"/>
              <a:t>pt</a:t>
            </a:r>
            <a:r>
              <a:rPr lang="pt-BR" noProof="0" dirty="0"/>
              <a:t>. (Mark-ups in </a:t>
            </a:r>
            <a:r>
              <a:rPr lang="pt-BR" noProof="0" dirty="0" err="1"/>
              <a:t>Bold</a:t>
            </a:r>
            <a:r>
              <a:rPr lang="pt-BR" noProof="0" dirty="0"/>
              <a:t>) </a:t>
            </a:r>
            <a:r>
              <a:rPr lang="pt-BR" dirty="0"/>
              <a:t>// for </a:t>
            </a:r>
            <a:r>
              <a:rPr lang="pt-BR" dirty="0" err="1"/>
              <a:t>conclusion</a:t>
            </a:r>
            <a:r>
              <a:rPr lang="pt-BR" noProof="0" dirty="0"/>
              <a:t>, </a:t>
            </a:r>
            <a:r>
              <a:rPr lang="pt-BR" noProof="0" dirty="0" err="1"/>
              <a:t>summary</a:t>
            </a:r>
            <a:r>
              <a:rPr lang="pt-BR" noProof="0" dirty="0"/>
              <a:t> </a:t>
            </a:r>
            <a:r>
              <a:rPr lang="pt-BR" noProof="0" dirty="0" err="1"/>
              <a:t>or</a:t>
            </a:r>
            <a:r>
              <a:rPr lang="pt-BR" noProof="0" dirty="0"/>
              <a:t> short </a:t>
            </a:r>
            <a:r>
              <a:rPr lang="pt-BR" noProof="0" dirty="0" err="1"/>
              <a:t>highlight</a:t>
            </a:r>
            <a:r>
              <a:rPr lang="pt-BR" dirty="0"/>
              <a:t>: Home // </a:t>
            </a:r>
            <a:r>
              <a:rPr lang="pt-BR" dirty="0" err="1"/>
              <a:t>Paragraph</a:t>
            </a:r>
            <a:r>
              <a:rPr lang="pt-BR" dirty="0"/>
              <a:t>// </a:t>
            </a:r>
            <a:r>
              <a:rPr lang="pt-BR" dirty="0" err="1"/>
              <a:t>Increase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(</a:t>
            </a:r>
            <a:r>
              <a:rPr lang="pt-BR" dirty="0" err="1"/>
              <a:t>Conclusion</a:t>
            </a:r>
            <a:r>
              <a:rPr lang="pt-BR" dirty="0"/>
              <a:t>, </a:t>
            </a:r>
            <a:r>
              <a:rPr lang="pt-BR" dirty="0" err="1"/>
              <a:t>summary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short </a:t>
            </a:r>
            <a:r>
              <a:rPr lang="pt-BR" dirty="0" err="1"/>
              <a:t>highlight</a:t>
            </a:r>
            <a:r>
              <a:rPr lang="pt-BR" dirty="0"/>
              <a:t>)</a:t>
            </a:r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5"/>
            <a:r>
              <a:rPr lang="pt-BR" dirty="0" err="1"/>
              <a:t>Sixth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6"/>
            <a:r>
              <a:rPr lang="pt-BR" dirty="0" err="1"/>
              <a:t>Sevens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7"/>
            <a:r>
              <a:rPr lang="pt-BR" dirty="0" err="1"/>
              <a:t>Eight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8"/>
            <a:r>
              <a:rPr lang="pt-BR" dirty="0" err="1"/>
              <a:t>Ninth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noProof="0" dirty="0" err="1"/>
              <a:t>Headline</a:t>
            </a:r>
            <a:r>
              <a:rPr lang="pt-BR" noProof="0" dirty="0"/>
              <a:t> in </a:t>
            </a:r>
            <a:r>
              <a:rPr lang="pt-BR" noProof="0" dirty="0" err="1"/>
              <a:t>CorpoS</a:t>
            </a:r>
            <a:r>
              <a:rPr lang="pt-BR" noProof="0" dirty="0"/>
              <a:t> (</a:t>
            </a:r>
            <a:r>
              <a:rPr lang="pt-BR" noProof="0" dirty="0" err="1"/>
              <a:t>Body</a:t>
            </a:r>
            <a:r>
              <a:rPr lang="pt-BR" noProof="0" dirty="0"/>
              <a:t>) 35 </a:t>
            </a:r>
            <a:r>
              <a:rPr lang="pt-BR" noProof="0" dirty="0" err="1"/>
              <a:t>pt</a:t>
            </a:r>
            <a:r>
              <a:rPr lang="pt-BR" noProof="0" dirty="0"/>
              <a:t>.</a:t>
            </a:r>
            <a:br>
              <a:rPr lang="pt-BR" noProof="0" dirty="0"/>
            </a:br>
            <a:r>
              <a:rPr lang="pt-BR" noProof="0" dirty="0"/>
              <a:t>in </a:t>
            </a:r>
            <a:r>
              <a:rPr lang="pt-BR" noProof="0" dirty="0" err="1"/>
              <a:t>two</a:t>
            </a:r>
            <a:r>
              <a:rPr lang="pt-BR" noProof="0" dirty="0"/>
              <a:t> </a:t>
            </a:r>
            <a:r>
              <a:rPr lang="pt-BR" noProof="0" dirty="0" err="1"/>
              <a:t>lines</a:t>
            </a:r>
            <a:endParaRPr lang="pt-BR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7179" y="6564880"/>
            <a:ext cx="7566379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199">
                <a:latin typeface="+mn-lt"/>
              </a:defRPr>
            </a:lvl2pPr>
            <a:lvl3pPr marL="0" indent="0" algn="r">
              <a:spcBef>
                <a:spcPts val="0"/>
              </a:spcBef>
              <a:defRPr sz="1199">
                <a:latin typeface="+mn-lt"/>
              </a:defRPr>
            </a:lvl3pPr>
            <a:lvl4pPr marL="0" indent="0" algn="r">
              <a:spcBef>
                <a:spcPts val="0"/>
              </a:spcBef>
              <a:defRPr sz="1199">
                <a:latin typeface="+mn-lt"/>
              </a:defRPr>
            </a:lvl4pPr>
            <a:lvl5pPr marL="0" indent="0" algn="r">
              <a:spcBef>
                <a:spcPts val="0"/>
              </a:spcBef>
              <a:defRPr sz="1199">
                <a:latin typeface="+mn-lt"/>
              </a:defRPr>
            </a:lvl5pPr>
            <a:lvl6pPr marL="0" indent="0" algn="r">
              <a:spcBef>
                <a:spcPts val="0"/>
              </a:spcBef>
              <a:defRPr sz="1199">
                <a:latin typeface="+mn-lt"/>
              </a:defRPr>
            </a:lvl6pPr>
            <a:lvl7pPr marL="0" indent="0" algn="r">
              <a:spcBef>
                <a:spcPts val="0"/>
              </a:spcBef>
              <a:defRPr sz="1199">
                <a:latin typeface="+mn-lt"/>
              </a:defRPr>
            </a:lvl7pPr>
            <a:lvl8pPr marL="0" indent="0" algn="r">
              <a:spcBef>
                <a:spcPts val="0"/>
              </a:spcBef>
              <a:defRPr sz="1199">
                <a:latin typeface="+mn-lt"/>
              </a:defRPr>
            </a:lvl8pPr>
            <a:lvl9pPr marL="0" indent="0" algn="r">
              <a:spcBef>
                <a:spcPts val="0"/>
              </a:spcBef>
              <a:defRPr sz="1199">
                <a:latin typeface="+mn-lt"/>
              </a:defRPr>
            </a:lvl9pPr>
          </a:lstStyle>
          <a:p>
            <a:r>
              <a:rPr lang="en-US"/>
              <a:t>Conecta | BL | Aug 12th, 2024</a:t>
            </a:r>
            <a:endParaRPr lang="pt-BR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199">
                <a:latin typeface="+mn-lt"/>
              </a:defRPr>
            </a:lvl2pPr>
            <a:lvl3pPr marL="0" indent="0" algn="l">
              <a:spcBef>
                <a:spcPts val="0"/>
              </a:spcBef>
              <a:defRPr sz="1199">
                <a:latin typeface="+mn-lt"/>
              </a:defRPr>
            </a:lvl3pPr>
            <a:lvl4pPr marL="0" indent="0" algn="l">
              <a:spcBef>
                <a:spcPts val="0"/>
              </a:spcBef>
              <a:defRPr sz="1199">
                <a:latin typeface="+mn-lt"/>
              </a:defRPr>
            </a:lvl4pPr>
            <a:lvl5pPr marL="0" indent="0" algn="l">
              <a:spcBef>
                <a:spcPts val="0"/>
              </a:spcBef>
              <a:defRPr sz="1199">
                <a:latin typeface="+mn-lt"/>
              </a:defRPr>
            </a:lvl5pPr>
            <a:lvl6pPr marL="0" indent="0" algn="l">
              <a:spcBef>
                <a:spcPts val="0"/>
              </a:spcBef>
              <a:defRPr sz="1199">
                <a:latin typeface="+mn-lt"/>
              </a:defRPr>
            </a:lvl6pPr>
            <a:lvl7pPr marL="0" indent="0" algn="l">
              <a:spcBef>
                <a:spcPts val="0"/>
              </a:spcBef>
              <a:defRPr sz="1199">
                <a:latin typeface="+mn-lt"/>
              </a:defRPr>
            </a:lvl7pPr>
            <a:lvl8pPr marL="0" indent="0" algn="l">
              <a:spcBef>
                <a:spcPts val="0"/>
              </a:spcBef>
              <a:defRPr sz="1199">
                <a:latin typeface="+mn-lt"/>
              </a:defRPr>
            </a:lvl8pPr>
            <a:lvl9pPr marL="0" indent="0" algn="l">
              <a:spcBef>
                <a:spcPts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pt-BR" dirty="0"/>
              <a:t> </a:t>
            </a:r>
            <a:fld id="{52531704-8F80-415D-BD2B-6B9991AE822F}" type="slidenum">
              <a:rPr lang="pt-BR" smtClean="0"/>
              <a:pPr algn="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ts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ts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ts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ts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ts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16635"/>
              </p:ext>
            </p:extLst>
          </p:nvPr>
        </p:nvGraphicFramePr>
        <p:xfrm>
          <a:off x="1587" y="257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" imgW="270" imgH="270" progId="TCLayout.ActiveDocument.1">
                  <p:embed/>
                </p:oleObj>
              </mc:Choice>
              <mc:Fallback>
                <p:oleObj name="Slide do think-cell" r:id="rId5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" y="257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2"/>
            </p:custDataLst>
          </p:nvPr>
        </p:nvSpPr>
        <p:spPr>
          <a:xfrm>
            <a:off x="0" y="992"/>
            <a:ext cx="158667" cy="1586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799" dirty="0">
              <a:latin typeface="CorpoS" pitchFamily="2" charset="0"/>
              <a:ea typeface="+mj-ea"/>
              <a:cs typeface="+mj-cs"/>
              <a:sym typeface="CorpoS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8323" y="2045814"/>
            <a:ext cx="10932181" cy="23721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Seletivo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14434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b="1" dirty="0"/>
              <a:t>Etapas Entrevista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/>
                <a:ea typeface="+mn-ea"/>
                <a:cs typeface="+mn-cs"/>
              </a:rPr>
              <a:t>Conecta | BL | Aug 12th, 2024</a:t>
            </a:r>
            <a:endParaRPr kumimoji="0" lang="en-GB" sz="11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/>
                <a:ea typeface="+mn-ea"/>
                <a:cs typeface="+mn-cs"/>
              </a:rPr>
              <a:t> </a:t>
            </a:r>
            <a:fld id="{52531704-8F80-415D-BD2B-6B9991AE822F}" type="slidenum">
              <a:rPr kumimoji="0" lang="en-GB" sz="11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GB" sz="11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poS"/>
              <a:ea typeface="+mn-ea"/>
              <a:cs typeface="+mn-cs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521537371"/>
              </p:ext>
            </p:extLst>
          </p:nvPr>
        </p:nvGraphicFramePr>
        <p:xfrm>
          <a:off x="1329355" y="567891"/>
          <a:ext cx="9893701" cy="6212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/>
          <p:cNvSpPr txBox="1"/>
          <p:nvPr/>
        </p:nvSpPr>
        <p:spPr bwMode="auto">
          <a:xfrm>
            <a:off x="875899" y="5621154"/>
            <a:ext cx="1068487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/>
                <a:ea typeface="+mn-ea"/>
                <a:cs typeface="Daimler CS"/>
              </a:rPr>
              <a:t>Obs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poS"/>
                <a:ea typeface="+mn-ea"/>
                <a:cs typeface="Daimler CS"/>
              </a:rPr>
              <a:t>: Fique à vontade para explorar os recursos de apresentação, apps e o que mais achar interessante!</a:t>
            </a:r>
          </a:p>
        </p:txBody>
      </p:sp>
    </p:spTree>
    <p:extLst>
      <p:ext uri="{BB962C8B-B14F-4D97-AF65-F5344CB8AC3E}">
        <p14:creationId xmlns:p14="http://schemas.microsoft.com/office/powerpoint/2010/main" val="389079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Desafio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Conecta | BL | Aug 12th, 2024</a:t>
            </a:r>
            <a:endParaRPr lang="en-GB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628323" y="1504602"/>
            <a:ext cx="11035159" cy="5204206"/>
          </a:xfrm>
        </p:spPr>
        <p:txBody>
          <a:bodyPr/>
          <a:lstStyle/>
          <a:p>
            <a:r>
              <a:rPr lang="pt-BR" dirty="0"/>
              <a:t>Realizar consulta, transformar e integrar as bases com dados de Tipo de veículo, sub tipo de veículo, número de registro de veículo, País, Mercado e as datas apresentadas. (Utilizar preferencialmente Python, SQL, </a:t>
            </a:r>
            <a:r>
              <a:rPr lang="pt-BR" dirty="0" err="1"/>
              <a:t>PowerBI</a:t>
            </a:r>
            <a:r>
              <a:rPr lang="pt-BR" dirty="0"/>
              <a:t>, etc...)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b="1" dirty="0"/>
              <a:t>Informações relevantes das bases:</a:t>
            </a:r>
          </a:p>
          <a:p>
            <a:pPr marL="0" indent="0">
              <a:buNone/>
            </a:pPr>
            <a:r>
              <a:rPr lang="pt-BR" sz="1600" b="1" dirty="0"/>
              <a:t>Linha</a:t>
            </a:r>
            <a:r>
              <a:rPr lang="pt-BR" sz="1600" dirty="0"/>
              <a:t> = Linha de produção                                                  </a:t>
            </a:r>
            <a:r>
              <a:rPr lang="pt-BR" sz="1600" b="1" dirty="0" err="1"/>
              <a:t>Cod</a:t>
            </a:r>
            <a:r>
              <a:rPr lang="pt-BR" sz="1600" b="1" dirty="0"/>
              <a:t> País </a:t>
            </a:r>
            <a:r>
              <a:rPr lang="pt-BR" sz="1600" dirty="0"/>
              <a:t>= Código referente ao país</a:t>
            </a:r>
          </a:p>
          <a:p>
            <a:pPr marL="0" indent="0">
              <a:buNone/>
            </a:pPr>
            <a:r>
              <a:rPr lang="pt-BR" sz="1600" b="1" dirty="0"/>
              <a:t>Denominação</a:t>
            </a:r>
            <a:r>
              <a:rPr lang="pt-BR" sz="1600" dirty="0"/>
              <a:t> = Tipo do Veículo                                         </a:t>
            </a:r>
            <a:r>
              <a:rPr lang="pt-BR" sz="1600" b="1" dirty="0" err="1"/>
              <a:t>varNED</a:t>
            </a:r>
            <a:r>
              <a:rPr lang="pt-BR" sz="1600" dirty="0"/>
              <a:t> = Sub tipo do veículo</a:t>
            </a:r>
          </a:p>
          <a:p>
            <a:pPr marL="0" indent="0">
              <a:buNone/>
            </a:pPr>
            <a:r>
              <a:rPr lang="pt-BR" sz="1600" b="1" dirty="0"/>
              <a:t>NP</a:t>
            </a:r>
            <a:r>
              <a:rPr lang="pt-BR" sz="1600" dirty="0"/>
              <a:t> = Número de registro do veículo (Numeração única)</a:t>
            </a:r>
          </a:p>
          <a:p>
            <a:pPr marL="0" indent="0">
              <a:buNone/>
            </a:pPr>
            <a:r>
              <a:rPr lang="pt-BR" sz="1600" b="1" dirty="0"/>
              <a:t>DTFLI</a:t>
            </a:r>
            <a:r>
              <a:rPr lang="pt-BR" sz="1600" dirty="0"/>
              <a:t> = Data de produção do veículo</a:t>
            </a:r>
          </a:p>
          <a:p>
            <a:pPr marL="0" indent="0">
              <a:buNone/>
            </a:pPr>
            <a:r>
              <a:rPr lang="pt-BR" sz="1600" b="1" dirty="0"/>
              <a:t>DTLCO_1ª</a:t>
            </a:r>
            <a:r>
              <a:rPr lang="pt-BR" sz="1600" dirty="0"/>
              <a:t> = Data Liberação Parcial</a:t>
            </a:r>
          </a:p>
          <a:p>
            <a:pPr marL="0" indent="0">
              <a:buNone/>
            </a:pPr>
            <a:r>
              <a:rPr lang="pt-BR" sz="1600" b="1" dirty="0"/>
              <a:t>DTLCO</a:t>
            </a:r>
            <a:r>
              <a:rPr lang="pt-BR" sz="1600" dirty="0"/>
              <a:t> = Data Liberação Completa</a:t>
            </a:r>
          </a:p>
          <a:p>
            <a:pPr marL="0" indent="0">
              <a:buNone/>
            </a:pPr>
            <a:r>
              <a:rPr lang="pt-BR" sz="1600" b="1" dirty="0"/>
              <a:t>DTFAT</a:t>
            </a:r>
            <a:r>
              <a:rPr lang="pt-BR" sz="1600" dirty="0"/>
              <a:t> = Data de Faturamento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Realizar a análise dos dados e demonstrar as seguintes informações, através de um </a:t>
            </a:r>
            <a:r>
              <a:rPr lang="pt-BR" dirty="0" err="1"/>
              <a:t>Dashboard</a:t>
            </a:r>
            <a:r>
              <a:rPr lang="pt-BR" dirty="0"/>
              <a:t> ( Preferencialmente usar bibliotecas do Python, </a:t>
            </a:r>
            <a:r>
              <a:rPr lang="pt-BR" dirty="0" err="1"/>
              <a:t>PowerBI</a:t>
            </a:r>
            <a:r>
              <a:rPr lang="pt-BR" dirty="0"/>
              <a:t>, ou outras ferramentas de </a:t>
            </a:r>
            <a:r>
              <a:rPr lang="pt-BR" dirty="0" err="1"/>
              <a:t>Dataviz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Quantos Veículos foram produzidos em 2019 por país?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Qual a % de veículos totalmente liberados com relação aos veículos produzidos?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Quantos veículos foram faturados por mês nos respectivos anos?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Outros insights relevantes...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/>
              <a:t> </a:t>
            </a:r>
            <a:fld id="{52531704-8F80-415D-BD2B-6B9991AE822F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8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Desafio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Conecta | BL | Aug 12th, 2024</a:t>
            </a:r>
            <a:endParaRPr lang="en-GB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2. Realizar a análise dos dados e demonstrar as seguintes informações, através de um Dashboard ( Preferencialmente usar bibliotecas do Python, </a:t>
            </a:r>
            <a:r>
              <a:rPr lang="pt-BR" dirty="0" err="1"/>
              <a:t>PowerBI</a:t>
            </a:r>
            <a:r>
              <a:rPr lang="pt-BR" dirty="0"/>
              <a:t>, </a:t>
            </a:r>
            <a:r>
              <a:rPr lang="pt-BR" dirty="0" err="1"/>
              <a:t>Powerapps</a:t>
            </a:r>
            <a:r>
              <a:rPr lang="pt-BR" dirty="0"/>
              <a:t> ou outras ferramentas de </a:t>
            </a:r>
            <a:r>
              <a:rPr lang="pt-BR" dirty="0" err="1"/>
              <a:t>Dataviz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Quantos Veículos foram produzidos em 2019 por país?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Qual a % de veículos totalmente liberados com relação aos veículos produzidos?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Quantos veículos foram faturados por mês nos respectivos anos?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Outros insights ou aplicações relevantes...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3. Apresentação pessoal, demonstração do raciocínio, lógicas, Queries, programação e resultados do desafio proposto na entrevista.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r>
              <a:rPr lang="en-GB"/>
              <a:t> </a:t>
            </a:r>
            <a:fld id="{52531704-8F80-415D-BD2B-6B9991AE822F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6" name="Retângulo 5"/>
          <p:cNvSpPr/>
          <p:nvPr/>
        </p:nvSpPr>
        <p:spPr>
          <a:xfrm>
            <a:off x="628324" y="1912080"/>
            <a:ext cx="11152649" cy="47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088415" fontAlgn="base">
              <a:lnSpc>
                <a:spcPts val="3198"/>
              </a:lnSpc>
              <a:spcAft>
                <a:spcPct val="0"/>
              </a:spcAft>
              <a:buSzPct val="100000"/>
            </a:pPr>
            <a:endParaRPr lang="pt-BR" altLang="pt-BR" sz="2399" dirty="0"/>
          </a:p>
        </p:txBody>
      </p:sp>
    </p:spTree>
    <p:extLst>
      <p:ext uri="{BB962C8B-B14F-4D97-AF65-F5344CB8AC3E}">
        <p14:creationId xmlns:p14="http://schemas.microsoft.com/office/powerpoint/2010/main" val="21233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8323" y="5120791"/>
            <a:ext cx="10932181" cy="1025388"/>
          </a:xfrm>
        </p:spPr>
        <p:txBody>
          <a:bodyPr/>
          <a:lstStyle/>
          <a:p>
            <a:r>
              <a:rPr lang="en-GB" dirty="0"/>
              <a:t>Vielen Dank!</a:t>
            </a:r>
            <a:br>
              <a:rPr lang="en-GB" dirty="0"/>
            </a:br>
            <a:r>
              <a:rPr lang="en-GB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728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L6GjHUT5SGfQjYjh8C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MpiRg_QlKVaND9gOgDCQ"/>
</p:tagLst>
</file>

<file path=ppt/theme/theme1.xml><?xml version="1.0" encoding="utf-8"?>
<a:theme xmlns:a="http://schemas.openxmlformats.org/drawingml/2006/main" name="Modelo_Apresentação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  <a:custClrLst>
    <a:custClr name="Light Grey 100%">
      <a:srgbClr val="E6E6E6"/>
    </a:custClr>
    <a:custClr name="Light Grey 1">
      <a:srgbClr val="C8C8C8"/>
    </a:custClr>
    <a:custClr name="Light Grey 2">
      <a:srgbClr val="9E9E9E"/>
    </a:custClr>
    <a:custClr name="Light Grey 3">
      <a:srgbClr val="707070"/>
    </a:custClr>
    <a:custClr name="Light Grey 4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etrol 100%">
      <a:srgbClr val="00677F"/>
    </a:custClr>
    <a:custClr name="Petrol 1">
      <a:srgbClr val="A6CAD8"/>
    </a:custClr>
    <a:custClr name="Petrol 2">
      <a:srgbClr val="79AEBF"/>
    </a:custClr>
    <a:custClr name="Petrol 3">
      <a:srgbClr val="5097AB"/>
    </a:custClr>
    <a:custClr name="Petrol 4">
      <a:srgbClr val="007A93"/>
    </a:custClr>
    <a:custClr name="Petrol 5">
      <a:srgbClr val="00566A"/>
    </a:custClr>
    <a:custClr name="Petrol 6">
      <a:srgbClr val="004355"/>
    </a:custClr>
    <a:custClr>
      <a:srgbClr val="FFFFFF"/>
    </a:custClr>
    <a:custClr>
      <a:srgbClr val="FFFFFF"/>
    </a:custClr>
    <a:custClr>
      <a:srgbClr val="FFFFFF"/>
    </a:custClr>
    <a:custClr name="Deep Red 100%">
      <a:srgbClr val="71180C"/>
    </a:custClr>
    <a:custClr name="Deep Red 1">
      <a:srgbClr val="5A130A"/>
    </a:custClr>
    <a:custClr name="Deep Red 2">
      <a:srgbClr val="440E0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AIMLER_PPT_CorpoS_01.potx" id="{EC543FD7-5EC4-4BA6-8D46-55751DB26C9A}" vid="{AC52DE23-0984-469A-AEB4-5459A6B76E0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b5ff3ce-c151-426b-9620-64dd2650a755}" enabled="1" method="Standard" siteId="{505cca53-5750-4134-9501-8d52d5df3cd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55</Paragraphs>
  <Slides>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CorpoS</vt:lpstr>
      <vt:lpstr>Modelo_Apresentação</vt:lpstr>
      <vt:lpstr>Slide do think-cell</vt:lpstr>
      <vt:lpstr>Processo Seletivo   </vt:lpstr>
      <vt:lpstr> Etapas Entrevista</vt:lpstr>
      <vt:lpstr> Desafio</vt:lpstr>
      <vt:lpstr> Desafio</vt:lpstr>
      <vt:lpstr>Vielen Dank! Thank you for your attention!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Pereira, Allan Dos Santos (154)</dc:creator>
  <cp:lastModifiedBy>PEREIRA, ALLAN (154)</cp:lastModifiedBy>
  <cp:revision>83</cp:revision>
  <dcterms:created xsi:type="dcterms:W3CDTF">2019-05-07T16:14:32Z</dcterms:created>
  <dcterms:modified xsi:type="dcterms:W3CDTF">2024-08-12T14:50:17Z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2022-04-07T00:58:39Z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12f58425-a5bd-4fec-a530-31a700866671</vt:lpwstr>
  </property>
  <property fmtid="{D5CDD505-2E9C-101B-9397-08002B2CF9AE}" pid="8" name="MSIP_Label_ab5ff3ce-c151-426b-9620-64dd2650a755_ContentBits">
    <vt:lpwstr>0</vt:lpwstr>
  </property>
</Properties>
</file>