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0337-0028-EF43-A938-8A132D6265BE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C1363-92DB-114E-9510-E3A8B3FE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C1363-92DB-114E-9510-E3A8B3FE9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3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E8B1B4-6886-A94D-915C-A1995EDED6E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4FC488-D350-2E46-83E8-1F75AE0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oo4tvcFb/si200-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DF3B-4EE9-3049-A1BE-3A9211CD9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A0BD-26A0-014F-8671-56CD5A3F9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KAULITZ GUIMARÃES</a:t>
            </a:r>
          </a:p>
        </p:txBody>
      </p:sp>
    </p:spTree>
    <p:extLst>
      <p:ext uri="{BB962C8B-B14F-4D97-AF65-F5344CB8AC3E}">
        <p14:creationId xmlns:p14="http://schemas.microsoft.com/office/powerpoint/2010/main" val="106013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68F3-C4D2-D646-95C4-2E9FC8CF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Deixarei</a:t>
            </a:r>
            <a:r>
              <a:rPr lang="en-US" dirty="0"/>
              <a:t> o link do </a:t>
            </a:r>
            <a:r>
              <a:rPr lang="en-US" dirty="0" err="1"/>
              <a:t>repositório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trello</a:t>
            </a:r>
            <a:r>
              <a:rPr lang="en-US" dirty="0"/>
              <a:t> 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5825-DD0E-114E-A833-B2F7AFEE7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https://trello.com/b/oo4tvcFb/si200-b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C4F-B929-B24A-A8A6-FF159077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“DYNAMIC </a:t>
            </a:r>
            <a:r>
              <a:rPr lang="pt-BR" sz="4800" dirty="0" err="1"/>
              <a:t>libraries</a:t>
            </a:r>
            <a:r>
              <a:rPr lang="pt-BR" sz="4800" dirty="0"/>
              <a:t>”  </a:t>
            </a:r>
            <a:r>
              <a:rPr lang="pt-BR" sz="4800" dirty="0" err="1"/>
              <a:t>x</a:t>
            </a:r>
            <a:r>
              <a:rPr lang="pt-BR" sz="4800" dirty="0"/>
              <a:t>  “</a:t>
            </a:r>
            <a:r>
              <a:rPr lang="pt-BR" sz="4800" dirty="0" err="1"/>
              <a:t>Static</a:t>
            </a:r>
            <a:r>
              <a:rPr lang="pt-BR" sz="4800" dirty="0"/>
              <a:t> </a:t>
            </a:r>
            <a:r>
              <a:rPr lang="pt-BR" sz="4800" dirty="0" err="1"/>
              <a:t>libraries</a:t>
            </a:r>
            <a:r>
              <a:rPr lang="pt-BR" sz="4800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2E5F-6AC0-2543-B80F-40C0931F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1" dirty="0"/>
              <a:t>Bibliotecas estáticas </a:t>
            </a:r>
            <a:r>
              <a:rPr lang="pt-BR" dirty="0"/>
              <a:t>(</a:t>
            </a:r>
            <a:r>
              <a:rPr lang="pt-BR" i="1" dirty="0" err="1"/>
              <a:t>static</a:t>
            </a:r>
            <a:r>
              <a:rPr lang="pt-BR" i="1" dirty="0"/>
              <a:t> </a:t>
            </a:r>
            <a:r>
              <a:rPr lang="pt-BR" i="1" dirty="0" err="1"/>
              <a:t>libraries</a:t>
            </a:r>
            <a:r>
              <a:rPr lang="pt-BR" dirty="0"/>
              <a:t>)  ao serem adicionadas ao programa </a:t>
            </a:r>
            <a:r>
              <a:rPr lang="pt-BR" dirty="0">
                <a:solidFill>
                  <a:srgbClr val="FF0000"/>
                </a:solidFill>
              </a:rPr>
              <a:t>copiam</a:t>
            </a:r>
            <a:r>
              <a:rPr lang="pt-BR" dirty="0"/>
              <a:t> todo o seu código para o que está requisitando-as. Isso implica com a necessidade de compilar </a:t>
            </a:r>
            <a:r>
              <a:rPr lang="pt-BR" dirty="0">
                <a:solidFill>
                  <a:srgbClr val="FF0000"/>
                </a:solidFill>
              </a:rPr>
              <a:t>todo</a:t>
            </a:r>
            <a:r>
              <a:rPr lang="pt-BR" dirty="0"/>
              <a:t> o código provido da biblioteca, mesmo que </a:t>
            </a:r>
            <a:r>
              <a:rPr lang="pt-BR" dirty="0">
                <a:solidFill>
                  <a:srgbClr val="FF0000"/>
                </a:solidFill>
              </a:rPr>
              <a:t>não</a:t>
            </a:r>
            <a:r>
              <a:rPr lang="pt-BR" dirty="0"/>
              <a:t> haja seu uso.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i="1" dirty="0"/>
              <a:t>Links</a:t>
            </a:r>
            <a:r>
              <a:rPr lang="pt-BR" b="1" dirty="0"/>
              <a:t> dinâmicos </a:t>
            </a:r>
            <a:r>
              <a:rPr lang="pt-BR" dirty="0"/>
              <a:t>(</a:t>
            </a:r>
            <a:r>
              <a:rPr lang="pt-BR" i="1" dirty="0" err="1"/>
              <a:t>dynamic</a:t>
            </a:r>
            <a:r>
              <a:rPr lang="pt-BR" i="1" dirty="0"/>
              <a:t> links</a:t>
            </a:r>
            <a:r>
              <a:rPr lang="pt-BR" dirty="0"/>
              <a:t>)  ou </a:t>
            </a:r>
            <a:r>
              <a:rPr lang="pt-BR" b="1" dirty="0"/>
              <a:t>bibliotecas compartilhadas </a:t>
            </a:r>
            <a:r>
              <a:rPr lang="pt-BR" dirty="0"/>
              <a:t>(</a:t>
            </a:r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libriaries</a:t>
            </a:r>
            <a:r>
              <a:rPr lang="pt-BR" dirty="0"/>
              <a:t>) apenas incluem o endereço da biblioteca. São </a:t>
            </a:r>
            <a:r>
              <a:rPr lang="pt-BR" dirty="0">
                <a:solidFill>
                  <a:srgbClr val="FF0000"/>
                </a:solidFill>
              </a:rPr>
              <a:t>compilados</a:t>
            </a:r>
            <a:r>
              <a:rPr lang="pt-BR" dirty="0"/>
              <a:t> em tempo de </a:t>
            </a:r>
            <a:r>
              <a:rPr lang="pt-BR" dirty="0">
                <a:solidFill>
                  <a:srgbClr val="FF0000"/>
                </a:solidFill>
              </a:rPr>
              <a:t>execução</a:t>
            </a:r>
            <a:r>
              <a:rPr lang="pt-BR" dirty="0"/>
              <a:t>, diferente das bibliotecas estáticas. Assim, suas funções estão em uma parte especial da memória e </a:t>
            </a:r>
            <a:r>
              <a:rPr lang="pt-BR" dirty="0">
                <a:solidFill>
                  <a:srgbClr val="FF0000"/>
                </a:solidFill>
              </a:rPr>
              <a:t>qualquer </a:t>
            </a:r>
            <a:r>
              <a:rPr lang="pt-BR" dirty="0"/>
              <a:t>programa pode acessá-la, sem precisar </a:t>
            </a:r>
            <a:r>
              <a:rPr lang="pt-BR" dirty="0">
                <a:solidFill>
                  <a:srgbClr val="FF0000"/>
                </a:solidFill>
              </a:rPr>
              <a:t>copiar </a:t>
            </a:r>
            <a:r>
              <a:rPr lang="pt-BR" dirty="0"/>
              <a:t>o código.</a:t>
            </a:r>
          </a:p>
          <a:p>
            <a:endParaRPr lang="pt-BR" i="1" dirty="0"/>
          </a:p>
          <a:p>
            <a:pPr marL="0" indent="0">
              <a:buNone/>
            </a:pPr>
            <a:br>
              <a:rPr lang="pt-BR" dirty="0"/>
            </a:b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5556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B097-EDBD-B949-BCF2-702897B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CDCA-31F8-6C46-B0AC-6286BF0F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AVISO : </a:t>
            </a:r>
            <a:r>
              <a:rPr lang="pt-BR" dirty="0"/>
              <a:t>O exemplo foi executado em MAC OS, mas também pode ser usado em alguma distribuição </a:t>
            </a:r>
            <a:r>
              <a:rPr lang="pt-BR" dirty="0" err="1"/>
              <a:t>linux</a:t>
            </a:r>
            <a:r>
              <a:rPr lang="pt-BR" dirty="0"/>
              <a:t>. Em </a:t>
            </a:r>
            <a:r>
              <a:rPr lang="pt-BR" dirty="0" err="1"/>
              <a:t>windows</a:t>
            </a:r>
            <a:r>
              <a:rPr lang="pt-BR" dirty="0"/>
              <a:t> não funcionará.</a:t>
            </a:r>
          </a:p>
          <a:p>
            <a:r>
              <a:rPr lang="pt-BR" dirty="0"/>
              <a:t>Descrição :</a:t>
            </a:r>
          </a:p>
          <a:p>
            <a:r>
              <a:rPr lang="pt-BR" dirty="0"/>
              <a:t>O exemplo consiste em :</a:t>
            </a:r>
          </a:p>
          <a:p>
            <a:pPr lvl="1"/>
            <a:r>
              <a:rPr lang="pt-BR" dirty="0"/>
              <a:t>Criar uma biblioteca com operações básicas matemáticas (soma, subtração, multiplicação e divisão).</a:t>
            </a:r>
          </a:p>
          <a:p>
            <a:pPr lvl="1"/>
            <a:r>
              <a:rPr lang="pt-BR" dirty="0"/>
              <a:t>Compilar a biblioteca para torná-la dinâmica. </a:t>
            </a:r>
          </a:p>
          <a:p>
            <a:pPr lvl="1"/>
            <a:r>
              <a:rPr lang="pt-BR" dirty="0"/>
              <a:t>Criar um programa simples apenas para utilizá-la.</a:t>
            </a:r>
          </a:p>
          <a:p>
            <a:pPr lvl="1"/>
            <a:r>
              <a:rPr lang="pt-BR" dirty="0"/>
              <a:t>Verificar se a biblioteca foi utilizada dinamicamente. </a:t>
            </a:r>
          </a:p>
        </p:txBody>
      </p:sp>
    </p:spTree>
    <p:extLst>
      <p:ext uri="{BB962C8B-B14F-4D97-AF65-F5344CB8AC3E}">
        <p14:creationId xmlns:p14="http://schemas.microsoft.com/office/powerpoint/2010/main" val="78887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EE8-9EAD-9248-9DFD-473B402D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6946"/>
            <a:ext cx="10058400" cy="1609344"/>
          </a:xfrm>
        </p:spPr>
        <p:txBody>
          <a:bodyPr/>
          <a:lstStyle/>
          <a:p>
            <a:r>
              <a:rPr lang="pt-BR" dirty="0"/>
              <a:t>Criação da biblioteca </a:t>
            </a:r>
            <a:r>
              <a:rPr lang="pt-BR" dirty="0" err="1"/>
              <a:t>dynamiclynk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6064-435B-3544-AF9F-680407DB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6290"/>
            <a:ext cx="10058400" cy="4050792"/>
          </a:xfrm>
        </p:spPr>
        <p:txBody>
          <a:bodyPr/>
          <a:lstStyle/>
          <a:p>
            <a:r>
              <a:rPr lang="pt-BR" dirty="0"/>
              <a:t>Criar o header (.</a:t>
            </a:r>
            <a:r>
              <a:rPr lang="pt-BR" dirty="0" err="1"/>
              <a:t>h</a:t>
            </a:r>
            <a:r>
              <a:rPr lang="pt-BR" dirty="0"/>
              <a:t>) da biblioteca :</a:t>
            </a:r>
          </a:p>
          <a:p>
            <a:r>
              <a:rPr lang="pt-BR" dirty="0"/>
              <a:t>Salvar como </a:t>
            </a:r>
            <a:r>
              <a:rPr lang="pt-BR" dirty="0" err="1"/>
              <a:t>dynamiclink.h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39680-76CA-2E4D-BA14-13F5C15FE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9" t="8649" r="43684" b="53783"/>
          <a:stretch/>
        </p:blipFill>
        <p:spPr>
          <a:xfrm>
            <a:off x="3224463" y="2724455"/>
            <a:ext cx="5931569" cy="35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5133-3469-4243-867D-14BE5175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biblioteca </a:t>
            </a:r>
            <a:r>
              <a:rPr lang="pt-BR" dirty="0" err="1"/>
              <a:t>dynamiclynk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81F3-506A-5043-938E-93488EFF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6713"/>
            <a:ext cx="10058400" cy="4050792"/>
          </a:xfrm>
        </p:spPr>
        <p:txBody>
          <a:bodyPr/>
          <a:lstStyle/>
          <a:p>
            <a:r>
              <a:rPr lang="pt-BR" dirty="0"/>
              <a:t>Criar o header (.c) da biblioteca :</a:t>
            </a:r>
          </a:p>
          <a:p>
            <a:r>
              <a:rPr lang="pt-BR" dirty="0"/>
              <a:t>Salvar como </a:t>
            </a:r>
            <a:r>
              <a:rPr lang="pt-BR" dirty="0" err="1"/>
              <a:t>dynamiclink.c</a:t>
            </a:r>
            <a:endParaRPr lang="pt-B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E10E0-9B7A-6741-AC1B-0B78A50F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24" y="2639234"/>
            <a:ext cx="5565902" cy="40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4AF40A8-8488-944F-983C-99CB0BA9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Criação da biblioteca </a:t>
            </a:r>
            <a:r>
              <a:rPr lang="pt-BR" dirty="0" err="1"/>
              <a:t>dynamiclynk</a:t>
            </a:r>
            <a:endParaRPr lang="pt-B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18EFDD-62D9-194E-87FF-CE804AEA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6713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a criação da biblioteca de modo dinâmico é necessário usar um comando em </a:t>
            </a:r>
            <a:r>
              <a:rPr lang="pt-BR" dirty="0" err="1"/>
              <a:t>bash</a:t>
            </a:r>
            <a:r>
              <a:rPr lang="pt-BR" dirty="0"/>
              <a:t>/</a:t>
            </a:r>
            <a:r>
              <a:rPr lang="pt-BR" dirty="0" err="1"/>
              <a:t>shell</a:t>
            </a:r>
            <a:r>
              <a:rPr lang="pt-BR" dirty="0"/>
              <a:t> 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-</a:t>
            </a:r>
            <a:r>
              <a:rPr lang="pt-BR" dirty="0" err="1">
                <a:solidFill>
                  <a:srgbClr val="FF0000"/>
                </a:solidFill>
              </a:rPr>
              <a:t>std</a:t>
            </a:r>
            <a:r>
              <a:rPr lang="pt-BR" dirty="0">
                <a:solidFill>
                  <a:srgbClr val="FF0000"/>
                </a:solidFill>
              </a:rPr>
              <a:t>=c11 :  </a:t>
            </a:r>
            <a:r>
              <a:rPr lang="pt-BR" dirty="0"/>
              <a:t>versão do C a ser usada (opcional).</a:t>
            </a:r>
          </a:p>
          <a:p>
            <a:r>
              <a:rPr lang="pt-BR" dirty="0">
                <a:solidFill>
                  <a:srgbClr val="FF0000"/>
                </a:solidFill>
              </a:rPr>
              <a:t>- </a:t>
            </a:r>
            <a:r>
              <a:rPr lang="pt-BR" dirty="0" err="1">
                <a:solidFill>
                  <a:srgbClr val="FF0000"/>
                </a:solidFill>
              </a:rPr>
              <a:t>g</a:t>
            </a:r>
            <a:r>
              <a:rPr lang="pt-BR" dirty="0">
                <a:solidFill>
                  <a:srgbClr val="FF0000"/>
                </a:solidFill>
              </a:rPr>
              <a:t> : </a:t>
            </a:r>
            <a:r>
              <a:rPr lang="pt-BR" b="1" dirty="0"/>
              <a:t>  </a:t>
            </a:r>
            <a:r>
              <a:rPr lang="pt-BR" dirty="0"/>
              <a:t>inclui a informação “</a:t>
            </a:r>
            <a:r>
              <a:rPr lang="pt-BR" dirty="0" err="1"/>
              <a:t>debugada”do</a:t>
            </a:r>
            <a:r>
              <a:rPr lang="pt-BR" dirty="0"/>
              <a:t> programa compilado.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fPIC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 err="1"/>
              <a:t>geração</a:t>
            </a:r>
            <a:r>
              <a:rPr lang="en-US" dirty="0"/>
              <a:t> do  Código com 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Idependente</a:t>
            </a:r>
            <a:r>
              <a:rPr lang="en-US" dirty="0"/>
              <a:t> (“</a:t>
            </a:r>
            <a:r>
              <a:rPr lang="en-US" b="1" dirty="0"/>
              <a:t>P</a:t>
            </a:r>
            <a:r>
              <a:rPr lang="en-US" dirty="0"/>
              <a:t>osition </a:t>
            </a:r>
            <a:r>
              <a:rPr lang="en-US" b="1" dirty="0"/>
              <a:t>I</a:t>
            </a:r>
            <a:r>
              <a:rPr lang="en-US" dirty="0"/>
              <a:t>ndependent </a:t>
            </a:r>
            <a:r>
              <a:rPr lang="en-US" b="1" dirty="0"/>
              <a:t>C</a:t>
            </a:r>
            <a:r>
              <a:rPr lang="en-US" dirty="0"/>
              <a:t>ode”) generation, </a:t>
            </a:r>
            <a:r>
              <a:rPr lang="en-US" dirty="0" err="1"/>
              <a:t>requerimento</a:t>
            </a:r>
            <a:r>
              <a:rPr lang="en-US" dirty="0"/>
              <a:t> para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compartilhadas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-Wall </a:t>
            </a:r>
            <a:r>
              <a:rPr lang="pt-BR" dirty="0">
                <a:solidFill>
                  <a:srgbClr val="FF0000"/>
                </a:solidFill>
                <a:cs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FF0000"/>
                </a:solidFill>
                <a:cs typeface="Consolas" panose="020B0609020204030204" pitchFamily="49" charset="0"/>
              </a:rPr>
              <a:t>Werror</a:t>
            </a:r>
            <a:r>
              <a:rPr lang="pt-BR" dirty="0">
                <a:solidFill>
                  <a:srgbClr val="FF0000"/>
                </a:solidFill>
                <a:cs typeface="Consolas" panose="020B0609020204030204" pitchFamily="49" charset="0"/>
              </a:rPr>
              <a:t> -</a:t>
            </a:r>
            <a:r>
              <a:rPr lang="pt-BR" dirty="0" err="1">
                <a:solidFill>
                  <a:srgbClr val="FF0000"/>
                </a:solidFill>
                <a:cs typeface="Consolas" panose="020B0609020204030204" pitchFamily="49" charset="0"/>
              </a:rPr>
              <a:t>Wextra</a:t>
            </a:r>
            <a:r>
              <a:rPr lang="pt-BR" dirty="0">
                <a:solidFill>
                  <a:srgbClr val="FF0000"/>
                </a:solidFill>
                <a:cs typeface="Consolas" panose="020B0609020204030204" pitchFamily="49" charset="0"/>
              </a:rPr>
              <a:t> -</a:t>
            </a:r>
            <a:r>
              <a:rPr lang="pt-BR" dirty="0" err="1">
                <a:solidFill>
                  <a:srgbClr val="FF0000"/>
                </a:solidFill>
                <a:cs typeface="Consolas" panose="020B0609020204030204" pitchFamily="49" charset="0"/>
              </a:rPr>
              <a:t>pedantic</a:t>
            </a:r>
            <a:r>
              <a:rPr lang="pt-BR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habilita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geradas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pt-BR" dirty="0"/>
              <a:t>(opcional).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-shared : 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compartilhada</a:t>
            </a:r>
            <a:r>
              <a:rPr lang="en-US" dirty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.so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 err="1"/>
              <a:t>prefixo</a:t>
            </a:r>
            <a:r>
              <a:rPr lang="en-US" dirty="0"/>
              <a:t> 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compartilhadas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3F318-6214-174D-AF76-AF547EB09BB8}"/>
              </a:ext>
            </a:extLst>
          </p:cNvPr>
          <p:cNvSpPr txBox="1"/>
          <p:nvPr/>
        </p:nvSpPr>
        <p:spPr>
          <a:xfrm>
            <a:off x="3048" y="2543273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=c11 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fPIC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pedantic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dynamiclink.c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dynamiclink.so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2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450-38D2-4645-AEFA-9D6BA29C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Criação da biblioteca dynamiclynk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0B8A-2D1A-1144-8A95-08114209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a sua compilação não apresente erros, a biblioteca foi gerada com sucesso. </a:t>
            </a:r>
          </a:p>
          <a:p>
            <a:r>
              <a:rPr lang="pt-BR" dirty="0"/>
              <a:t>Para ter certeza, utiliza-se o comando :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resultado deve ser algo parecido 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35A65-9E7C-F741-BCCF-6D3429793C5C}"/>
              </a:ext>
            </a:extLst>
          </p:cNvPr>
          <p:cNvSpPr txBox="1"/>
          <p:nvPr/>
        </p:nvSpPr>
        <p:spPr>
          <a:xfrm>
            <a:off x="0" y="3072662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latin typeface="Consolas" panose="020B0609020204030204" pitchFamily="49" charset="0"/>
                <a:cs typeface="Consolas" panose="020B0609020204030204" pitchFamily="49" charset="0"/>
              </a:rPr>
              <a:t> file  dynamiclink.so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117E3-DFE8-A642-AE5E-FC226B0E8D07}"/>
              </a:ext>
            </a:extLst>
          </p:cNvPr>
          <p:cNvSpPr txBox="1"/>
          <p:nvPr/>
        </p:nvSpPr>
        <p:spPr>
          <a:xfrm>
            <a:off x="0" y="4861357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dynamiclink.so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Mach-O 64-bit dynamically linked shared library x86_64</a:t>
            </a:r>
          </a:p>
        </p:txBody>
      </p:sp>
    </p:spTree>
    <p:extLst>
      <p:ext uri="{BB962C8B-B14F-4D97-AF65-F5344CB8AC3E}">
        <p14:creationId xmlns:p14="http://schemas.microsoft.com/office/powerpoint/2010/main" val="5081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5106-028B-ED42-A6FA-3ED7F1C4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6E24-4B59-BB41-B857-C3250818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programa simples para utilizar as funções da biblioteca :</a:t>
            </a:r>
          </a:p>
          <a:p>
            <a:r>
              <a:rPr lang="pt-BR" dirty="0"/>
              <a:t>Exemplo </a:t>
            </a:r>
            <a:r>
              <a:rPr lang="pt-BR" dirty="0" err="1"/>
              <a:t>test.c</a:t>
            </a:r>
            <a:r>
              <a:rPr lang="pt-BR" dirty="0"/>
              <a:t> :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B6DA1-6AF5-3342-849E-903A0B48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2" y="2907651"/>
            <a:ext cx="7005386" cy="36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E255-8D0B-C348-922F-E130831B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Utilização da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9B3-35FB-0842-BA4F-F882F4F0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Para compilar o programa criado, utiliza-se o comando, com as mesmas </a:t>
            </a:r>
            <a:r>
              <a:rPr lang="pt-PT" dirty="0" err="1"/>
              <a:t>flags</a:t>
            </a:r>
            <a:r>
              <a:rPr lang="pt-PT" dirty="0"/>
              <a:t> anteriores sendo opcionais 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Caso a compilação ocorra sem erros, excute o “./</a:t>
            </a:r>
            <a:r>
              <a:rPr lang="pt-PT" dirty="0" err="1"/>
              <a:t>prog</a:t>
            </a:r>
            <a:r>
              <a:rPr lang="pt-PT" dirty="0"/>
              <a:t>” ( pode mudar o nome na hora da compilação) e veja que as funções são executadas normalmente.</a:t>
            </a:r>
          </a:p>
          <a:p>
            <a:r>
              <a:rPr lang="pt-PT" dirty="0"/>
              <a:t>Para verificar se o executável está utilizando a biblioteca de forma dinâmica, pode ser usados os seguintes comandos :</a:t>
            </a:r>
          </a:p>
          <a:p>
            <a:r>
              <a:rPr lang="pt-PT" dirty="0"/>
              <a:t>Linux : </a:t>
            </a:r>
            <a:endParaRPr lang="en-US" dirty="0"/>
          </a:p>
          <a:p>
            <a:endParaRPr lang="pt-PT" dirty="0"/>
          </a:p>
          <a:p>
            <a:r>
              <a:rPr lang="pt-PT" dirty="0"/>
              <a:t>Mac :</a:t>
            </a:r>
          </a:p>
          <a:p>
            <a:endParaRPr lang="pt-PT" dirty="0"/>
          </a:p>
          <a:p>
            <a:r>
              <a:rPr lang="pt-PT" dirty="0"/>
              <a:t>O resultado dever ser  algo parecido: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67336-1236-AE4B-8249-0845DEEB2B21}"/>
              </a:ext>
            </a:extLst>
          </p:cNvPr>
          <p:cNvSpPr txBox="1"/>
          <p:nvPr/>
        </p:nvSpPr>
        <p:spPr>
          <a:xfrm>
            <a:off x="0" y="2892188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=c11  -g -Wall -o prog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dynamiclink.so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A49F0-EB15-7240-B980-E42502908AB5}"/>
              </a:ext>
            </a:extLst>
          </p:cNvPr>
          <p:cNvSpPr txBox="1"/>
          <p:nvPr/>
        </p:nvSpPr>
        <p:spPr>
          <a:xfrm>
            <a:off x="0" y="456830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./prog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8745-96B0-3141-AD6F-180A8A3973DC}"/>
              </a:ext>
            </a:extLst>
          </p:cNvPr>
          <p:cNvSpPr txBox="1"/>
          <p:nvPr/>
        </p:nvSpPr>
        <p:spPr>
          <a:xfrm>
            <a:off x="0" y="5275002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otool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-L ./prog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90D3A-79AD-A443-9F1A-27C3CCB885E0}"/>
              </a:ext>
            </a:extLst>
          </p:cNvPr>
          <p:cNvSpPr txBox="1"/>
          <p:nvPr/>
        </p:nvSpPr>
        <p:spPr>
          <a:xfrm>
            <a:off x="0" y="6014966"/>
            <a:ext cx="121920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prog:</a:t>
            </a:r>
          </a:p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dynamiclink.so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(compatibility version 0.0.0, current version 0.0.0)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libSystem.B.dylib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(compatibility version 1.0.0, current version 1252.0.0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92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{F55F0900-EBF7-0E49-9E64-014864C68471}tf10001070</Template>
  <TotalTime>78</TotalTime>
  <Words>471</Words>
  <Application>Microsoft Macintosh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DYNAMIC LINK</vt:lpstr>
      <vt:lpstr>“DYNAMIC libraries”  x  “Static libraries”</vt:lpstr>
      <vt:lpstr>Exemplo prático</vt:lpstr>
      <vt:lpstr>Criação da biblioteca dynamiclynk</vt:lpstr>
      <vt:lpstr>Criação da biblioteca dynamiclynk</vt:lpstr>
      <vt:lpstr>Criação da biblioteca dynamiclynk</vt:lpstr>
      <vt:lpstr>Criação da biblioteca dynamiclynk</vt:lpstr>
      <vt:lpstr>Utilização da biblioteca</vt:lpstr>
      <vt:lpstr>Utilização da biblioteca</vt:lpstr>
      <vt:lpstr>Deixarei o link do repositório no ambiente trello 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LINK</dc:title>
  <dc:creator>Kaulitz Guimaraes Oliveira</dc:creator>
  <cp:lastModifiedBy>Kaulitz Guimaraes Oliveira</cp:lastModifiedBy>
  <cp:revision>8</cp:revision>
  <dcterms:created xsi:type="dcterms:W3CDTF">2018-08-17T19:43:38Z</dcterms:created>
  <dcterms:modified xsi:type="dcterms:W3CDTF">2018-08-17T21:01:48Z</dcterms:modified>
</cp:coreProperties>
</file>