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8" r:id="rId27"/>
    <p:sldId id="289" r:id="rId28"/>
    <p:sldId id="290" r:id="rId29"/>
    <p:sldId id="291" r:id="rId30"/>
    <p:sldId id="292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70366" autoAdjust="0"/>
  </p:normalViewPr>
  <p:slideViewPr>
    <p:cSldViewPr snapToGrid="0" snapToObjects="1">
      <p:cViewPr varScale="1">
        <p:scale>
          <a:sx n="75" d="100"/>
          <a:sy n="75" d="100"/>
        </p:scale>
        <p:origin x="277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DE96E-956F-4108-B35B-C0C505BFFAFA}" type="datetimeFigureOut">
              <a:rPr lang="en-IE" smtClean="0"/>
              <a:t>01/02/2024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A0D48-1597-4E7A-8B92-6A16F7A4DC8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3511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A0D48-1597-4E7A-8B92-6A16F7A4DC8F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3329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Ch2_Statistical_Learning_page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Ch2_Statistical_Learning_page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Ch2_Statistical_Learning_page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Ch2_Statistical_Learning_page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Ch2_Statistical_Learning_page1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Ch2_Statistical_Learning_page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Ch2_Statistical_Learning_page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Ch2_Statistical_Learning_page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Ch2_Statistical_Learning_page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Ch2_Statistical_Learning_page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Ch2_Statistical_Learning_page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Ch2_Statistical_Learning_p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Ch2_Statistical_Learning_page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Ch2_Statistical_Learning_page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Ch2_Statistical_Learning_page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Ch2_Statistical_Learning_page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Ch2_Statistical_Learning_page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Ch2_Statistical_Learning_page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Ch2_Statistical_Learning_page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Ch2_Statistical_Learning_page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Ch2_Statistical_Learning_page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Ch2_Statistical_Learning_page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Ch2_Statistical_Learning_p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Ch2_Statistical_Learning_page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Ch2_Statistical_Learning_pag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Ch2_Statistical_Learning_page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Ch2_Statistical_Learning_page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Ch2_Statistical_Learning_page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Ch2_Statistical_Learning_page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Ch2_Statistical_Learning_page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Office PowerPoint</Application>
  <PresentationFormat>On-screen Show (4:3)</PresentationFormat>
  <Paragraphs>1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Paul Kelly</cp:lastModifiedBy>
  <cp:revision>3</cp:revision>
  <dcterms:created xsi:type="dcterms:W3CDTF">2013-01-27T09:14:16Z</dcterms:created>
  <dcterms:modified xsi:type="dcterms:W3CDTF">2024-02-01T14:19:49Z</dcterms:modified>
  <cp:category/>
</cp:coreProperties>
</file>