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2_Statistical_Learning_page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2_Statistical_Learning_page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2_Statistical_Learning_page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2_Statistical_Learning_page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2_Statistical_Learning_page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2_Statistical_Learning_page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2_Statistical_Learning_page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2_Statistical_Learning_page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2_Statistical_Learning_page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2_Statistical_Learning_page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2_Statistical_Learning_page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2_Statistical_Learning_p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2_Statistical_Learning_page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2_Statistical_Learning_page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2_Statistical_Learning_page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2_Statistical_Learning_page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2_Statistical_Learning_page2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2_Statistical_Learning_page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2_Statistical_Learning_page2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2_Statistical_Learning_page2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2_Statistical_Learning_page2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2_Statistical_Learning_page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2_Statistical_Learning_pag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2_Statistical_Learning_page2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2_Statistical_Learning_page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2_Statistical_Learning_page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2_Statistical_Learning_page3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2_Statistical_Learning_page3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2_Statistical_Learning_page3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2_Statistical_Learning_page3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2_Statistical_Learning_page3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2_Statistical_Learning_page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2_Statistical_Learning_page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2_Statistical_Learning_page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2_Statistical_Learning_page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2_Statistical_Learning_page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2_Statistical_Learning_page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