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64" r:id="rId2"/>
    <p:sldId id="266" r:id="rId3"/>
    <p:sldId id="267" r:id="rId4"/>
    <p:sldId id="268" r:id="rId5"/>
    <p:sldId id="269" r:id="rId6"/>
    <p:sldId id="270" r:id="rId7"/>
    <p:sldId id="271" r:id="rId8"/>
    <p:sldId id="272" r:id="rId9"/>
    <p:sldId id="273" r:id="rId10"/>
    <p:sldId id="276" r:id="rId11"/>
    <p:sldId id="277" r:id="rId12"/>
    <p:sldId id="278" r:id="rId13"/>
    <p:sldId id="279" r:id="rId14"/>
    <p:sldId id="280" r:id="rId15"/>
    <p:sldId id="281" r:id="rId16"/>
    <p:sldId id="282" r:id="rId17"/>
    <p:sldId id="283" r:id="rId18"/>
    <p:sldId id="284" r:id="rId19"/>
    <p:sldId id="285" r:id="rId20"/>
    <p:sldId id="286" r:id="rId21"/>
    <p:sldId id="288" r:id="rId22"/>
    <p:sldId id="289" r:id="rId23"/>
    <p:sldId id="290" r:id="rId24"/>
    <p:sldId id="291" r:id="rId25"/>
    <p:sldId id="292"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70366" autoAdjust="0"/>
  </p:normalViewPr>
  <p:slideViewPr>
    <p:cSldViewPr snapToGrid="0" snapToObjects="1">
      <p:cViewPr varScale="1">
        <p:scale>
          <a:sx n="74" d="100"/>
          <a:sy n="74" d="100"/>
        </p:scale>
        <p:origin x="300"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7DE96E-956F-4108-B35B-C0C505BFFAFA}" type="datetimeFigureOut">
              <a:rPr lang="en-IE" smtClean="0"/>
              <a:t>01/02/2024</a:t>
            </a:fld>
            <a:endParaRPr lang="en-I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A0D48-1597-4E7A-8B92-6A16F7A4DC8F}" type="slidenum">
              <a:rPr lang="en-IE" smtClean="0"/>
              <a:t>‹#›</a:t>
            </a:fld>
            <a:endParaRPr lang="en-IE"/>
          </a:p>
        </p:txBody>
      </p:sp>
    </p:spTree>
    <p:extLst>
      <p:ext uri="{BB962C8B-B14F-4D97-AF65-F5344CB8AC3E}">
        <p14:creationId xmlns:p14="http://schemas.microsoft.com/office/powerpoint/2010/main" val="2003511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Thin Spline – Explained Later</a:t>
            </a:r>
            <a:endParaRPr lang="en-IE" dirty="0"/>
          </a:p>
        </p:txBody>
      </p:sp>
      <p:sp>
        <p:nvSpPr>
          <p:cNvPr id="4" name="Slide Number Placeholder 3"/>
          <p:cNvSpPr>
            <a:spLocks noGrp="1"/>
          </p:cNvSpPr>
          <p:nvPr>
            <p:ph type="sldNum" sz="quarter" idx="5"/>
          </p:nvPr>
        </p:nvSpPr>
        <p:spPr/>
        <p:txBody>
          <a:bodyPr/>
          <a:lstStyle/>
          <a:p>
            <a:fld id="{51EA0D48-1597-4E7A-8B92-6A16F7A4DC8F}" type="slidenum">
              <a:rPr lang="en-IE" smtClean="0"/>
              <a:t>2</a:t>
            </a:fld>
            <a:endParaRPr lang="en-IE"/>
          </a:p>
        </p:txBody>
      </p:sp>
    </p:spTree>
    <p:extLst>
      <p:ext uri="{BB962C8B-B14F-4D97-AF65-F5344CB8AC3E}">
        <p14:creationId xmlns:p14="http://schemas.microsoft.com/office/powerpoint/2010/main" val="1074525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51EA0D48-1597-4E7A-8B92-6A16F7A4DC8F}" type="slidenum">
              <a:rPr lang="en-IE" smtClean="0"/>
              <a:t>3</a:t>
            </a:fld>
            <a:endParaRPr lang="en-IE"/>
          </a:p>
        </p:txBody>
      </p:sp>
    </p:spTree>
    <p:extLst>
      <p:ext uri="{BB962C8B-B14F-4D97-AF65-F5344CB8AC3E}">
        <p14:creationId xmlns:p14="http://schemas.microsoft.com/office/powerpoint/2010/main" val="2116513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51EA0D48-1597-4E7A-8B92-6A16F7A4DC8F}" type="slidenum">
              <a:rPr lang="en-IE" smtClean="0"/>
              <a:t>8</a:t>
            </a:fld>
            <a:endParaRPr lang="en-IE"/>
          </a:p>
        </p:txBody>
      </p:sp>
    </p:spTree>
    <p:extLst>
      <p:ext uri="{BB962C8B-B14F-4D97-AF65-F5344CB8AC3E}">
        <p14:creationId xmlns:p14="http://schemas.microsoft.com/office/powerpoint/2010/main" val="4193329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Mean Squared error is </a:t>
            </a:r>
            <a:r>
              <a:rPr lang="en-GB" dirty="0" err="1"/>
              <a:t>tha</a:t>
            </a:r>
            <a:r>
              <a:rPr lang="en-GB" dirty="0"/>
              <a:t> average value of the differences between the predicted and the actual. So X at 7 based on the regression line gives you a </a:t>
            </a:r>
            <a:r>
              <a:rPr lang="en-GB" dirty="0" err="1"/>
              <a:t>vlue</a:t>
            </a:r>
            <a:r>
              <a:rPr lang="en-GB" dirty="0"/>
              <a:t> of 8 for y but its actually 6. its 2 off which you square to ensure a positive number and take average of all results of other X’s</a:t>
            </a:r>
            <a:endParaRPr lang="en-IE" dirty="0"/>
          </a:p>
        </p:txBody>
      </p:sp>
      <p:sp>
        <p:nvSpPr>
          <p:cNvPr id="4" name="Slide Number Placeholder 3"/>
          <p:cNvSpPr>
            <a:spLocks noGrp="1"/>
          </p:cNvSpPr>
          <p:nvPr>
            <p:ph type="sldNum" sz="quarter" idx="5"/>
          </p:nvPr>
        </p:nvSpPr>
        <p:spPr/>
        <p:txBody>
          <a:bodyPr/>
          <a:lstStyle/>
          <a:p>
            <a:fld id="{51EA0D48-1597-4E7A-8B92-6A16F7A4DC8F}" type="slidenum">
              <a:rPr lang="en-IE" smtClean="0"/>
              <a:t>12</a:t>
            </a:fld>
            <a:endParaRPr lang="en-IE"/>
          </a:p>
        </p:txBody>
      </p:sp>
    </p:spTree>
    <p:extLst>
      <p:ext uri="{BB962C8B-B14F-4D97-AF65-F5344CB8AC3E}">
        <p14:creationId xmlns:p14="http://schemas.microsoft.com/office/powerpoint/2010/main" val="1821522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Bias is the inherent bias of an algorithm to not be able to model the data pattern. If relationship is not linear then </a:t>
            </a:r>
            <a:r>
              <a:rPr lang="en-GB" dirty="0" err="1"/>
              <a:t>lin</a:t>
            </a:r>
            <a:r>
              <a:rPr lang="en-GB" dirty="0"/>
              <a:t> regression will suffer. </a:t>
            </a:r>
          </a:p>
          <a:p>
            <a:r>
              <a:rPr lang="en-GB" dirty="0"/>
              <a:t>Variance will be how different the outcomes will be for an algorithm using different training data points</a:t>
            </a:r>
          </a:p>
          <a:p>
            <a:endParaRPr lang="en-GB" dirty="0"/>
          </a:p>
          <a:p>
            <a:r>
              <a:rPr lang="en-GB" dirty="0"/>
              <a:t>You want to trade these off against each other so that you have a model flexible enough to capture the </a:t>
            </a:r>
            <a:r>
              <a:rPr lang="en-GB" dirty="0" err="1"/>
              <a:t>functionof</a:t>
            </a:r>
            <a:r>
              <a:rPr lang="en-GB" dirty="0"/>
              <a:t> the data but without over fitting too much to make it less predictive</a:t>
            </a:r>
            <a:endParaRPr lang="en-IE" dirty="0"/>
          </a:p>
        </p:txBody>
      </p:sp>
      <p:sp>
        <p:nvSpPr>
          <p:cNvPr id="4" name="Slide Number Placeholder 3"/>
          <p:cNvSpPr>
            <a:spLocks noGrp="1"/>
          </p:cNvSpPr>
          <p:nvPr>
            <p:ph type="sldNum" sz="quarter" idx="5"/>
          </p:nvPr>
        </p:nvSpPr>
        <p:spPr/>
        <p:txBody>
          <a:bodyPr/>
          <a:lstStyle/>
          <a:p>
            <a:fld id="{51EA0D48-1597-4E7A-8B92-6A16F7A4DC8F}" type="slidenum">
              <a:rPr lang="en-IE" smtClean="0"/>
              <a:t>16</a:t>
            </a:fld>
            <a:endParaRPr lang="en-IE"/>
          </a:p>
        </p:txBody>
      </p:sp>
    </p:spTree>
    <p:extLst>
      <p:ext uri="{BB962C8B-B14F-4D97-AF65-F5344CB8AC3E}">
        <p14:creationId xmlns:p14="http://schemas.microsoft.com/office/powerpoint/2010/main" val="1128287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Based on the training here you are calculating the probability of which class at each point so that a new prediction just looks at the point you </a:t>
            </a:r>
            <a:r>
              <a:rPr lang="en-GB" dirty="0" err="1"/>
              <a:t>arte</a:t>
            </a:r>
            <a:r>
              <a:rPr lang="en-GB" dirty="0"/>
              <a:t> predicting for and finds out how many blues are vs how many yellows and determines a probability of which it is based on those proportions. The line represents it above</a:t>
            </a:r>
            <a:endParaRPr lang="en-IE" dirty="0"/>
          </a:p>
        </p:txBody>
      </p:sp>
      <p:sp>
        <p:nvSpPr>
          <p:cNvPr id="4" name="Slide Number Placeholder 3"/>
          <p:cNvSpPr>
            <a:spLocks noGrp="1"/>
          </p:cNvSpPr>
          <p:nvPr>
            <p:ph type="sldNum" sz="quarter" idx="5"/>
          </p:nvPr>
        </p:nvSpPr>
        <p:spPr/>
        <p:txBody>
          <a:bodyPr/>
          <a:lstStyle/>
          <a:p>
            <a:fld id="{51EA0D48-1597-4E7A-8B92-6A16F7A4DC8F}" type="slidenum">
              <a:rPr lang="en-IE" smtClean="0"/>
              <a:t>19</a:t>
            </a:fld>
            <a:endParaRPr lang="en-IE"/>
          </a:p>
        </p:txBody>
      </p:sp>
    </p:spTree>
    <p:extLst>
      <p:ext uri="{BB962C8B-B14F-4D97-AF65-F5344CB8AC3E}">
        <p14:creationId xmlns:p14="http://schemas.microsoft.com/office/powerpoint/2010/main" val="4008648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the K = 100 is crap because its needing to take in the nearest 100 points which give you too much area to generate an average for. You want to look closer to home like in k=1. (nearest neighbour is effective in 1/3 problems apparently)</a:t>
            </a:r>
          </a:p>
        </p:txBody>
      </p:sp>
      <p:sp>
        <p:nvSpPr>
          <p:cNvPr id="4" name="Slide Number Placeholder 3"/>
          <p:cNvSpPr>
            <a:spLocks noGrp="1"/>
          </p:cNvSpPr>
          <p:nvPr>
            <p:ph type="sldNum" sz="quarter" idx="5"/>
          </p:nvPr>
        </p:nvSpPr>
        <p:spPr/>
        <p:txBody>
          <a:bodyPr/>
          <a:lstStyle/>
          <a:p>
            <a:fld id="{51EA0D48-1597-4E7A-8B92-6A16F7A4DC8F}" type="slidenum">
              <a:rPr lang="en-IE" smtClean="0"/>
              <a:t>24</a:t>
            </a:fld>
            <a:endParaRPr lang="en-IE"/>
          </a:p>
        </p:txBody>
      </p:sp>
    </p:spTree>
    <p:extLst>
      <p:ext uri="{BB962C8B-B14F-4D97-AF65-F5344CB8AC3E}">
        <p14:creationId xmlns:p14="http://schemas.microsoft.com/office/powerpoint/2010/main" val="2829506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51EA0D48-1597-4E7A-8B92-6A16F7A4DC8F}" type="slidenum">
              <a:rPr lang="en-IE" smtClean="0"/>
              <a:t>25</a:t>
            </a:fld>
            <a:endParaRPr lang="en-IE"/>
          </a:p>
        </p:txBody>
      </p:sp>
    </p:spTree>
    <p:extLst>
      <p:ext uri="{BB962C8B-B14F-4D97-AF65-F5344CB8AC3E}">
        <p14:creationId xmlns:p14="http://schemas.microsoft.com/office/powerpoint/2010/main" val="1745235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Content Placeholder 2"/>
          <p:cNvSpPr>
            <a:spLocks noGrp="1"/>
          </p:cNvSpPr>
          <p:nvPr>
            <p:ph idx="1"/>
          </p:nvPr>
        </p:nvSpPr>
        <p:spPr/>
        <p:txBody>
          <a:bodyPr/>
          <a:lstStyle/>
          <a:p>
            <a:endParaRPr/>
          </a:p>
        </p:txBody>
      </p:sp>
      <p:pic>
        <p:nvPicPr>
          <p:cNvPr id="4" name="Picture 3" descr="Ch2_Statistical_Learning_page8.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Content Placeholder 2"/>
          <p:cNvSpPr>
            <a:spLocks noGrp="1"/>
          </p:cNvSpPr>
          <p:nvPr>
            <p:ph idx="1"/>
          </p:nvPr>
        </p:nvSpPr>
        <p:spPr/>
        <p:txBody>
          <a:bodyPr/>
          <a:lstStyle/>
          <a:p>
            <a:endParaRPr/>
          </a:p>
        </p:txBody>
      </p:sp>
      <p:pic>
        <p:nvPicPr>
          <p:cNvPr id="4" name="Picture 3" descr="Ch2_Statistical_Learning_page20.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Content Placeholder 2"/>
          <p:cNvSpPr>
            <a:spLocks noGrp="1"/>
          </p:cNvSpPr>
          <p:nvPr>
            <p:ph idx="1"/>
          </p:nvPr>
        </p:nvSpPr>
        <p:spPr/>
        <p:txBody>
          <a:bodyPr/>
          <a:lstStyle/>
          <a:p>
            <a:endParaRPr/>
          </a:p>
        </p:txBody>
      </p:sp>
      <p:pic>
        <p:nvPicPr>
          <p:cNvPr id="4" name="Picture 3" descr="Ch2_Statistical_Learning_page21.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Content Placeholder 2"/>
          <p:cNvSpPr>
            <a:spLocks noGrp="1"/>
          </p:cNvSpPr>
          <p:nvPr>
            <p:ph idx="1"/>
          </p:nvPr>
        </p:nvSpPr>
        <p:spPr/>
        <p:txBody>
          <a:bodyPr/>
          <a:lstStyle/>
          <a:p>
            <a:endParaRPr/>
          </a:p>
        </p:txBody>
      </p:sp>
      <p:pic>
        <p:nvPicPr>
          <p:cNvPr id="4" name="Picture 3" descr="Ch2_Statistical_Learning_page22.pn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Content Placeholder 2"/>
          <p:cNvSpPr>
            <a:spLocks noGrp="1"/>
          </p:cNvSpPr>
          <p:nvPr>
            <p:ph idx="1"/>
          </p:nvPr>
        </p:nvSpPr>
        <p:spPr/>
        <p:txBody>
          <a:bodyPr/>
          <a:lstStyle/>
          <a:p>
            <a:endParaRPr/>
          </a:p>
        </p:txBody>
      </p:sp>
      <p:pic>
        <p:nvPicPr>
          <p:cNvPr id="4" name="Picture 3" descr="Ch2_Statistical_Learning_page23.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Content Placeholder 2"/>
          <p:cNvSpPr>
            <a:spLocks noGrp="1"/>
          </p:cNvSpPr>
          <p:nvPr>
            <p:ph idx="1"/>
          </p:nvPr>
        </p:nvSpPr>
        <p:spPr/>
        <p:txBody>
          <a:bodyPr/>
          <a:lstStyle/>
          <a:p>
            <a:endParaRPr/>
          </a:p>
        </p:txBody>
      </p:sp>
      <p:pic>
        <p:nvPicPr>
          <p:cNvPr id="4" name="Picture 3" descr="Ch2_Statistical_Learning_page24.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Content Placeholder 2"/>
          <p:cNvSpPr>
            <a:spLocks noGrp="1"/>
          </p:cNvSpPr>
          <p:nvPr>
            <p:ph idx="1"/>
          </p:nvPr>
        </p:nvSpPr>
        <p:spPr/>
        <p:txBody>
          <a:bodyPr/>
          <a:lstStyle/>
          <a:p>
            <a:endParaRPr/>
          </a:p>
        </p:txBody>
      </p:sp>
      <p:pic>
        <p:nvPicPr>
          <p:cNvPr id="4" name="Picture 3" descr="Ch2_Statistical_Learning_page25.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Content Placeholder 2"/>
          <p:cNvSpPr>
            <a:spLocks noGrp="1"/>
          </p:cNvSpPr>
          <p:nvPr>
            <p:ph idx="1"/>
          </p:nvPr>
        </p:nvSpPr>
        <p:spPr/>
        <p:txBody>
          <a:bodyPr/>
          <a:lstStyle/>
          <a:p>
            <a:endParaRPr/>
          </a:p>
        </p:txBody>
      </p:sp>
      <p:pic>
        <p:nvPicPr>
          <p:cNvPr id="4" name="Picture 3" descr="Ch2_Statistical_Learning_page26.pn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Content Placeholder 2"/>
          <p:cNvSpPr>
            <a:spLocks noGrp="1"/>
          </p:cNvSpPr>
          <p:nvPr>
            <p:ph idx="1"/>
          </p:nvPr>
        </p:nvSpPr>
        <p:spPr/>
        <p:txBody>
          <a:bodyPr/>
          <a:lstStyle/>
          <a:p>
            <a:endParaRPr/>
          </a:p>
        </p:txBody>
      </p:sp>
      <p:pic>
        <p:nvPicPr>
          <p:cNvPr id="4" name="Picture 3" descr="Ch2_Statistical_Learning_page27.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Content Placeholder 2"/>
          <p:cNvSpPr>
            <a:spLocks noGrp="1"/>
          </p:cNvSpPr>
          <p:nvPr>
            <p:ph idx="1"/>
          </p:nvPr>
        </p:nvSpPr>
        <p:spPr/>
        <p:txBody>
          <a:bodyPr/>
          <a:lstStyle/>
          <a:p>
            <a:endParaRPr/>
          </a:p>
        </p:txBody>
      </p:sp>
      <p:pic>
        <p:nvPicPr>
          <p:cNvPr id="4" name="Picture 3" descr="Ch2_Statistical_Learning_page28.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Content Placeholder 2"/>
          <p:cNvSpPr>
            <a:spLocks noGrp="1"/>
          </p:cNvSpPr>
          <p:nvPr>
            <p:ph idx="1"/>
          </p:nvPr>
        </p:nvSpPr>
        <p:spPr/>
        <p:txBody>
          <a:bodyPr/>
          <a:lstStyle/>
          <a:p>
            <a:endParaRPr/>
          </a:p>
        </p:txBody>
      </p:sp>
      <p:pic>
        <p:nvPicPr>
          <p:cNvPr id="4" name="Picture 3" descr="Ch2_Statistical_Learning_page29.pn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Content Placeholder 2"/>
          <p:cNvSpPr>
            <a:spLocks noGrp="1"/>
          </p:cNvSpPr>
          <p:nvPr>
            <p:ph idx="1"/>
          </p:nvPr>
        </p:nvSpPr>
        <p:spPr/>
        <p:txBody>
          <a:bodyPr/>
          <a:lstStyle/>
          <a:p>
            <a:endParaRPr/>
          </a:p>
        </p:txBody>
      </p:sp>
      <p:pic>
        <p:nvPicPr>
          <p:cNvPr id="4" name="Picture 3" descr="Ch2_Statistical_Learning_page10.pn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Content Placeholder 2"/>
          <p:cNvSpPr>
            <a:spLocks noGrp="1"/>
          </p:cNvSpPr>
          <p:nvPr>
            <p:ph idx="1"/>
          </p:nvPr>
        </p:nvSpPr>
        <p:spPr/>
        <p:txBody>
          <a:bodyPr/>
          <a:lstStyle/>
          <a:p>
            <a:endParaRPr/>
          </a:p>
        </p:txBody>
      </p:sp>
      <p:pic>
        <p:nvPicPr>
          <p:cNvPr id="4" name="Picture 3" descr="Ch2_Statistical_Learning_page30.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Content Placeholder 2"/>
          <p:cNvSpPr>
            <a:spLocks noGrp="1"/>
          </p:cNvSpPr>
          <p:nvPr>
            <p:ph idx="1"/>
          </p:nvPr>
        </p:nvSpPr>
        <p:spPr/>
        <p:txBody>
          <a:bodyPr/>
          <a:lstStyle/>
          <a:p>
            <a:endParaRPr/>
          </a:p>
        </p:txBody>
      </p:sp>
      <p:pic>
        <p:nvPicPr>
          <p:cNvPr id="4" name="Picture 3" descr="Ch2_Statistical_Learning_page32.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Content Placeholder 2"/>
          <p:cNvSpPr>
            <a:spLocks noGrp="1"/>
          </p:cNvSpPr>
          <p:nvPr>
            <p:ph idx="1"/>
          </p:nvPr>
        </p:nvSpPr>
        <p:spPr/>
        <p:txBody>
          <a:bodyPr/>
          <a:lstStyle/>
          <a:p>
            <a:endParaRPr/>
          </a:p>
        </p:txBody>
      </p:sp>
      <p:pic>
        <p:nvPicPr>
          <p:cNvPr id="4" name="Picture 3" descr="Ch2_Statistical_Learning_page33.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Content Placeholder 2"/>
          <p:cNvSpPr>
            <a:spLocks noGrp="1"/>
          </p:cNvSpPr>
          <p:nvPr>
            <p:ph idx="1"/>
          </p:nvPr>
        </p:nvSpPr>
        <p:spPr/>
        <p:txBody>
          <a:bodyPr/>
          <a:lstStyle/>
          <a:p>
            <a:endParaRPr/>
          </a:p>
        </p:txBody>
      </p:sp>
      <p:pic>
        <p:nvPicPr>
          <p:cNvPr id="4" name="Picture 3" descr="Ch2_Statistical_Learning_page34.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Content Placeholder 2"/>
          <p:cNvSpPr>
            <a:spLocks noGrp="1"/>
          </p:cNvSpPr>
          <p:nvPr>
            <p:ph idx="1"/>
          </p:nvPr>
        </p:nvSpPr>
        <p:spPr/>
        <p:txBody>
          <a:bodyPr/>
          <a:lstStyle/>
          <a:p>
            <a:endParaRPr/>
          </a:p>
        </p:txBody>
      </p:sp>
      <p:pic>
        <p:nvPicPr>
          <p:cNvPr id="4" name="Picture 3" descr="Ch2_Statistical_Learning_page35.pn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Content Placeholder 2"/>
          <p:cNvSpPr>
            <a:spLocks noGrp="1"/>
          </p:cNvSpPr>
          <p:nvPr>
            <p:ph idx="1"/>
          </p:nvPr>
        </p:nvSpPr>
        <p:spPr/>
        <p:txBody>
          <a:bodyPr/>
          <a:lstStyle/>
          <a:p>
            <a:endParaRPr/>
          </a:p>
        </p:txBody>
      </p:sp>
      <p:pic>
        <p:nvPicPr>
          <p:cNvPr id="4" name="Picture 3" descr="Ch2_Statistical_Learning_page36.pn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Content Placeholder 2"/>
          <p:cNvSpPr>
            <a:spLocks noGrp="1"/>
          </p:cNvSpPr>
          <p:nvPr>
            <p:ph idx="1"/>
          </p:nvPr>
        </p:nvSpPr>
        <p:spPr/>
        <p:txBody>
          <a:bodyPr/>
          <a:lstStyle/>
          <a:p>
            <a:endParaRPr/>
          </a:p>
        </p:txBody>
      </p:sp>
      <p:pic>
        <p:nvPicPr>
          <p:cNvPr id="4" name="Picture 3" descr="Ch2_Statistical_Learning_page11.pn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Content Placeholder 2"/>
          <p:cNvSpPr>
            <a:spLocks noGrp="1"/>
          </p:cNvSpPr>
          <p:nvPr>
            <p:ph idx="1"/>
          </p:nvPr>
        </p:nvSpPr>
        <p:spPr/>
        <p:txBody>
          <a:bodyPr/>
          <a:lstStyle/>
          <a:p>
            <a:endParaRPr/>
          </a:p>
        </p:txBody>
      </p:sp>
      <p:pic>
        <p:nvPicPr>
          <p:cNvPr id="4" name="Picture 3" descr="Ch2_Statistical_Learning_page12.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Content Placeholder 2"/>
          <p:cNvSpPr>
            <a:spLocks noGrp="1"/>
          </p:cNvSpPr>
          <p:nvPr>
            <p:ph idx="1"/>
          </p:nvPr>
        </p:nvSpPr>
        <p:spPr/>
        <p:txBody>
          <a:bodyPr/>
          <a:lstStyle/>
          <a:p>
            <a:endParaRPr/>
          </a:p>
        </p:txBody>
      </p:sp>
      <p:pic>
        <p:nvPicPr>
          <p:cNvPr id="4" name="Picture 3" descr="Ch2_Statistical_Learning_page13.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Content Placeholder 2"/>
          <p:cNvSpPr>
            <a:spLocks noGrp="1"/>
          </p:cNvSpPr>
          <p:nvPr>
            <p:ph idx="1"/>
          </p:nvPr>
        </p:nvSpPr>
        <p:spPr/>
        <p:txBody>
          <a:bodyPr/>
          <a:lstStyle/>
          <a:p>
            <a:endParaRPr/>
          </a:p>
        </p:txBody>
      </p:sp>
      <p:pic>
        <p:nvPicPr>
          <p:cNvPr id="4" name="Picture 3" descr="Ch2_Statistical_Learning_page14.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Content Placeholder 2"/>
          <p:cNvSpPr>
            <a:spLocks noGrp="1"/>
          </p:cNvSpPr>
          <p:nvPr>
            <p:ph idx="1"/>
          </p:nvPr>
        </p:nvSpPr>
        <p:spPr/>
        <p:txBody>
          <a:bodyPr/>
          <a:lstStyle/>
          <a:p>
            <a:endParaRPr/>
          </a:p>
        </p:txBody>
      </p:sp>
      <p:pic>
        <p:nvPicPr>
          <p:cNvPr id="4" name="Picture 3" descr="Ch2_Statistical_Learning_page15.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Content Placeholder 2"/>
          <p:cNvSpPr>
            <a:spLocks noGrp="1"/>
          </p:cNvSpPr>
          <p:nvPr>
            <p:ph idx="1"/>
          </p:nvPr>
        </p:nvSpPr>
        <p:spPr/>
        <p:txBody>
          <a:bodyPr/>
          <a:lstStyle/>
          <a:p>
            <a:endParaRPr/>
          </a:p>
        </p:txBody>
      </p:sp>
      <p:pic>
        <p:nvPicPr>
          <p:cNvPr id="4" name="Picture 3" descr="Ch2_Statistical_Learning_page16.pn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Content Placeholder 2"/>
          <p:cNvSpPr>
            <a:spLocks noGrp="1"/>
          </p:cNvSpPr>
          <p:nvPr>
            <p:ph idx="1"/>
          </p:nvPr>
        </p:nvSpPr>
        <p:spPr/>
        <p:txBody>
          <a:bodyPr/>
          <a:lstStyle/>
          <a:p>
            <a:endParaRPr/>
          </a:p>
        </p:txBody>
      </p:sp>
      <p:pic>
        <p:nvPicPr>
          <p:cNvPr id="4" name="Picture 3" descr="Ch2_Statistical_Learning_page17.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263</Words>
  <Application>Microsoft Office PowerPoint</Application>
  <PresentationFormat>On-screen Show (4:3)</PresentationFormat>
  <Paragraphs>16</Paragraphs>
  <Slides>25</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Paul Kelly</cp:lastModifiedBy>
  <cp:revision>7</cp:revision>
  <dcterms:created xsi:type="dcterms:W3CDTF">2013-01-27T09:14:16Z</dcterms:created>
  <dcterms:modified xsi:type="dcterms:W3CDTF">2024-02-01T14:51:15Z</dcterms:modified>
  <cp:category/>
</cp:coreProperties>
</file>