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8924A0-5F7C-42B7-9A50-4329E95639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9B8F2-C551-4659-99BD-35FB9ACE60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678A5C-FCA1-4088-B460-5D7691C21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84120-7F2C-49AF-A0F1-ED9287E2B9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3DABF-AC33-4223-BBF7-4DF85D6420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06440" y="260640"/>
            <a:ext cx="10972440" cy="25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91C0C-F602-499D-B0AF-E91816F67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18E94F-8762-4CD0-A795-16DD633EE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11447-A73A-44A9-A3B4-0AE375AA3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A2821-F263-407A-9FFE-618D365991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F8A27-8C41-4DA0-86E3-5B1E6C36ED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BBDE0-1FAF-40C3-9B27-407B318EAC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05264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702600"/>
            <a:ext cx="35330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D2FBB-A277-4638-AEA4-91EA4A8C47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06440" y="260640"/>
            <a:ext cx="10972440" cy="25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97" descr=""/>
          <p:cNvPicPr/>
          <p:nvPr/>
        </p:nvPicPr>
        <p:blipFill>
          <a:blip r:embed="rId3"/>
          <a:stretch/>
        </p:blipFill>
        <p:spPr>
          <a:xfrm flipH="1">
            <a:off x="5127840" y="0"/>
            <a:ext cx="706428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7880" y="3069000"/>
            <a:ext cx="4967640" cy="720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950" spc="-1" strike="noStrike">
                <a:solidFill>
                  <a:srgbClr val="0070ad"/>
                </a:solidFill>
                <a:latin typeface="Verdana"/>
                <a:ea typeface="Verdana"/>
              </a:rPr>
              <a:t>Click to insert title</a:t>
            </a:r>
            <a:endParaRPr b="0" lang="en-US" sz="195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" name="Graphic 9" descr=""/>
          <p:cNvPicPr/>
          <p:nvPr/>
        </p:nvPicPr>
        <p:blipFill>
          <a:blip r:embed="rId4"/>
          <a:stretch/>
        </p:blipFill>
        <p:spPr>
          <a:xfrm>
            <a:off x="407880" y="6101640"/>
            <a:ext cx="2285640" cy="509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2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82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70ad"/>
                </a:solidFill>
                <a:latin typeface="Verdana"/>
                <a:ea typeface="Verdana"/>
              </a:rPr>
              <a:t>     </a:t>
            </a:r>
            <a:r>
              <a:rPr b="0" lang="en-US" sz="2400" spc="-1" strike="noStrike">
                <a:solidFill>
                  <a:srgbClr val="0070ad"/>
                </a:solidFill>
                <a:latin typeface="Verdana"/>
                <a:ea typeface="Verdan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45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174960" indent="-171360">
              <a:lnSpc>
                <a:spcPct val="100000"/>
              </a:lnSpc>
              <a:spcAft>
                <a:spcPts val="451"/>
              </a:spcAft>
              <a:buClr>
                <a:srgbClr val="0070a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343080" indent="-171360">
              <a:lnSpc>
                <a:spcPct val="100000"/>
              </a:lnSpc>
              <a:spcAft>
                <a:spcPts val="451"/>
              </a:spcAft>
              <a:buClr>
                <a:srgbClr val="0070a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3" marL="518040" indent="-174960">
              <a:lnSpc>
                <a:spcPct val="100000"/>
              </a:lnSpc>
              <a:spcAft>
                <a:spcPts val="451"/>
              </a:spcAft>
              <a:buClr>
                <a:srgbClr val="0070ad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IN" sz="1800" spc="-1" strike="noStrike">
                <a:solidFill>
                  <a:srgbClr val="000000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Verdana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IN" sz="1800" spc="-1" strike="noStrike">
                <a:solidFill>
                  <a:srgbClr val="000000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EC775667-5DF2-4468-95A7-399ABFA3D7CC}" type="slidenum">
              <a:rPr b="0" lang="en-IN" sz="18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2840" y="1277280"/>
            <a:ext cx="7918920" cy="49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ts val="2251"/>
              </a:lnSpc>
              <a:buNone/>
            </a:pPr>
            <a:r>
              <a:rPr b="1" lang="en-US" sz="4400" spc="-1" strike="noStrike">
                <a:solidFill>
                  <a:srgbClr val="0070ad"/>
                </a:solidFill>
                <a:latin typeface="Verdana"/>
                <a:ea typeface="Verdana"/>
              </a:rPr>
              <a:t>Car Parking Application</a:t>
            </a:r>
            <a:endParaRPr b="0" lang="en-US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402840" y="3926160"/>
            <a:ext cx="321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70ad"/>
                </a:solidFill>
                <a:latin typeface="Verdana"/>
              </a:rPr>
              <a:t>Sprint 2 – Team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Security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6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Tokens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Issue Token to the Customer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Verify Parking Slot for Customer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8064360" y="3075480"/>
            <a:ext cx="3314520" cy="33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2440" cy="12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Use Case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4" name="Graphic 6" descr=""/>
          <p:cNvPicPr/>
          <p:nvPr/>
        </p:nvPicPr>
        <p:blipFill>
          <a:blip r:embed="rId1"/>
          <a:srcRect l="8522" t="2249" r="547" b="15340"/>
          <a:stretch/>
        </p:blipFill>
        <p:spPr>
          <a:xfrm>
            <a:off x="4792320" y="144000"/>
            <a:ext cx="5596200" cy="65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2440" cy="12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 Flow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6" name="Content Placeholder 6" descr=""/>
          <p:cNvPicPr/>
          <p:nvPr/>
        </p:nvPicPr>
        <p:blipFill>
          <a:blip r:embed="rId1"/>
          <a:stretch/>
        </p:blipFill>
        <p:spPr>
          <a:xfrm>
            <a:off x="4880520" y="155880"/>
            <a:ext cx="6378480" cy="65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7640" y="792360"/>
            <a:ext cx="10515240" cy="13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Database Diagram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528480" y="1817280"/>
            <a:ext cx="1097244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6360" y="799200"/>
            <a:ext cx="2945880" cy="34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Class Diagram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20" name="Content Placeholder 10" descr=""/>
          <p:cNvPicPr/>
          <p:nvPr/>
        </p:nvPicPr>
        <p:blipFill>
          <a:blip r:embed="rId1"/>
          <a:srcRect l="-528" t="-1620" r="54691" b="9727"/>
          <a:stretch/>
        </p:blipFill>
        <p:spPr>
          <a:xfrm>
            <a:off x="2985840" y="367920"/>
            <a:ext cx="7718760" cy="63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5000" y="789120"/>
            <a:ext cx="1097244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TECHNOLOGY/TOOLS USED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594440" y="1778040"/>
            <a:ext cx="35769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Data JPA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Boot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REST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Security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Logger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TextBox 2"/>
          <p:cNvSpPr/>
          <p:nvPr/>
        </p:nvSpPr>
        <p:spPr>
          <a:xfrm>
            <a:off x="6024240" y="1778040"/>
            <a:ext cx="3576960" cy="36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Postgres SQL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Java 8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Gradle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Junit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Sonar Lint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AWS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Kubernetes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Docker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 flipH="1">
            <a:off x="8228520" y="3443760"/>
            <a:ext cx="3963600" cy="32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Docker</a:t>
            </a:r>
            <a:endParaRPr b="1" lang="en-IN" sz="3600" spc="-1" strike="noStrike">
              <a:solidFill>
                <a:srgbClr val="0070ad"/>
              </a:solidFill>
              <a:latin typeface="Verdana"/>
              <a:ea typeface="Verdana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771800" y="1600200"/>
            <a:ext cx="6810120" cy="41144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685800" y="1600200"/>
            <a:ext cx="4086000" cy="46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Created Amazon EC2 instance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Installed required softwares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Cloned project repo from github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Created Dockerfile for the project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Created docker-compose file to build and manage postgres and Application image.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Kubernete</a:t>
            </a:r>
            <a:endParaRPr b="1" lang="en-IN" sz="3600" spc="-1" strike="noStrike">
              <a:solidFill>
                <a:srgbClr val="0070ad"/>
              </a:solidFill>
              <a:latin typeface="Verdana"/>
              <a:ea typeface="Verdana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09480" y="1179360"/>
            <a:ext cx="4086000" cy="476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Created Amazon EC2 instance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Installed required softwares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Cloned project repo from github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Build docker image of application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Pushed on Dockerhub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Created deployment and service files.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Deployed application using kubectl</a:t>
            </a:r>
            <a:endParaRPr b="0" lang="en-US" sz="24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086600" y="2249640"/>
            <a:ext cx="4343400" cy="220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440" cy="5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16520" y="2440080"/>
            <a:ext cx="1097244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6600" spc="-1" strike="noStrike">
                <a:solidFill>
                  <a:srgbClr val="0070ad"/>
                </a:solidFill>
                <a:latin typeface="Verdana"/>
                <a:ea typeface="Verdana"/>
              </a:rPr>
              <a:t>THANK YOU </a:t>
            </a:r>
            <a:endParaRPr b="0" lang="en-US" sz="6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6440" y="731880"/>
            <a:ext cx="10972440" cy="106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Team Members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86600"/>
            <a:ext cx="10972440" cy="44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Aditya Kumar Maurya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Mosin Sheikh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Kaumudi Tyagi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Rituj Pratap Singh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Ishan Khanduja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4807080" y="2378160"/>
            <a:ext cx="657180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7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Problem Statement</a:t>
            </a:r>
            <a:r>
              <a:rPr b="0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706760"/>
            <a:ext cx="109724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Traffic congestion and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insufficient parking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space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Inadequate current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transportation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infrastructure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 Asia, roads narrow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compared to west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Proliferation in count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vehicles on the road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To alleviate the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aforementioned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problems The Car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Parking System.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rcRect l="-2405" t="-8030" r="2405" b="8030"/>
          <a:stretch/>
        </p:blipFill>
        <p:spPr>
          <a:xfrm>
            <a:off x="9181440" y="3921840"/>
            <a:ext cx="2290320" cy="24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Actors </a:t>
            </a:r>
            <a:r>
              <a:rPr b="1" i="1" lang="en-IN" sz="3500" spc="-1" strike="noStrike">
                <a:solidFill>
                  <a:srgbClr val="0070ad"/>
                </a:solidFill>
                <a:latin typeface="Verdana"/>
                <a:ea typeface="Verdana"/>
              </a:rPr>
              <a:t>(from Case Study)</a:t>
            </a:r>
            <a:endParaRPr b="0" lang="en-US" sz="35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6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Admin: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Add/Edit/Delete/View.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Manager: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manage parking  with allocation, availability and billing etc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Security: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be monitoring  vehicles , issuing tokens etc.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Customer: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Can have a preference to search for near by parking and park the vehicle.  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rcRect l="0" t="0" r="0" b="10253"/>
          <a:stretch/>
        </p:blipFill>
        <p:spPr>
          <a:xfrm>
            <a:off x="8650800" y="3645000"/>
            <a:ext cx="3218040" cy="31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1360" y="272844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Module’s Functionality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Authentication/Authorization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848960"/>
            <a:ext cx="11429640" cy="42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Encrypts/Decrypts/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Validates User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Password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Provides Restricted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Authorization to :-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min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Man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ager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Secu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rity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0" name="Picture 2" descr="Authorization icon - Download on Iconfinder on Iconfinder"/>
          <p:cNvPicPr/>
          <p:nvPr/>
        </p:nvPicPr>
        <p:blipFill>
          <a:blip r:embed="rId1"/>
          <a:stretch/>
        </p:blipFill>
        <p:spPr>
          <a:xfrm>
            <a:off x="8593200" y="3463560"/>
            <a:ext cx="2600640" cy="26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Admin 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6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Manager to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Security to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Slots to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Manager from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Security from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Slot from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Range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Single Slot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8501760" y="2136960"/>
            <a:ext cx="2877120" cy="354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Customer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6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Customer to the Database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Available Slots from the Manager and Select the preferred Slot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Token From the Security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6" name="Picture 2" descr="Parked Car - Free transport icons"/>
          <p:cNvPicPr/>
          <p:nvPr/>
        </p:nvPicPr>
        <p:blipFill>
          <a:blip r:embed="rId1"/>
          <a:stretch/>
        </p:blipFill>
        <p:spPr>
          <a:xfrm>
            <a:off x="8188200" y="2996280"/>
            <a:ext cx="3393720" cy="33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Manager 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6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Slot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Available Slot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Nearest Ten Parking Slot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Receipt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Bill and Free Parking Slot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rcRect l="0" t="1786" r="0" b="8615"/>
          <a:stretch/>
        </p:blipFill>
        <p:spPr>
          <a:xfrm>
            <a:off x="8210160" y="3062160"/>
            <a:ext cx="3168720" cy="30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2C6890CE5284CBBF590AD4DFCF681" ma:contentTypeVersion="4" ma:contentTypeDescription="Create a new document." ma:contentTypeScope="" ma:versionID="703b57771fe06f75dde657378041b8f5">
  <xsd:schema xmlns:xsd="http://www.w3.org/2001/XMLSchema" xmlns:xs="http://www.w3.org/2001/XMLSchema" xmlns:p="http://schemas.microsoft.com/office/2006/metadata/properties" xmlns:ns2="c2ff4652-5b59-45c7-ac23-e341a493421f" targetNamespace="http://schemas.microsoft.com/office/2006/metadata/properties" ma:root="true" ma:fieldsID="28706675b475bcdc04829416461d10f9" ns2:_="">
    <xsd:import namespace="c2ff4652-5b59-45c7-ac23-e341a4934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f4652-5b59-45c7-ac23-e341a4934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D0E73-0EE4-4A5B-BBA8-192657CF0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ff4652-5b59-45c7-ac23-e341a4934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5F7E6-D186-4477-AB75-C08F8409F263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E100EABE-6CF3-418A-850D-0DF5B3F0D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1021</TotalTime>
  <Application>LibreOffice/7.3.3.2$Linux_X86_64 LibreOffice_project/30$Build-2</Application>
  <AppVersion>15.0000</AppVersion>
  <Words>283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2020-10-06T04:20:37Z</dcterms:created>
  <dc:creator/>
  <dc:description/>
  <dc:language>en-US</dc:language>
  <cp:lastModifiedBy/>
  <dcterms:modified xsi:type="dcterms:W3CDTF">2022-05-11T15:25:15Z</dcterms:modified>
  <cp:revision>92</cp:revision>
  <dc:subject/>
  <dc:title>Online Term Insurance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0x0101000792C6890CE5284CBBF590AD4DFCF681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