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F4B383-5460-463B-991A-3C4378D441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B1ED73-6CAC-4AD8-9A9D-93B5B2B58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E4B13-CB02-4FFD-8126-19ECEB1ED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95303-813B-4EED-BF5B-E4BEE2356D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292C3-ECD9-4C9B-B102-C06885C600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97519-7FCB-49D3-9116-9CEAD66BD9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E4F9E6-B626-403C-B487-AAE4BC392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74C7D6-2FC0-45F4-83EC-9AB7FA6BB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03AACD-4A9F-49A4-8075-7AB2816373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BDD71B-F0C3-4E38-BA88-D53D1F233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C0C0C-84F3-405F-952A-EDB1CC5E1E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66537-3563-4550-9E2D-3976170C2F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97" descr=""/>
          <p:cNvPicPr/>
          <p:nvPr/>
        </p:nvPicPr>
        <p:blipFill>
          <a:blip r:embed="rId3"/>
          <a:stretch/>
        </p:blipFill>
        <p:spPr>
          <a:xfrm flipH="1">
            <a:off x="5128200" y="0"/>
            <a:ext cx="7063920" cy="6857280"/>
          </a:xfrm>
          <a:prstGeom prst="rect">
            <a:avLst/>
          </a:prstGeom>
          <a:ln w="0">
            <a:noFill/>
          </a:ln>
        </p:spPr>
      </p:pic>
      <p:pic>
        <p:nvPicPr>
          <p:cNvPr id="4" name="Graphic 9" descr=""/>
          <p:cNvPicPr/>
          <p:nvPr/>
        </p:nvPicPr>
        <p:blipFill>
          <a:blip r:embed="rId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</a:t>
            </a:r>
            <a:r>
              <a:rPr b="0" lang="en-US" sz="2000" spc="-1" strike="noStrike">
                <a:latin typeface="Arial"/>
              </a:rPr>
              <a:t>enth </a:t>
            </a:r>
            <a:r>
              <a:rPr b="0" lang="en-US" sz="2000" spc="-1" strike="noStrike">
                <a:latin typeface="Arial"/>
              </a:rPr>
              <a:t>Outli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Graphic 4" descr=""/>
          <p:cNvPicPr/>
          <p:nvPr/>
        </p:nvPicPr>
        <p:blipFill>
          <a:blip r:embed="rId2"/>
          <a:srcRect l="81836" t="-4712" r="0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IN" sz="1800" spc="-1" strike="noStrike">
                <a:solidFill>
                  <a:srgbClr val="000000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E44AF2D-55E5-4612-91E3-25AC8E9D8D48}" type="slidenum">
              <a:rPr b="0" lang="en-IN" sz="18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2840" y="1277280"/>
            <a:ext cx="7918560" cy="49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ts val="2251"/>
              </a:lnSpc>
              <a:buNone/>
            </a:pPr>
            <a:r>
              <a:rPr b="1" lang="en-US" sz="4400" spc="-1" strike="noStrike">
                <a:solidFill>
                  <a:srgbClr val="0070ad"/>
                </a:solidFill>
                <a:latin typeface="Verdana"/>
                <a:ea typeface="Verdana"/>
              </a:rPr>
              <a:t>Car Parking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402840" y="3926160"/>
            <a:ext cx="321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70ad"/>
                </a:solidFill>
                <a:latin typeface="Verdana"/>
                <a:ea typeface="DejaVu Sans"/>
              </a:rPr>
              <a:t>Sprint 2 – Team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Security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Tokens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Issue Token to the Customer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Verify Parking Slot for Customer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12" name="Picture 4" descr=""/>
          <p:cNvPicPr/>
          <p:nvPr/>
        </p:nvPicPr>
        <p:blipFill>
          <a:blip r:embed="rId1"/>
          <a:stretch/>
        </p:blipFill>
        <p:spPr>
          <a:xfrm>
            <a:off x="8064360" y="3075480"/>
            <a:ext cx="3314160" cy="33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2080" cy="12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Use Case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4" name="Graphic 6" descr=""/>
          <p:cNvPicPr/>
          <p:nvPr/>
        </p:nvPicPr>
        <p:blipFill>
          <a:blip r:embed="rId1"/>
          <a:srcRect l="8522" t="2249" r="547" b="15340"/>
          <a:stretch/>
        </p:blipFill>
        <p:spPr>
          <a:xfrm>
            <a:off x="4792320" y="144000"/>
            <a:ext cx="5595840" cy="65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06440" y="789120"/>
            <a:ext cx="10972080" cy="12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 Flow</a:t>
            </a:r>
            <a:br>
              <a:rPr sz="4000"/>
            </a:b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Content Placeholder 6" descr=""/>
          <p:cNvPicPr/>
          <p:nvPr/>
        </p:nvPicPr>
        <p:blipFill>
          <a:blip r:embed="rId1"/>
          <a:stretch/>
        </p:blipFill>
        <p:spPr>
          <a:xfrm>
            <a:off x="4880520" y="155880"/>
            <a:ext cx="6378120" cy="65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7640" y="792360"/>
            <a:ext cx="10514880" cy="13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Database 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528480" y="1817280"/>
            <a:ext cx="1097208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6360" y="799200"/>
            <a:ext cx="2945520" cy="34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Class Diagram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0" name="Content Placeholder 10" descr=""/>
          <p:cNvPicPr/>
          <p:nvPr/>
        </p:nvPicPr>
        <p:blipFill>
          <a:blip r:embed="rId1"/>
          <a:srcRect l="-528" t="-1620" r="54691" b="9727"/>
          <a:stretch/>
        </p:blipFill>
        <p:spPr>
          <a:xfrm>
            <a:off x="2985840" y="367920"/>
            <a:ext cx="7718400" cy="63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5000" y="789120"/>
            <a:ext cx="1097208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TECHNOLOGY/TOOLS USED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594440" y="1778040"/>
            <a:ext cx="3576600" cy="47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Data JPA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Boot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REST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Security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Spring Logger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23" name="TextBox 2"/>
          <p:cNvSpPr/>
          <p:nvPr/>
        </p:nvSpPr>
        <p:spPr>
          <a:xfrm>
            <a:off x="6024240" y="1778040"/>
            <a:ext cx="3576600" cy="36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 SQL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Java 8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Gradle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Junit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Sonar Lint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AWS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 flipH="1">
            <a:off x="8228880" y="3443760"/>
            <a:ext cx="3963240" cy="32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08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Docker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16072" t="0" r="16787" b="0"/>
          <a:stretch/>
        </p:blipFill>
        <p:spPr>
          <a:xfrm>
            <a:off x="7086960" y="1600200"/>
            <a:ext cx="4571640" cy="411408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 flipH="1">
            <a:off x="457200" y="1702800"/>
            <a:ext cx="5775120" cy="33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Created Amazon EC2 instance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Installed required softwares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Cloned project repo from github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Created Dockerfile for the project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Created docker-compose file to build and 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deployed postgres and Application image.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080" cy="41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70ad"/>
                </a:solidFill>
                <a:latin typeface="Verdana"/>
              </a:rPr>
              <a:t>Deployment: On AWS using Kubernete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15880" y="1474200"/>
            <a:ext cx="5199120" cy="33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Created Amazon EC2 instance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Installed required softwares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Cloned project repo from github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Build docker image of application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Pushed on Dockerhub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Created deployment and service files.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 marL="216000" indent="-216000"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Deployed application using kubectl</a:t>
            </a: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solidFill>
                <a:srgbClr val="000000"/>
              </a:solidFill>
              <a:latin typeface="Times New Roman"/>
              <a:ea typeface="Nimbus Sans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086600" y="2249640"/>
            <a:ext cx="4343040" cy="22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06440" y="260640"/>
            <a:ext cx="10972080" cy="55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16520" y="2440080"/>
            <a:ext cx="10972080" cy="9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6600" spc="-1" strike="noStrike">
                <a:solidFill>
                  <a:srgbClr val="0070ad"/>
                </a:solidFill>
                <a:latin typeface="Verdana"/>
                <a:ea typeface="Verdana"/>
              </a:rPr>
              <a:t>THANK YOU 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6440" y="731880"/>
            <a:ext cx="10972080" cy="106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Team Members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86600"/>
            <a:ext cx="10972080" cy="443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Aditya Kumar Maurya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Mosin Sheikh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Kaumudi Tyagi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Rituj Pratap Singh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Ishan Khanduja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4807080" y="2378160"/>
            <a:ext cx="6571440" cy="34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Problem Statement</a:t>
            </a:r>
            <a:r>
              <a:rPr b="0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706760"/>
            <a:ext cx="10972080" cy="44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Traffic congestion and insufficient parking space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Inadequate current transportation infrastructure 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 Asia, roads narrow compared to west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Proliferation in count vehicles on the road</a:t>
            </a:r>
            <a:endParaRPr b="0" lang="en-US" sz="26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To alleviate the aforementioned problems The Car Parking System.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rcRect l="-2405" t="-8030" r="2405" b="8030"/>
          <a:stretch/>
        </p:blipFill>
        <p:spPr>
          <a:xfrm>
            <a:off x="9181440" y="3921840"/>
            <a:ext cx="2289960" cy="24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Actors </a:t>
            </a:r>
            <a:r>
              <a:rPr b="1" i="1" lang="en-IN" sz="3500" spc="-1" strike="noStrike">
                <a:solidFill>
                  <a:srgbClr val="0070ad"/>
                </a:solidFill>
                <a:latin typeface="Verdana"/>
                <a:ea typeface="Verdana"/>
              </a:rPr>
              <a:t>(from Case Study)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Admin: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Add/Edit/Delete/View.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Manager: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manage parking  with allocation, availability and billing etc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Security: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Who will be monitoring  vehicles , issuing tokens etc.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Customer: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Can have a preference to search for near by parking and park the vehicle. 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rcRect l="0" t="0" r="0" b="10253"/>
          <a:stretch/>
        </p:blipFill>
        <p:spPr>
          <a:xfrm>
            <a:off x="8650800" y="3645000"/>
            <a:ext cx="3217680" cy="311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1360" y="272844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Module’s Functionality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Authentication/Authorization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848960"/>
            <a:ext cx="11429280" cy="42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Encrypts/Decrypts/Validates User Password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Provides Restricted Authorization to :-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Admin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Manager </a:t>
            </a:r>
            <a:endParaRPr b="0" lang="en-US" sz="2600" spc="-1" strike="noStrike">
              <a:latin typeface="Arial"/>
            </a:endParaRPr>
          </a:p>
          <a:p>
            <a:pPr lvl="8" marL="29145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Security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51"/>
              </a:spcAft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00" name="Picture 2" descr="Authorization icon - Download on Iconfinder on Iconfinder"/>
          <p:cNvPicPr/>
          <p:nvPr/>
        </p:nvPicPr>
        <p:blipFill>
          <a:blip r:embed="rId1"/>
          <a:stretch/>
        </p:blipFill>
        <p:spPr>
          <a:xfrm>
            <a:off x="8593200" y="3463560"/>
            <a:ext cx="2600280" cy="26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Admin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Manager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Security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Slots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Manager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Security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Delete Slot from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Range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Update Slot Status for a Single Slot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8501760" y="2136960"/>
            <a:ext cx="2876760" cy="35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Customer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Add Customer to the Database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Available Slots from the Manager and Select the preferred Slot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Get Token From the Security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6" name="Picture 2" descr="Parked Car - Free transport icons"/>
          <p:cNvPicPr/>
          <p:nvPr/>
        </p:nvPicPr>
        <p:blipFill>
          <a:blip r:embed="rId1"/>
          <a:stretch/>
        </p:blipFill>
        <p:spPr>
          <a:xfrm>
            <a:off x="8188200" y="2996280"/>
            <a:ext cx="3393360" cy="33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731880"/>
            <a:ext cx="10769040" cy="6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0070ad"/>
                </a:solidFill>
                <a:latin typeface="Verdana"/>
                <a:ea typeface="Verdana"/>
              </a:rPr>
              <a:t>Manager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96680"/>
            <a:ext cx="11429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All Slot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View Available Slot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Receipt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451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Generate Bill and Free Parking Slot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rcRect l="0" t="1786" r="0" b="8615"/>
          <a:stretch/>
        </p:blipFill>
        <p:spPr>
          <a:xfrm>
            <a:off x="8210160" y="3062160"/>
            <a:ext cx="3168360" cy="306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2C6890CE5284CBBF590AD4DFCF681" ma:contentTypeVersion="4" ma:contentTypeDescription="Create a new document." ma:contentTypeScope="" ma:versionID="703b57771fe06f75dde657378041b8f5">
  <xsd:schema xmlns:xsd="http://www.w3.org/2001/XMLSchema" xmlns:xs="http://www.w3.org/2001/XMLSchema" xmlns:p="http://schemas.microsoft.com/office/2006/metadata/properties" xmlns:ns2="c2ff4652-5b59-45c7-ac23-e341a493421f" targetNamespace="http://schemas.microsoft.com/office/2006/metadata/properties" ma:root="true" ma:fieldsID="28706675b475bcdc04829416461d10f9" ns2:_="">
    <xsd:import namespace="c2ff4652-5b59-45c7-ac23-e341a4934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f4652-5b59-45c7-ac23-e341a4934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2D0E73-0EE4-4A5B-BBA8-192657CF05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ff4652-5b59-45c7-ac23-e341a4934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5F7E6-D186-4477-AB75-C08F8409F263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E100EABE-6CF3-418A-850D-0DF5B3F0D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1026</TotalTime>
  <Application>LibreOffice/7.3.3.2$Linux_X86_64 LibreOffice_project/30$Build-2</Application>
  <AppVersion>15.0000</AppVersion>
  <Words>283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2020-10-06T04:20:37Z</dcterms:created>
  <dc:creator/>
  <dc:description/>
  <dc:language>en-US</dc:language>
  <cp:lastModifiedBy/>
  <dcterms:modified xsi:type="dcterms:W3CDTF">2022-05-11T15:47:09Z</dcterms:modified>
  <cp:revision>94</cp:revision>
  <dc:subject/>
  <dc:title>Online Term Insurance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0x0101000792C6890CE5284CBBF590AD4DFCF681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